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5" r:id="rId4"/>
    <p:sldId id="282" r:id="rId5"/>
    <p:sldId id="283" r:id="rId6"/>
    <p:sldId id="284" r:id="rId7"/>
    <p:sldId id="258" r:id="rId8"/>
    <p:sldId id="259" r:id="rId9"/>
    <p:sldId id="288" r:id="rId10"/>
    <p:sldId id="287" r:id="rId11"/>
    <p:sldId id="286" r:id="rId12"/>
    <p:sldId id="261" r:id="rId13"/>
    <p:sldId id="289" r:id="rId14"/>
    <p:sldId id="263" r:id="rId15"/>
    <p:sldId id="262" r:id="rId16"/>
    <p:sldId id="260" r:id="rId17"/>
    <p:sldId id="264" r:id="rId18"/>
    <p:sldId id="265" r:id="rId19"/>
    <p:sldId id="266" r:id="rId20"/>
    <p:sldId id="267" r:id="rId21"/>
    <p:sldId id="268" r:id="rId22"/>
    <p:sldId id="290" r:id="rId23"/>
    <p:sldId id="269" r:id="rId24"/>
    <p:sldId id="270" r:id="rId25"/>
    <p:sldId id="271" r:id="rId26"/>
    <p:sldId id="272" r:id="rId27"/>
    <p:sldId id="278" r:id="rId28"/>
    <p:sldId id="279" r:id="rId29"/>
    <p:sldId id="281" r:id="rId30"/>
    <p:sldId id="280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EF7B1-00A9-4BA8-9BD0-1F71B56C2CA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FB01-7AF2-46E9-9AB1-E697291DA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2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Memory an array of characters or bytes, starting from index 0 up to the size of the memory of your </a:t>
            </a:r>
            <a:r>
              <a:rPr lang="en-CA" dirty="0" err="1"/>
              <a:t>comtpuer</a:t>
            </a:r>
            <a:r>
              <a:rPr lang="en-CA" dirty="0"/>
              <a:t>. </a:t>
            </a:r>
            <a:br>
              <a:rPr lang="en-CA" dirty="0"/>
            </a:br>
            <a:r>
              <a:rPr lang="en-CA" dirty="0"/>
              <a:t>This index is called an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creating a variable compiler request the OS for the space in memory reserved and tagged with the name you assigned to it, in this cate int var. </a:t>
            </a:r>
            <a:br>
              <a:rPr lang="en-CA" dirty="0"/>
            </a:br>
            <a:r>
              <a:rPr lang="en-CA" dirty="0"/>
              <a:t>Note that the variable “var” is sitting at address 108 which is totally by chance (the address changes every time you run your program)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3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Same here of </a:t>
            </a:r>
            <a:r>
              <a:rPr lang="en-CA" dirty="0" err="1"/>
              <a:t>dvar</a:t>
            </a:r>
            <a:r>
              <a:rPr lang="en-CA" dirty="0"/>
              <a:t> as a double that is sitting at the address 132.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4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When you set the variable to a value, through its tag (its name) the value is being placed in memory where the variable 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same for all the variables you 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20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that we know how the variables are placed in memory lets go back where we created </a:t>
            </a:r>
            <a:r>
              <a:rPr lang="en-CA"/>
              <a:t>the variables.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FB01-7AF2-46E9-9AB1-E697291DA0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2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A46-F16C-4324-8819-48462665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F4635-B88D-4D87-9C10-9E84C5876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9F18-8B05-4CE9-9CE4-52B044E6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87A92-A264-4A26-BF8C-A4D51B63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C080-B40B-4285-83B4-1D5982E9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F64E-45B9-4685-8251-CAC70DD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CA253-7EBA-4C6E-B276-05CC19D6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D83A-5DB3-4807-AA0B-395D6BCF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A8AC-97E5-448C-AE38-68A79F4A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392F7-7BEC-4E32-B9A1-4FE0747D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3B822-86BA-4225-83A5-6CADA97F7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1BD91-9B79-4382-8D39-8C31B1E64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AF65-F93A-45B1-97BD-F30EB411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A0603-87A3-42E2-9813-5A401937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5B5F-7999-4B2F-87ED-34C15514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ED28-05D3-4765-936A-2FDF0082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43F3-526F-446E-92DA-63262608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5021-C428-427C-8532-78C8141B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F218E-7459-4278-BC56-6A812D61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0285-F17C-4100-B651-FF0BB0F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2802-7646-43EE-90A1-01BA0BE8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660F8-E97B-4416-85E4-F5667261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7F63-91CB-4C6C-95FE-CB018335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B9C86-83AE-41B5-872B-FCE4FC0D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75D7-BD64-4C0F-B17D-A9F881B3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5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B407-B3D8-47C5-8735-E4984AA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E1605-8C9A-44F8-A2FF-93F3484A4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08A46-4F88-4A65-93BC-DDC597B01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E9213-28FA-4EE1-A47C-8A910D6D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2FF7B-5DCC-4169-BB02-E048766C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9EAF-5B6D-457B-BAAF-F52145C6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E161-E630-49BC-8EBA-4D0E3C98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5CC5F-911E-4281-B1CE-1E38566F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DC9E9-096C-4132-AD59-68A0109B8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F5FE9-E196-4C0A-9A5B-F59763481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583E8-ADC6-44C0-A7D3-1F172A139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10EF9-BAE4-47C3-AE11-6E9C2363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41F51-BCF8-415F-AB35-9E961DEB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A006D-153D-44B1-BB57-134B3C90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5C3E-568B-4141-A18C-274F2E05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F9348-9576-4D6D-ACD4-3460438E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F0A4E-1023-481F-9F54-F43AC310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C956F-18F9-4B4E-827A-982B2CD3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A33B4-940C-4956-87EB-F257E582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65FC3-C65E-4B1B-AC0E-A50B96EA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E573-87D9-4141-9515-9769B3D8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EDF3-F546-4094-8F51-1A8D97C3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E790-A227-433E-8184-EC90BE69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3B52-9AF8-450A-8443-A29D88326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4D081-0B87-4C0E-A421-7E1AC1A3F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10975-B9FB-4D30-94AC-2E7A756F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DAA65-6852-449B-BC0A-1EB0D1D9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05ED-BC22-48EB-BF11-D8EA29C2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B155F-FF07-4946-8B3A-7D981066D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C0C76-4678-4190-9DE2-3D11B8561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18879-DC9E-48C9-BBCF-4776326A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379A0-FFC8-4AE2-A01A-1CF3E7A852D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72829-E3D6-49AF-A857-A926C33A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F4321-8890-40AB-981D-D84F8711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0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1D891-813E-4377-9759-56EAB946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BE9C1-7DB9-49B5-8FD4-9C832AD6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7B84-1D20-4B55-99ED-BF0412768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379A0-FFC8-4AE2-A01A-1CF3E7A852D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23C4F-BEEC-4AC9-9485-2C88C7CA0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2737-EE72-4178-BF64-433AE60C2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3B7B-FAEB-4B98-BC95-F0B6B6C95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714143" y="1244717"/>
            <a:ext cx="74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732522" y="1762302"/>
            <a:ext cx="7216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967169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BE14BF-BEB1-47A3-B985-25085E322F10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3708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29848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36553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2693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492075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53475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20522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681923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46755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08156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8752036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36603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72150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39198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00598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65737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2713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59418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5558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20418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781818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488663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10266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674434" y="3301341"/>
            <a:ext cx="104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63BCFAA-F46B-41EB-86AE-728EFC173176}"/>
              </a:ext>
            </a:extLst>
          </p:cNvPr>
          <p:cNvCxnSpPr>
            <a:cxnSpLocks/>
          </p:cNvCxnSpPr>
          <p:nvPr/>
        </p:nvCxnSpPr>
        <p:spPr>
          <a:xfrm>
            <a:off x="882436" y="1762296"/>
            <a:ext cx="688615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9E1D96B-A34D-44D4-BC7A-6349CCB71358}"/>
              </a:ext>
            </a:extLst>
          </p:cNvPr>
          <p:cNvSpPr/>
          <p:nvPr/>
        </p:nvSpPr>
        <p:spPr>
          <a:xfrm>
            <a:off x="791677" y="124471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27E4786-0E03-4C7E-8EDB-7719B9B84448}"/>
              </a:ext>
            </a:extLst>
          </p:cNvPr>
          <p:cNvCxnSpPr>
            <a:cxnSpLocks/>
          </p:cNvCxnSpPr>
          <p:nvPr/>
        </p:nvCxnSpPr>
        <p:spPr>
          <a:xfrm>
            <a:off x="882436" y="1244712"/>
            <a:ext cx="688615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FF788B-1FBA-42CF-AEE1-23FF8F2E7E78}"/>
              </a:ext>
            </a:extLst>
          </p:cNvPr>
          <p:cNvSpPr/>
          <p:nvPr/>
        </p:nvSpPr>
        <p:spPr>
          <a:xfrm>
            <a:off x="486876" y="124471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EE81555-8823-4F2E-A59E-2FAD11572F10}"/>
              </a:ext>
            </a:extLst>
          </p:cNvPr>
          <p:cNvSpPr txBox="1"/>
          <p:nvPr/>
        </p:nvSpPr>
        <p:spPr>
          <a:xfrm>
            <a:off x="42186" y="967716"/>
            <a:ext cx="21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0</a:t>
            </a:r>
            <a:endParaRPr 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D70B1B-ED0F-4C91-9939-DB06EB5FC751}"/>
              </a:ext>
            </a:extLst>
          </p:cNvPr>
          <p:cNvSpPr txBox="1"/>
          <p:nvPr/>
        </p:nvSpPr>
        <p:spPr>
          <a:xfrm>
            <a:off x="668569" y="960949"/>
            <a:ext cx="229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</a:t>
            </a:r>
            <a:endParaRPr lang="en-US" sz="12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B452A16-3000-4686-AB0C-DE5899FB088A}"/>
              </a:ext>
            </a:extLst>
          </p:cNvPr>
          <p:cNvSpPr/>
          <p:nvPr/>
        </p:nvSpPr>
        <p:spPr>
          <a:xfrm>
            <a:off x="170312" y="124471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FB3D6FF-434A-4F85-B112-7C00A1E4C8B5}"/>
              </a:ext>
            </a:extLst>
          </p:cNvPr>
          <p:cNvSpPr txBox="1"/>
          <p:nvPr/>
        </p:nvSpPr>
        <p:spPr>
          <a:xfrm>
            <a:off x="354245" y="1762292"/>
            <a:ext cx="21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</a:t>
            </a:r>
            <a:endParaRPr lang="en-US" sz="12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00DBDCD-3B6F-42AB-8CF0-EF21E852DAA8}"/>
              </a:ext>
            </a:extLst>
          </p:cNvPr>
          <p:cNvSpPr txBox="1"/>
          <p:nvPr/>
        </p:nvSpPr>
        <p:spPr>
          <a:xfrm>
            <a:off x="987839" y="1775828"/>
            <a:ext cx="21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782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108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C28AE5-2EA1-4439-B57A-588A025BE888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51E29A6-13A6-4251-8DCA-2233CD633A2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0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</p:spTree>
    <p:extLst>
      <p:ext uri="{BB962C8B-B14F-4D97-AF65-F5344CB8AC3E}">
        <p14:creationId xmlns:p14="http://schemas.microsoft.com/office/powerpoint/2010/main" val="42257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145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373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8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00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2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192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br>
              <a:rPr lang="en-CA" dirty="0"/>
            </a:b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108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2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9C06782-0303-4D94-9E42-235394774C28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1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2037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033427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31772FD-0083-4BAE-BC69-DCD9AA67F3B4}"/>
              </a:ext>
            </a:extLst>
          </p:cNvPr>
          <p:cNvSpPr txBox="1"/>
          <p:nvPr/>
        </p:nvSpPr>
        <p:spPr>
          <a:xfrm>
            <a:off x="4946168" y="4006184"/>
            <a:ext cx="3729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FF0000"/>
                </a:solidFill>
              </a:rPr>
              <a:t>?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84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925771" y="1703595"/>
            <a:ext cx="3141207" cy="2932706"/>
          </a:xfrm>
          <a:prstGeom prst="uturnArrow">
            <a:avLst>
              <a:gd name="adj1" fmla="val 6376"/>
              <a:gd name="adj2" fmla="val 6853"/>
              <a:gd name="adj3" fmla="val 9707"/>
              <a:gd name="adj4" fmla="val 43750"/>
              <a:gd name="adj5" fmla="val 1986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E1B982-66B8-4ADB-849E-8A849D0E3380}"/>
              </a:ext>
            </a:extLst>
          </p:cNvPr>
          <p:cNvCxnSpPr>
            <a:cxnSpLocks/>
          </p:cNvCxnSpPr>
          <p:nvPr/>
        </p:nvCxnSpPr>
        <p:spPr>
          <a:xfrm>
            <a:off x="4811500" y="4562764"/>
            <a:ext cx="3622485" cy="5856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C43CAE6-C5E5-4777-BE7F-16F21AC4CA9A}"/>
              </a:ext>
            </a:extLst>
          </p:cNvPr>
          <p:cNvCxnSpPr>
            <a:cxnSpLocks/>
          </p:cNvCxnSpPr>
          <p:nvPr/>
        </p:nvCxnSpPr>
        <p:spPr>
          <a:xfrm flipV="1">
            <a:off x="4819293" y="4599971"/>
            <a:ext cx="3641781" cy="5822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B15BFF1-A55A-47BA-906B-276D64DF9FA2}"/>
              </a:ext>
            </a:extLst>
          </p:cNvPr>
          <p:cNvCxnSpPr>
            <a:cxnSpLocks/>
          </p:cNvCxnSpPr>
          <p:nvPr/>
        </p:nvCxnSpPr>
        <p:spPr>
          <a:xfrm>
            <a:off x="5226498" y="3643349"/>
            <a:ext cx="2345065" cy="3628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7E248BE-6C8F-46C6-87D4-737BDFCDACD6}"/>
              </a:ext>
            </a:extLst>
          </p:cNvPr>
          <p:cNvCxnSpPr>
            <a:cxnSpLocks/>
          </p:cNvCxnSpPr>
          <p:nvPr/>
        </p:nvCxnSpPr>
        <p:spPr>
          <a:xfrm flipV="1">
            <a:off x="5243971" y="3678790"/>
            <a:ext cx="2338197" cy="3583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51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540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63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778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4004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214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108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4658522" y="1648754"/>
            <a:ext cx="3408459" cy="750837"/>
          </a:xfrm>
          <a:prstGeom prst="utur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var);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4DD8877-FDA8-408B-B9B9-62B160A8D593}"/>
              </a:ext>
            </a:extLst>
          </p:cNvPr>
          <p:cNvSpPr txBox="1"/>
          <p:nvPr/>
        </p:nvSpPr>
        <p:spPr>
          <a:xfrm>
            <a:off x="5084796" y="1308107"/>
            <a:ext cx="71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CA" dirty="0"/>
              <a:t>2345</a:t>
            </a:r>
            <a:br>
              <a:rPr lang="en-CA" dirty="0"/>
            </a:br>
            <a:r>
              <a:rPr lang="en-CA" dirty="0"/>
              <a:t>2345</a:t>
            </a:r>
            <a:br>
              <a:rPr lang="en-CA" dirty="0"/>
            </a:br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108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8531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604001" y="3537322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53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39660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604001" y="3537322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7" name="Arrow: U-Turn 126">
            <a:extLst>
              <a:ext uri="{FF2B5EF4-FFF2-40B4-BE49-F238E27FC236}">
                <a16:creationId xmlns:a16="http://schemas.microsoft.com/office/drawing/2014/main" id="{50B74EC8-C3BD-4CB7-BE4E-3A51E23BFECD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4763B17-7A5B-4F1E-AF15-CCD83092FFAB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198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78C80CD-F8D8-4328-89CB-F31D64396B89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4144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0008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8564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9507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AddressOf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9C295EB-0943-4534-AAEC-DA9FF645206B}"/>
              </a:ext>
            </a:extLst>
          </p:cNvPr>
          <p:cNvSpPr txBox="1"/>
          <p:nvPr/>
        </p:nvSpPr>
        <p:spPr>
          <a:xfrm>
            <a:off x="4654636" y="4644487"/>
            <a:ext cx="42852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2345.5678;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"%.2lf 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dirty="0" err="1">
                <a:solidFill>
                  <a:srgbClr val="6F008A"/>
                </a:solidFill>
                <a:latin typeface="Consolas" panose="020B0609020204030204" pitchFamily="49" charset="0"/>
              </a:rPr>
              <a:t>TargetOf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"%u\n"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484E8-5D29-4B3A-8E72-F81D2880C009}"/>
              </a:ext>
            </a:extLst>
          </p:cNvPr>
          <p:cNvSpPr txBox="1"/>
          <p:nvPr/>
        </p:nvSpPr>
        <p:spPr>
          <a:xfrm>
            <a:off x="9259017" y="4636303"/>
            <a:ext cx="1880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OUTPUT: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2345.57</a:t>
            </a:r>
          </a:p>
          <a:p>
            <a:r>
              <a:rPr lang="en-CA" dirty="0">
                <a:solidFill>
                  <a:schemeClr val="bg1">
                    <a:lumMod val="65000"/>
                  </a:schemeClr>
                </a:solidFill>
              </a:rPr>
              <a:t>23423</a:t>
            </a:r>
            <a:r>
              <a:rPr lang="en-CA" b="1" dirty="0"/>
              <a:t>132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5A78D2E-E28C-4650-BA33-7236AD1BA8D3}"/>
              </a:ext>
            </a:extLst>
          </p:cNvPr>
          <p:cNvSpPr txBox="1"/>
          <p:nvPr/>
        </p:nvSpPr>
        <p:spPr>
          <a:xfrm>
            <a:off x="5648595" y="3647587"/>
            <a:ext cx="1332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2345.5678</a:t>
            </a:r>
            <a:endParaRPr lang="en-US" b="1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6178186-AF83-4247-944C-422668488A99}"/>
              </a:ext>
            </a:extLst>
          </p:cNvPr>
          <p:cNvSpPr/>
          <p:nvPr/>
        </p:nvSpPr>
        <p:spPr>
          <a:xfrm>
            <a:off x="2585643" y="3544533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056A73-9498-4220-AC69-72360999C2B1}"/>
              </a:ext>
            </a:extLst>
          </p:cNvPr>
          <p:cNvSpPr txBox="1"/>
          <p:nvPr/>
        </p:nvSpPr>
        <p:spPr>
          <a:xfrm>
            <a:off x="2334393" y="3037894"/>
            <a:ext cx="58421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dptr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0" name="Arrow: U-Turn 139">
            <a:extLst>
              <a:ext uri="{FF2B5EF4-FFF2-40B4-BE49-F238E27FC236}">
                <a16:creationId xmlns:a16="http://schemas.microsoft.com/office/drawing/2014/main" id="{43446B71-E5D8-42AF-BB98-1ACB2B45158F}"/>
              </a:ext>
            </a:extLst>
          </p:cNvPr>
          <p:cNvSpPr/>
          <p:nvPr/>
        </p:nvSpPr>
        <p:spPr>
          <a:xfrm flipV="1">
            <a:off x="3227729" y="3989013"/>
            <a:ext cx="2050654" cy="608212"/>
          </a:xfrm>
          <a:prstGeom prst="uturnArrow">
            <a:avLst>
              <a:gd name="adj1" fmla="val 24336"/>
              <a:gd name="adj2" fmla="val 25000"/>
              <a:gd name="adj3" fmla="val 32486"/>
              <a:gd name="adj4" fmla="val 43750"/>
              <a:gd name="adj5" fmla="val 8150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FF28E0D-189F-4F37-B157-5E666C4658EA}"/>
              </a:ext>
            </a:extLst>
          </p:cNvPr>
          <p:cNvSpPr txBox="1"/>
          <p:nvPr/>
        </p:nvSpPr>
        <p:spPr>
          <a:xfrm>
            <a:off x="2964869" y="3646203"/>
            <a:ext cx="619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132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077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98765;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98765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120032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98765;</a:t>
            </a:r>
          </a:p>
          <a:p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 = 9876.5432;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CCEAD-0757-417A-8701-D2892788C5F7}"/>
              </a:ext>
            </a:extLst>
          </p:cNvPr>
          <p:cNvSpPr/>
          <p:nvPr/>
        </p:nvSpPr>
        <p:spPr>
          <a:xfrm>
            <a:off x="4821185" y="1197360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98765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9876.5432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9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F301B51-4309-495F-8935-CE9BBC05590E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6" y="4648200"/>
            <a:ext cx="281418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F4E304A-0E43-412F-B926-93514940A901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1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</a:rPr>
              <a:t>102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102</a:t>
            </a:r>
            <a:endParaRPr lang="en-US" b="1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88A54DE-20BD-479A-8D5F-E47B0FFB5287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3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82059-1BCB-4917-88D6-8A9053BC1098}"/>
              </a:ext>
            </a:extLst>
          </p:cNvPr>
          <p:cNvSpPr/>
          <p:nvPr/>
        </p:nvSpPr>
        <p:spPr>
          <a:xfrm>
            <a:off x="229463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FC8D1-9C68-4BE2-B70C-C3F1A01A43C5}"/>
              </a:ext>
            </a:extLst>
          </p:cNvPr>
          <p:cNvSpPr/>
          <p:nvPr/>
        </p:nvSpPr>
        <p:spPr>
          <a:xfrm>
            <a:off x="259943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44645E-32D6-47D1-A096-598AF8CDC5EB}"/>
              </a:ext>
            </a:extLst>
          </p:cNvPr>
          <p:cNvSpPr/>
          <p:nvPr/>
        </p:nvSpPr>
        <p:spPr>
          <a:xfrm>
            <a:off x="291860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2C8F1-5B07-4811-967E-1F3645471315}"/>
              </a:ext>
            </a:extLst>
          </p:cNvPr>
          <p:cNvSpPr/>
          <p:nvPr/>
        </p:nvSpPr>
        <p:spPr>
          <a:xfrm>
            <a:off x="322862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0800F9-D56D-4476-BF68-D97B77FF2502}"/>
              </a:ext>
            </a:extLst>
          </p:cNvPr>
          <p:cNvSpPr/>
          <p:nvPr/>
        </p:nvSpPr>
        <p:spPr>
          <a:xfrm>
            <a:off x="355696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0F79C-D4AB-4E11-937E-D2F2306059F4}"/>
              </a:ext>
            </a:extLst>
          </p:cNvPr>
          <p:cNvSpPr/>
          <p:nvPr/>
        </p:nvSpPr>
        <p:spPr>
          <a:xfrm>
            <a:off x="387613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B8BE63-9672-4872-B572-D27D86C23661}"/>
              </a:ext>
            </a:extLst>
          </p:cNvPr>
          <p:cNvSpPr/>
          <p:nvPr/>
        </p:nvSpPr>
        <p:spPr>
          <a:xfrm>
            <a:off x="419531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38644B-AABB-4441-BC24-E444C1968609}"/>
              </a:ext>
            </a:extLst>
          </p:cNvPr>
          <p:cNvSpPr/>
          <p:nvPr/>
        </p:nvSpPr>
        <p:spPr>
          <a:xfrm>
            <a:off x="450011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983774-6EEE-475A-99D8-180852A3B45D}"/>
              </a:ext>
            </a:extLst>
          </p:cNvPr>
          <p:cNvSpPr/>
          <p:nvPr/>
        </p:nvSpPr>
        <p:spPr>
          <a:xfrm>
            <a:off x="481929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BE207-9B2B-47C5-A629-F464D86F9496}"/>
              </a:ext>
            </a:extLst>
          </p:cNvPr>
          <p:cNvSpPr/>
          <p:nvPr/>
        </p:nvSpPr>
        <p:spPr>
          <a:xfrm>
            <a:off x="512930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12832-47AA-4F64-8BE9-6A7A8993A230}"/>
              </a:ext>
            </a:extLst>
          </p:cNvPr>
          <p:cNvSpPr/>
          <p:nvPr/>
        </p:nvSpPr>
        <p:spPr>
          <a:xfrm>
            <a:off x="545764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9CDFB4-33EF-4372-A555-8CFEFE8FD3A4}"/>
              </a:ext>
            </a:extLst>
          </p:cNvPr>
          <p:cNvSpPr/>
          <p:nvPr/>
        </p:nvSpPr>
        <p:spPr>
          <a:xfrm>
            <a:off x="577682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10268-0F5F-4F20-9144-815F75A392A1}"/>
              </a:ext>
            </a:extLst>
          </p:cNvPr>
          <p:cNvSpPr/>
          <p:nvPr/>
        </p:nvSpPr>
        <p:spPr>
          <a:xfrm>
            <a:off x="6096000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3DFDD-A8BE-4030-AB16-25A4A5B08B2C}"/>
              </a:ext>
            </a:extLst>
          </p:cNvPr>
          <p:cNvSpPr/>
          <p:nvPr/>
        </p:nvSpPr>
        <p:spPr>
          <a:xfrm>
            <a:off x="6400800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2D87-92D0-4F1B-B81F-4EBD0BD2B3DE}"/>
              </a:ext>
            </a:extLst>
          </p:cNvPr>
          <p:cNvSpPr/>
          <p:nvPr/>
        </p:nvSpPr>
        <p:spPr>
          <a:xfrm>
            <a:off x="6719977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932F80-77CF-4029-8558-B26B6D976320}"/>
              </a:ext>
            </a:extLst>
          </p:cNvPr>
          <p:cNvSpPr/>
          <p:nvPr/>
        </p:nvSpPr>
        <p:spPr>
          <a:xfrm>
            <a:off x="7029990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2DDCEF-78C5-4F8D-985C-BFE8984D8A63}"/>
              </a:ext>
            </a:extLst>
          </p:cNvPr>
          <p:cNvSpPr/>
          <p:nvPr/>
        </p:nvSpPr>
        <p:spPr>
          <a:xfrm>
            <a:off x="7358331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4ED6A1-79ED-46B9-9C69-20E4794EED04}"/>
              </a:ext>
            </a:extLst>
          </p:cNvPr>
          <p:cNvSpPr/>
          <p:nvPr/>
        </p:nvSpPr>
        <p:spPr>
          <a:xfrm>
            <a:off x="7677508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2AC03-9259-431E-8374-422CA659C9E6}"/>
              </a:ext>
            </a:extLst>
          </p:cNvPr>
          <p:cNvSpPr/>
          <p:nvPr/>
        </p:nvSpPr>
        <p:spPr>
          <a:xfrm>
            <a:off x="7996686" y="1244719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EE4DC2-D829-4537-9CA7-6A02787E0E49}"/>
              </a:ext>
            </a:extLst>
          </p:cNvPr>
          <p:cNvSpPr/>
          <p:nvPr/>
        </p:nvSpPr>
        <p:spPr>
          <a:xfrm>
            <a:off x="8301486" y="1244720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088C8D-FB0E-44E0-B554-404C592EDC97}"/>
              </a:ext>
            </a:extLst>
          </p:cNvPr>
          <p:cNvSpPr/>
          <p:nvPr/>
        </p:nvSpPr>
        <p:spPr>
          <a:xfrm>
            <a:off x="8620663" y="1244718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8646FA-4B43-47B6-9EBE-513C714380D6}"/>
              </a:ext>
            </a:extLst>
          </p:cNvPr>
          <p:cNvSpPr/>
          <p:nvPr/>
        </p:nvSpPr>
        <p:spPr>
          <a:xfrm>
            <a:off x="8930676" y="1244718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81DABF-D2FD-4F36-A1AF-79293D73E0D8}"/>
              </a:ext>
            </a:extLst>
          </p:cNvPr>
          <p:cNvSpPr/>
          <p:nvPr/>
        </p:nvSpPr>
        <p:spPr>
          <a:xfrm>
            <a:off x="9259017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285003-7672-42EE-812E-A0E6098CEFBC}"/>
              </a:ext>
            </a:extLst>
          </p:cNvPr>
          <p:cNvSpPr/>
          <p:nvPr/>
        </p:nvSpPr>
        <p:spPr>
          <a:xfrm>
            <a:off x="9578194" y="1244717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5FD42E-63D4-484D-AD96-356540E960D2}"/>
              </a:ext>
            </a:extLst>
          </p:cNvPr>
          <p:cNvCxnSpPr>
            <a:cxnSpLocks/>
          </p:cNvCxnSpPr>
          <p:nvPr/>
        </p:nvCxnSpPr>
        <p:spPr>
          <a:xfrm>
            <a:off x="9671694" y="4095924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E1D4ED-0BD2-41BF-A6F9-777CBE4C03F0}"/>
              </a:ext>
            </a:extLst>
          </p:cNvPr>
          <p:cNvCxnSpPr>
            <a:cxnSpLocks/>
          </p:cNvCxnSpPr>
          <p:nvPr/>
        </p:nvCxnSpPr>
        <p:spPr>
          <a:xfrm flipH="1">
            <a:off x="1153608" y="1244717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0557B5-39E8-44A2-8D5B-DCD4D9E0A999}"/>
              </a:ext>
            </a:extLst>
          </p:cNvPr>
          <p:cNvCxnSpPr>
            <a:cxnSpLocks/>
          </p:cNvCxnSpPr>
          <p:nvPr/>
        </p:nvCxnSpPr>
        <p:spPr>
          <a:xfrm flipH="1">
            <a:off x="1153608" y="1762302"/>
            <a:ext cx="13006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CA7016-101B-42C8-B671-FD4480D12C56}"/>
              </a:ext>
            </a:extLst>
          </p:cNvPr>
          <p:cNvSpPr txBox="1"/>
          <p:nvPr/>
        </p:nvSpPr>
        <p:spPr>
          <a:xfrm>
            <a:off x="1714143" y="967717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23423100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15431-F3EC-4919-888E-4D18DD815D9F}"/>
              </a:ext>
            </a:extLst>
          </p:cNvPr>
          <p:cNvSpPr txBox="1"/>
          <p:nvPr/>
        </p:nvSpPr>
        <p:spPr>
          <a:xfrm>
            <a:off x="236813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101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238CCE-87C2-43AB-9F1B-0C93C564113C}"/>
              </a:ext>
            </a:extLst>
          </p:cNvPr>
          <p:cNvSpPr txBox="1"/>
          <p:nvPr/>
        </p:nvSpPr>
        <p:spPr>
          <a:xfrm>
            <a:off x="2982136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103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62BA-4358-4E3D-8B57-48BC6ADAE325}"/>
              </a:ext>
            </a:extLst>
          </p:cNvPr>
          <p:cNvSpPr txBox="1"/>
          <p:nvPr/>
        </p:nvSpPr>
        <p:spPr>
          <a:xfrm>
            <a:off x="3652612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105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A4F9D-47C6-4F84-89B3-F7AFE21BF43F}"/>
              </a:ext>
            </a:extLst>
          </p:cNvPr>
          <p:cNvSpPr txBox="1"/>
          <p:nvPr/>
        </p:nvSpPr>
        <p:spPr>
          <a:xfrm>
            <a:off x="4266614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107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8CEA-1DA3-41A0-8E70-FBAFC6E4D226}"/>
              </a:ext>
            </a:extLst>
          </p:cNvPr>
          <p:cNvSpPr txBox="1"/>
          <p:nvPr/>
        </p:nvSpPr>
        <p:spPr>
          <a:xfrm>
            <a:off x="491800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109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73C694-E8FD-4884-8D63-91A2834050D8}"/>
              </a:ext>
            </a:extLst>
          </p:cNvPr>
          <p:cNvSpPr txBox="1"/>
          <p:nvPr/>
        </p:nvSpPr>
        <p:spPr>
          <a:xfrm>
            <a:off x="5532011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111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9CF17E-F6FD-464C-B876-EE6C9EA78464}"/>
              </a:ext>
            </a:extLst>
          </p:cNvPr>
          <p:cNvSpPr txBox="1"/>
          <p:nvPr/>
        </p:nvSpPr>
        <p:spPr>
          <a:xfrm>
            <a:off x="620248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113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5420B5-913B-4DC2-B61A-B8500396E012}"/>
              </a:ext>
            </a:extLst>
          </p:cNvPr>
          <p:cNvSpPr txBox="1"/>
          <p:nvPr/>
        </p:nvSpPr>
        <p:spPr>
          <a:xfrm>
            <a:off x="681648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115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6184-8B43-4C27-87F4-CCB4FCBA5B5C}"/>
              </a:ext>
            </a:extLst>
          </p:cNvPr>
          <p:cNvSpPr txBox="1"/>
          <p:nvPr/>
        </p:nvSpPr>
        <p:spPr>
          <a:xfrm>
            <a:off x="746481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117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DD59BE-4618-4F09-8A2D-A994C71D8F21}"/>
              </a:ext>
            </a:extLst>
          </p:cNvPr>
          <p:cNvSpPr txBox="1"/>
          <p:nvPr/>
        </p:nvSpPr>
        <p:spPr>
          <a:xfrm>
            <a:off x="8078819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119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7310C7-FE16-4908-815B-18716202A982}"/>
              </a:ext>
            </a:extLst>
          </p:cNvPr>
          <p:cNvSpPr txBox="1"/>
          <p:nvPr/>
        </p:nvSpPr>
        <p:spPr>
          <a:xfrm>
            <a:off x="8749295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121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B6A416-2014-4B2B-A0FB-5BC27BFE0F0F}"/>
              </a:ext>
            </a:extLst>
          </p:cNvPr>
          <p:cNvSpPr txBox="1"/>
          <p:nvPr/>
        </p:nvSpPr>
        <p:spPr>
          <a:xfrm>
            <a:off x="9363297" y="1762299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123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C1540D-0F3A-48D3-A636-C2CF0DBC387F}"/>
              </a:ext>
            </a:extLst>
          </p:cNvPr>
          <p:cNvSpPr txBox="1"/>
          <p:nvPr/>
        </p:nvSpPr>
        <p:spPr>
          <a:xfrm>
            <a:off x="2718763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102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7AB97-7A88-4847-852E-B10031391ADB}"/>
              </a:ext>
            </a:extLst>
          </p:cNvPr>
          <p:cNvSpPr txBox="1"/>
          <p:nvPr/>
        </p:nvSpPr>
        <p:spPr>
          <a:xfrm>
            <a:off x="3389239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104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F5D838-AD14-496E-952F-4D009D9AC571}"/>
              </a:ext>
            </a:extLst>
          </p:cNvPr>
          <p:cNvSpPr txBox="1"/>
          <p:nvPr/>
        </p:nvSpPr>
        <p:spPr>
          <a:xfrm>
            <a:off x="4003241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106</a:t>
            </a:r>
            <a:endParaRPr 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66215E-EDA5-474E-95AA-61E801119316}"/>
              </a:ext>
            </a:extLst>
          </p:cNvPr>
          <p:cNvSpPr txBox="1"/>
          <p:nvPr/>
        </p:nvSpPr>
        <p:spPr>
          <a:xfrm>
            <a:off x="465463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108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B3D7A5-456A-40A4-BED6-DFB183130C8F}"/>
              </a:ext>
            </a:extLst>
          </p:cNvPr>
          <p:cNvSpPr txBox="1"/>
          <p:nvPr/>
        </p:nvSpPr>
        <p:spPr>
          <a:xfrm>
            <a:off x="5268638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110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45239A-CD20-4B3C-9698-FF397F7939C6}"/>
              </a:ext>
            </a:extLst>
          </p:cNvPr>
          <p:cNvSpPr txBox="1"/>
          <p:nvPr/>
        </p:nvSpPr>
        <p:spPr>
          <a:xfrm>
            <a:off x="593911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112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CF2B3-CDA3-4439-9612-9094EDD8E3D1}"/>
              </a:ext>
            </a:extLst>
          </p:cNvPr>
          <p:cNvSpPr txBox="1"/>
          <p:nvPr/>
        </p:nvSpPr>
        <p:spPr>
          <a:xfrm>
            <a:off x="655311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114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DB0EF6-7CF7-4E1C-8AF5-24384B260155}"/>
              </a:ext>
            </a:extLst>
          </p:cNvPr>
          <p:cNvSpPr txBox="1"/>
          <p:nvPr/>
        </p:nvSpPr>
        <p:spPr>
          <a:xfrm>
            <a:off x="720144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116</a:t>
            </a:r>
            <a:endParaRPr 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FF84B7-75E1-4725-BED0-E1E4E1F8AE9E}"/>
              </a:ext>
            </a:extLst>
          </p:cNvPr>
          <p:cNvSpPr txBox="1"/>
          <p:nvPr/>
        </p:nvSpPr>
        <p:spPr>
          <a:xfrm>
            <a:off x="7815446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118</a:t>
            </a:r>
            <a:endParaRPr 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57137F-1B96-413D-AA01-0AB130159EB8}"/>
              </a:ext>
            </a:extLst>
          </p:cNvPr>
          <p:cNvSpPr txBox="1"/>
          <p:nvPr/>
        </p:nvSpPr>
        <p:spPr>
          <a:xfrm>
            <a:off x="8485922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120</a:t>
            </a:r>
            <a:endParaRPr 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AC45DB-7896-4622-B1E4-26D4BC432927}"/>
              </a:ext>
            </a:extLst>
          </p:cNvPr>
          <p:cNvSpPr txBox="1"/>
          <p:nvPr/>
        </p:nvSpPr>
        <p:spPr>
          <a:xfrm>
            <a:off x="9099924" y="967716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122</a:t>
            </a:r>
            <a:endParaRPr 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B5AB7E-4945-436E-A579-01C5E968BEB7}"/>
              </a:ext>
            </a:extLst>
          </p:cNvPr>
          <p:cNvSpPr txBox="1"/>
          <p:nvPr/>
        </p:nvSpPr>
        <p:spPr>
          <a:xfrm>
            <a:off x="2412852" y="329076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124</a:t>
            </a:r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BFC8427-6115-4703-BFD2-0C5210C7844B}"/>
              </a:ext>
            </a:extLst>
          </p:cNvPr>
          <p:cNvSpPr/>
          <p:nvPr/>
        </p:nvSpPr>
        <p:spPr>
          <a:xfrm>
            <a:off x="260217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73FB209-9001-474C-B6E6-FDB9644EAD95}"/>
              </a:ext>
            </a:extLst>
          </p:cNvPr>
          <p:cNvSpPr/>
          <p:nvPr/>
        </p:nvSpPr>
        <p:spPr>
          <a:xfrm>
            <a:off x="292134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F7ECC-802F-40D5-9EE5-446377C3D4D7}"/>
              </a:ext>
            </a:extLst>
          </p:cNvPr>
          <p:cNvSpPr/>
          <p:nvPr/>
        </p:nvSpPr>
        <p:spPr>
          <a:xfrm>
            <a:off x="323136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FD12D5-8450-4187-8E9E-84AC465B8672}"/>
              </a:ext>
            </a:extLst>
          </p:cNvPr>
          <p:cNvSpPr/>
          <p:nvPr/>
        </p:nvSpPr>
        <p:spPr>
          <a:xfrm>
            <a:off x="355970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FE94F3-2C87-41DF-93B0-89EEF8CFB692}"/>
              </a:ext>
            </a:extLst>
          </p:cNvPr>
          <p:cNvSpPr/>
          <p:nvPr/>
        </p:nvSpPr>
        <p:spPr>
          <a:xfrm>
            <a:off x="387887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0C083B8-3B4A-4F31-84D8-D72D41015E0A}"/>
              </a:ext>
            </a:extLst>
          </p:cNvPr>
          <p:cNvSpPr/>
          <p:nvPr/>
        </p:nvSpPr>
        <p:spPr>
          <a:xfrm>
            <a:off x="419805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A4FF3DA-C085-47D6-BB22-19F93A3DAC69}"/>
              </a:ext>
            </a:extLst>
          </p:cNvPr>
          <p:cNvSpPr/>
          <p:nvPr/>
        </p:nvSpPr>
        <p:spPr>
          <a:xfrm>
            <a:off x="450285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A60172E-17EA-4CBA-A4F3-422B7A1D186F}"/>
              </a:ext>
            </a:extLst>
          </p:cNvPr>
          <p:cNvSpPr/>
          <p:nvPr/>
        </p:nvSpPr>
        <p:spPr>
          <a:xfrm>
            <a:off x="482203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D10C6D-CE69-4F72-89BF-4A46595D3AD2}"/>
              </a:ext>
            </a:extLst>
          </p:cNvPr>
          <p:cNvSpPr/>
          <p:nvPr/>
        </p:nvSpPr>
        <p:spPr>
          <a:xfrm>
            <a:off x="513204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4CCB58B-B562-4895-A45E-47216432AA2B}"/>
              </a:ext>
            </a:extLst>
          </p:cNvPr>
          <p:cNvSpPr/>
          <p:nvPr/>
        </p:nvSpPr>
        <p:spPr>
          <a:xfrm>
            <a:off x="546038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88423E6-EA57-4494-A158-8BA35649539E}"/>
              </a:ext>
            </a:extLst>
          </p:cNvPr>
          <p:cNvSpPr/>
          <p:nvPr/>
        </p:nvSpPr>
        <p:spPr>
          <a:xfrm>
            <a:off x="577956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65C49E-21D8-4752-B818-0ADEBEBE33FA}"/>
              </a:ext>
            </a:extLst>
          </p:cNvPr>
          <p:cNvSpPr/>
          <p:nvPr/>
        </p:nvSpPr>
        <p:spPr>
          <a:xfrm>
            <a:off x="6098741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47A6CFC-32B1-4522-86F2-F18946EE3494}"/>
              </a:ext>
            </a:extLst>
          </p:cNvPr>
          <p:cNvSpPr/>
          <p:nvPr/>
        </p:nvSpPr>
        <p:spPr>
          <a:xfrm>
            <a:off x="6403541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58E945C-41D4-448B-A981-1AF06928594C}"/>
              </a:ext>
            </a:extLst>
          </p:cNvPr>
          <p:cNvSpPr/>
          <p:nvPr/>
        </p:nvSpPr>
        <p:spPr>
          <a:xfrm>
            <a:off x="6722718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55EE2F-A3E2-42B8-9E03-C145DA1C4569}"/>
              </a:ext>
            </a:extLst>
          </p:cNvPr>
          <p:cNvSpPr/>
          <p:nvPr/>
        </p:nvSpPr>
        <p:spPr>
          <a:xfrm>
            <a:off x="7032731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4C7DB-6B90-4B66-BC4A-E5B1EE11C1A3}"/>
              </a:ext>
            </a:extLst>
          </p:cNvPr>
          <p:cNvSpPr/>
          <p:nvPr/>
        </p:nvSpPr>
        <p:spPr>
          <a:xfrm>
            <a:off x="7361072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D1386AB-41FB-484B-86FD-07D6BC69B099}"/>
              </a:ext>
            </a:extLst>
          </p:cNvPr>
          <p:cNvSpPr/>
          <p:nvPr/>
        </p:nvSpPr>
        <p:spPr>
          <a:xfrm>
            <a:off x="7680249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40476EF-B94B-4CEC-95CB-B98A100DD70F}"/>
              </a:ext>
            </a:extLst>
          </p:cNvPr>
          <p:cNvSpPr/>
          <p:nvPr/>
        </p:nvSpPr>
        <p:spPr>
          <a:xfrm>
            <a:off x="7999427" y="3578344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E1AF536-8349-4128-91F2-268832532F6D}"/>
              </a:ext>
            </a:extLst>
          </p:cNvPr>
          <p:cNvSpPr/>
          <p:nvPr/>
        </p:nvSpPr>
        <p:spPr>
          <a:xfrm>
            <a:off x="8304227" y="3578345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57CAE38-D215-4772-A0F9-814C329E2CBD}"/>
              </a:ext>
            </a:extLst>
          </p:cNvPr>
          <p:cNvSpPr/>
          <p:nvPr/>
        </p:nvSpPr>
        <p:spPr>
          <a:xfrm>
            <a:off x="8623404" y="3578343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90400E-6D8F-4C80-BA91-F7A04D8D64EE}"/>
              </a:ext>
            </a:extLst>
          </p:cNvPr>
          <p:cNvSpPr/>
          <p:nvPr/>
        </p:nvSpPr>
        <p:spPr>
          <a:xfrm>
            <a:off x="8933417" y="3578343"/>
            <a:ext cx="328342" cy="517584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1CF4CBD-B5A8-4A4B-86CF-9B7000AB0B91}"/>
              </a:ext>
            </a:extLst>
          </p:cNvPr>
          <p:cNvSpPr/>
          <p:nvPr/>
        </p:nvSpPr>
        <p:spPr>
          <a:xfrm>
            <a:off x="9261758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5FB314-F04B-4F4F-A6B9-30A12B3ED35F}"/>
              </a:ext>
            </a:extLst>
          </p:cNvPr>
          <p:cNvSpPr txBox="1"/>
          <p:nvPr/>
        </p:nvSpPr>
        <p:spPr>
          <a:xfrm>
            <a:off x="272330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125</a:t>
            </a:r>
            <a:endParaRPr lang="en-US" sz="1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E92ABD-A483-451C-9F02-43FE2CA1131C}"/>
              </a:ext>
            </a:extLst>
          </p:cNvPr>
          <p:cNvSpPr txBox="1"/>
          <p:nvPr/>
        </p:nvSpPr>
        <p:spPr>
          <a:xfrm>
            <a:off x="3337302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127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DCA36FD-599A-4C13-9086-D9CC8DB52383}"/>
              </a:ext>
            </a:extLst>
          </p:cNvPr>
          <p:cNvSpPr txBox="1"/>
          <p:nvPr/>
        </p:nvSpPr>
        <p:spPr>
          <a:xfrm>
            <a:off x="4007778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129</a:t>
            </a:r>
            <a:endParaRPr lang="en-US" sz="12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EE5624-D2D1-4392-A1AE-23BF570DEC98}"/>
              </a:ext>
            </a:extLst>
          </p:cNvPr>
          <p:cNvSpPr txBox="1"/>
          <p:nvPr/>
        </p:nvSpPr>
        <p:spPr>
          <a:xfrm>
            <a:off x="4621780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131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63D0233-304C-4ABB-A0EE-C4C3DE679800}"/>
              </a:ext>
            </a:extLst>
          </p:cNvPr>
          <p:cNvSpPr txBox="1"/>
          <p:nvPr/>
        </p:nvSpPr>
        <p:spPr>
          <a:xfrm>
            <a:off x="527317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133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8934187-80AC-4A81-BDEC-017269EF9A0C}"/>
              </a:ext>
            </a:extLst>
          </p:cNvPr>
          <p:cNvSpPr txBox="1"/>
          <p:nvPr/>
        </p:nvSpPr>
        <p:spPr>
          <a:xfrm>
            <a:off x="5887177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135</a:t>
            </a:r>
            <a:endParaRPr lang="en-US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AFBF520-0C03-45D8-83E1-FE690D46B87A}"/>
              </a:ext>
            </a:extLst>
          </p:cNvPr>
          <p:cNvSpPr txBox="1"/>
          <p:nvPr/>
        </p:nvSpPr>
        <p:spPr>
          <a:xfrm>
            <a:off x="655765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137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1384471-B6C0-42D0-BA95-ABC88EEE2964}"/>
              </a:ext>
            </a:extLst>
          </p:cNvPr>
          <p:cNvSpPr txBox="1"/>
          <p:nvPr/>
        </p:nvSpPr>
        <p:spPr>
          <a:xfrm>
            <a:off x="717165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139</a:t>
            </a:r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29F244-F14C-436A-86BC-B80FECC4A2CC}"/>
              </a:ext>
            </a:extLst>
          </p:cNvPr>
          <p:cNvSpPr txBox="1"/>
          <p:nvPr/>
        </p:nvSpPr>
        <p:spPr>
          <a:xfrm>
            <a:off x="781998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141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A455D48-2DAA-4150-A5EA-A67A638E0F7A}"/>
              </a:ext>
            </a:extLst>
          </p:cNvPr>
          <p:cNvSpPr txBox="1"/>
          <p:nvPr/>
        </p:nvSpPr>
        <p:spPr>
          <a:xfrm>
            <a:off x="8433985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143</a:t>
            </a:r>
            <a:endParaRPr lang="en-US" sz="12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CFDD9C-AEA9-4ACE-BB34-CFB017C31C91}"/>
              </a:ext>
            </a:extLst>
          </p:cNvPr>
          <p:cNvSpPr txBox="1"/>
          <p:nvPr/>
        </p:nvSpPr>
        <p:spPr>
          <a:xfrm>
            <a:off x="9104461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145</a:t>
            </a:r>
            <a:endParaRPr lang="en-US" sz="12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66A9F7A-C4DF-4C31-8C6C-2A94ABC163A8}"/>
              </a:ext>
            </a:extLst>
          </p:cNvPr>
          <p:cNvSpPr txBox="1"/>
          <p:nvPr/>
        </p:nvSpPr>
        <p:spPr>
          <a:xfrm>
            <a:off x="9718463" y="4095924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E148D-CDAC-4B67-B5FF-F1AF7B73115D}"/>
              </a:ext>
            </a:extLst>
          </p:cNvPr>
          <p:cNvSpPr txBox="1"/>
          <p:nvPr/>
        </p:nvSpPr>
        <p:spPr>
          <a:xfrm>
            <a:off x="2978679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126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3F8FFCE-3170-4CF7-A5A0-5EB80EC67A38}"/>
              </a:ext>
            </a:extLst>
          </p:cNvPr>
          <p:cNvSpPr txBox="1"/>
          <p:nvPr/>
        </p:nvSpPr>
        <p:spPr>
          <a:xfrm>
            <a:off x="3649155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128</a:t>
            </a:r>
            <a:endParaRPr 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F281CBE-AD7A-4C31-AFE5-BE6DB8976722}"/>
              </a:ext>
            </a:extLst>
          </p:cNvPr>
          <p:cNvSpPr txBox="1"/>
          <p:nvPr/>
        </p:nvSpPr>
        <p:spPr>
          <a:xfrm>
            <a:off x="4263157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130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F194702-7253-48E2-80CD-C52CC2C5DE5D}"/>
              </a:ext>
            </a:extLst>
          </p:cNvPr>
          <p:cNvSpPr txBox="1"/>
          <p:nvPr/>
        </p:nvSpPr>
        <p:spPr>
          <a:xfrm>
            <a:off x="491455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132</a:t>
            </a:r>
            <a:endParaRPr 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15F8366-3342-4716-B3F4-E0526068FD69}"/>
              </a:ext>
            </a:extLst>
          </p:cNvPr>
          <p:cNvSpPr txBox="1"/>
          <p:nvPr/>
        </p:nvSpPr>
        <p:spPr>
          <a:xfrm>
            <a:off x="5528554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134</a:t>
            </a:r>
            <a:endParaRPr 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867277-552E-49EB-8CDF-0052F141B6AF}"/>
              </a:ext>
            </a:extLst>
          </p:cNvPr>
          <p:cNvSpPr txBox="1"/>
          <p:nvPr/>
        </p:nvSpPr>
        <p:spPr>
          <a:xfrm>
            <a:off x="619903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136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144505F-A995-4524-9EEA-4809F2F5C249}"/>
              </a:ext>
            </a:extLst>
          </p:cNvPr>
          <p:cNvSpPr txBox="1"/>
          <p:nvPr/>
        </p:nvSpPr>
        <p:spPr>
          <a:xfrm>
            <a:off x="681303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138</a:t>
            </a:r>
            <a:endParaRPr 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D9045FC-2857-40AA-B6AF-AD415F80B607}"/>
              </a:ext>
            </a:extLst>
          </p:cNvPr>
          <p:cNvSpPr txBox="1"/>
          <p:nvPr/>
        </p:nvSpPr>
        <p:spPr>
          <a:xfrm>
            <a:off x="746136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140</a:t>
            </a:r>
            <a:endParaRPr lang="en-US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06A15D6-D0FB-4E67-B57F-5F837EADBB16}"/>
              </a:ext>
            </a:extLst>
          </p:cNvPr>
          <p:cNvSpPr txBox="1"/>
          <p:nvPr/>
        </p:nvSpPr>
        <p:spPr>
          <a:xfrm>
            <a:off x="8075362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142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AD90C4D-9574-4FF8-8FB9-008F671C4480}"/>
              </a:ext>
            </a:extLst>
          </p:cNvPr>
          <p:cNvSpPr txBox="1"/>
          <p:nvPr/>
        </p:nvSpPr>
        <p:spPr>
          <a:xfrm>
            <a:off x="8745838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144</a:t>
            </a:r>
            <a:endParaRPr lang="en-US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EAD258-3417-4CC6-BAF9-058CE2C17C4D}"/>
              </a:ext>
            </a:extLst>
          </p:cNvPr>
          <p:cNvSpPr txBox="1"/>
          <p:nvPr/>
        </p:nvSpPr>
        <p:spPr>
          <a:xfrm>
            <a:off x="9359840" y="3301341"/>
            <a:ext cx="44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146</a:t>
            </a:r>
            <a:endParaRPr 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2C5C48F-1B8F-4A21-9ECD-45B24F1187F0}"/>
              </a:ext>
            </a:extLst>
          </p:cNvPr>
          <p:cNvSpPr txBox="1"/>
          <p:nvPr/>
        </p:nvSpPr>
        <p:spPr>
          <a:xfrm>
            <a:off x="9931609" y="3301341"/>
            <a:ext cx="8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23423148</a:t>
            </a:r>
            <a:endParaRPr lang="en-US" sz="1200" dirty="0"/>
          </a:p>
          <a:p>
            <a:endParaRPr lang="en-US" sz="12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A19A327-B7EA-4CDC-9474-792681221A7E}"/>
              </a:ext>
            </a:extLst>
          </p:cNvPr>
          <p:cNvCxnSpPr>
            <a:cxnSpLocks/>
          </p:cNvCxnSpPr>
          <p:nvPr/>
        </p:nvCxnSpPr>
        <p:spPr>
          <a:xfrm>
            <a:off x="9671694" y="3578340"/>
            <a:ext cx="1276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E710D62-E3BB-47B1-8A06-D8FDB16FD2FE}"/>
              </a:ext>
            </a:extLst>
          </p:cNvPr>
          <p:cNvSpPr/>
          <p:nvPr/>
        </p:nvSpPr>
        <p:spPr>
          <a:xfrm>
            <a:off x="1471768" y="1471768"/>
            <a:ext cx="9242983" cy="2397109"/>
          </a:xfrm>
          <a:custGeom>
            <a:avLst/>
            <a:gdLst>
              <a:gd name="connsiteX0" fmla="*/ 8448679 w 9242983"/>
              <a:gd name="connsiteY0" fmla="*/ 42268 h 2397109"/>
              <a:gd name="connsiteX1" fmla="*/ 9096379 w 9242983"/>
              <a:gd name="connsiteY1" fmla="*/ 51793 h 2397109"/>
              <a:gd name="connsiteX2" fmla="*/ 9239254 w 9242983"/>
              <a:gd name="connsiteY2" fmla="*/ 556618 h 2397109"/>
              <a:gd name="connsiteX3" fmla="*/ 9134479 w 9242983"/>
              <a:gd name="connsiteY3" fmla="*/ 1042393 h 2397109"/>
              <a:gd name="connsiteX4" fmla="*/ 8496304 w 9242983"/>
              <a:gd name="connsiteY4" fmla="*/ 1128118 h 2397109"/>
              <a:gd name="connsiteX5" fmla="*/ 7239004 w 9242983"/>
              <a:gd name="connsiteY5" fmla="*/ 1128118 h 2397109"/>
              <a:gd name="connsiteX6" fmla="*/ 4981579 w 9242983"/>
              <a:gd name="connsiteY6" fmla="*/ 1128118 h 2397109"/>
              <a:gd name="connsiteX7" fmla="*/ 3105154 w 9242983"/>
              <a:gd name="connsiteY7" fmla="*/ 1118593 h 2397109"/>
              <a:gd name="connsiteX8" fmla="*/ 609604 w 9242983"/>
              <a:gd name="connsiteY8" fmla="*/ 1090018 h 2397109"/>
              <a:gd name="connsiteX9" fmla="*/ 19054 w 9242983"/>
              <a:gd name="connsiteY9" fmla="*/ 1728193 h 2397109"/>
              <a:gd name="connsiteX10" fmla="*/ 209554 w 9242983"/>
              <a:gd name="connsiteY10" fmla="*/ 2337793 h 2397109"/>
              <a:gd name="connsiteX11" fmla="*/ 847729 w 9242983"/>
              <a:gd name="connsiteY11" fmla="*/ 2375893 h 239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42983" h="2397109">
                <a:moveTo>
                  <a:pt x="8448679" y="42268"/>
                </a:moveTo>
                <a:cubicBezTo>
                  <a:pt x="8706647" y="4168"/>
                  <a:pt x="8964616" y="-33932"/>
                  <a:pt x="9096379" y="51793"/>
                </a:cubicBezTo>
                <a:cubicBezTo>
                  <a:pt x="9228142" y="137518"/>
                  <a:pt x="9232904" y="391518"/>
                  <a:pt x="9239254" y="556618"/>
                </a:cubicBezTo>
                <a:cubicBezTo>
                  <a:pt x="9245604" y="721718"/>
                  <a:pt x="9258304" y="947143"/>
                  <a:pt x="9134479" y="1042393"/>
                </a:cubicBezTo>
                <a:cubicBezTo>
                  <a:pt x="9010654" y="1137643"/>
                  <a:pt x="8812217" y="1113831"/>
                  <a:pt x="8496304" y="1128118"/>
                </a:cubicBezTo>
                <a:cubicBezTo>
                  <a:pt x="8180391" y="1142406"/>
                  <a:pt x="7239004" y="1128118"/>
                  <a:pt x="7239004" y="1128118"/>
                </a:cubicBezTo>
                <a:lnTo>
                  <a:pt x="4981579" y="1128118"/>
                </a:lnTo>
                <a:lnTo>
                  <a:pt x="3105154" y="1118593"/>
                </a:lnTo>
                <a:cubicBezTo>
                  <a:pt x="2376492" y="1112243"/>
                  <a:pt x="1123954" y="988418"/>
                  <a:pt x="609604" y="1090018"/>
                </a:cubicBezTo>
                <a:cubicBezTo>
                  <a:pt x="95254" y="1191618"/>
                  <a:pt x="85729" y="1520231"/>
                  <a:pt x="19054" y="1728193"/>
                </a:cubicBezTo>
                <a:cubicBezTo>
                  <a:pt x="-47621" y="1936155"/>
                  <a:pt x="71442" y="2229843"/>
                  <a:pt x="209554" y="2337793"/>
                </a:cubicBezTo>
                <a:cubicBezTo>
                  <a:pt x="347666" y="2445743"/>
                  <a:pt x="711204" y="2372718"/>
                  <a:pt x="847729" y="2375893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7B6E2AB-400C-4DC3-B31E-0AB5336BB338}"/>
              </a:ext>
            </a:extLst>
          </p:cNvPr>
          <p:cNvCxnSpPr>
            <a:cxnSpLocks/>
          </p:cNvCxnSpPr>
          <p:nvPr/>
        </p:nvCxnSpPr>
        <p:spPr>
          <a:xfrm flipV="1">
            <a:off x="9913894" y="1471762"/>
            <a:ext cx="438702" cy="317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1B42E5-CBA9-4F7F-82B0-D1F251DF02B9}"/>
              </a:ext>
            </a:extLst>
          </p:cNvPr>
          <p:cNvCxnSpPr>
            <a:cxnSpLocks/>
          </p:cNvCxnSpPr>
          <p:nvPr/>
        </p:nvCxnSpPr>
        <p:spPr>
          <a:xfrm flipH="1">
            <a:off x="861287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EF52C6-A6C8-4844-87F5-6854D72FE401}"/>
              </a:ext>
            </a:extLst>
          </p:cNvPr>
          <p:cNvCxnSpPr>
            <a:cxnSpLocks/>
          </p:cNvCxnSpPr>
          <p:nvPr/>
        </p:nvCxnSpPr>
        <p:spPr>
          <a:xfrm flipH="1">
            <a:off x="4811500" y="2600325"/>
            <a:ext cx="63561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97D10CD-8ED4-4D46-9932-64239573ADBF}"/>
              </a:ext>
            </a:extLst>
          </p:cNvPr>
          <p:cNvCxnSpPr>
            <a:cxnSpLocks/>
            <a:stCxn id="130" idx="8"/>
          </p:cNvCxnSpPr>
          <p:nvPr/>
        </p:nvCxnSpPr>
        <p:spPr>
          <a:xfrm flipH="1">
            <a:off x="1732522" y="2561786"/>
            <a:ext cx="348850" cy="1180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DCEB46A-556C-4411-AE35-705B12B58722}"/>
              </a:ext>
            </a:extLst>
          </p:cNvPr>
          <p:cNvCxnSpPr>
            <a:cxnSpLocks/>
            <a:stCxn id="130" idx="9"/>
          </p:cNvCxnSpPr>
          <p:nvPr/>
        </p:nvCxnSpPr>
        <p:spPr>
          <a:xfrm flipH="1">
            <a:off x="1485052" y="3199961"/>
            <a:ext cx="5770" cy="349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7B9D573-417B-463D-A39F-CDFD8EDDBCC4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000250" y="3837138"/>
            <a:ext cx="601921" cy="317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970C1AC-F24C-40EB-8B9A-1AF2C0E3AB4E}"/>
              </a:ext>
            </a:extLst>
          </p:cNvPr>
          <p:cNvCxnSpPr>
            <a:cxnSpLocks/>
          </p:cNvCxnSpPr>
          <p:nvPr/>
        </p:nvCxnSpPr>
        <p:spPr>
          <a:xfrm>
            <a:off x="10651026" y="1628775"/>
            <a:ext cx="84851" cy="410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54120D-1129-48E6-A955-E4373B15FC11}"/>
              </a:ext>
            </a:extLst>
          </p:cNvPr>
          <p:cNvSpPr txBox="1"/>
          <p:nvPr/>
        </p:nvSpPr>
        <p:spPr>
          <a:xfrm>
            <a:off x="1381125" y="4648200"/>
            <a:ext cx="28141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102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27071-B979-4C9D-AE7E-7AFCEC98F835}"/>
              </a:ext>
            </a:extLst>
          </p:cNvPr>
          <p:cNvSpPr txBox="1"/>
          <p:nvPr/>
        </p:nvSpPr>
        <p:spPr>
          <a:xfrm>
            <a:off x="4569935" y="690721"/>
            <a:ext cx="49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B15BF65-0FA0-4664-A3B4-BC46604C11A8}"/>
              </a:ext>
            </a:extLst>
          </p:cNvPr>
          <p:cNvSpPr/>
          <p:nvPr/>
        </p:nvSpPr>
        <p:spPr>
          <a:xfrm>
            <a:off x="5132411" y="3544533"/>
            <a:ext cx="2544388" cy="599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F458569-BA30-4190-8062-95CFE6B121BA}"/>
              </a:ext>
            </a:extLst>
          </p:cNvPr>
          <p:cNvSpPr txBox="1"/>
          <p:nvPr/>
        </p:nvSpPr>
        <p:spPr>
          <a:xfrm>
            <a:off x="4881160" y="3037894"/>
            <a:ext cx="67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dvar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3B5581-9140-4214-97E9-D39F6B33ECEE}"/>
              </a:ext>
            </a:extLst>
          </p:cNvPr>
          <p:cNvSpPr/>
          <p:nvPr/>
        </p:nvSpPr>
        <p:spPr>
          <a:xfrm>
            <a:off x="9580935" y="3578342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318D94F-8D22-47A2-B8F8-D8276B881A4C}"/>
              </a:ext>
            </a:extLst>
          </p:cNvPr>
          <p:cNvSpPr/>
          <p:nvPr/>
        </p:nvSpPr>
        <p:spPr>
          <a:xfrm>
            <a:off x="9895491" y="3578341"/>
            <a:ext cx="319177" cy="517585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DA85C75-CC49-4429-9440-0B2D10FA9B2B}"/>
              </a:ext>
            </a:extLst>
          </p:cNvPr>
          <p:cNvSpPr/>
          <p:nvPr/>
        </p:nvSpPr>
        <p:spPr>
          <a:xfrm>
            <a:off x="7348524" y="1203731"/>
            <a:ext cx="1283977" cy="599621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111EF9D-CFA3-4891-BAB2-8375329A244C}"/>
              </a:ext>
            </a:extLst>
          </p:cNvPr>
          <p:cNvSpPr txBox="1"/>
          <p:nvPr/>
        </p:nvSpPr>
        <p:spPr>
          <a:xfrm>
            <a:off x="7097274" y="697092"/>
            <a:ext cx="49553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00B050"/>
                </a:solidFill>
              </a:rPr>
              <a:t>ptr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BADD9-010B-43BA-A059-8ED59CE2D0C9}"/>
              </a:ext>
            </a:extLst>
          </p:cNvPr>
          <p:cNvSpPr txBox="1"/>
          <p:nvPr/>
        </p:nvSpPr>
        <p:spPr>
          <a:xfrm>
            <a:off x="7674970" y="1303486"/>
            <a:ext cx="57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102</a:t>
            </a:r>
            <a:endParaRPr lang="en-US" b="1" dirty="0"/>
          </a:p>
        </p:txBody>
      </p:sp>
      <p:sp>
        <p:nvSpPr>
          <p:cNvPr id="58" name="Arrow: U-Turn 57">
            <a:extLst>
              <a:ext uri="{FF2B5EF4-FFF2-40B4-BE49-F238E27FC236}">
                <a16:creationId xmlns:a16="http://schemas.microsoft.com/office/drawing/2014/main" id="{FF5E0079-42D5-453A-BC88-F1F2AD3D5B53}"/>
              </a:ext>
            </a:extLst>
          </p:cNvPr>
          <p:cNvSpPr/>
          <p:nvPr/>
        </p:nvSpPr>
        <p:spPr>
          <a:xfrm flipH="1" flipV="1">
            <a:off x="2730600" y="1648752"/>
            <a:ext cx="5336379" cy="75083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07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3179BEB-F002-46D7-9CFD-5F95A6EA86AD}"/>
              </a:ext>
            </a:extLst>
          </p:cNvPr>
          <p:cNvSpPr/>
          <p:nvPr/>
        </p:nvSpPr>
        <p:spPr>
          <a:xfrm>
            <a:off x="4821185" y="1197360"/>
            <a:ext cx="1283977" cy="605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8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2618</Words>
  <Application>Microsoft Office PowerPoint</Application>
  <PresentationFormat>Widescreen</PresentationFormat>
  <Paragraphs>1961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20</cp:revision>
  <dcterms:created xsi:type="dcterms:W3CDTF">2018-06-19T16:34:11Z</dcterms:created>
  <dcterms:modified xsi:type="dcterms:W3CDTF">2018-10-16T14:51:48Z</dcterms:modified>
</cp:coreProperties>
</file>