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810E8C-7BA1-4F45-83F9-4BEF558A09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2E51A0-2E44-49B5-B7FA-5D369DE531B2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2250" y="4960137"/>
            <a:ext cx="1657349" cy="1463040"/>
          </a:xfrm>
        </p:spPr>
        <p:txBody>
          <a:bodyPr/>
          <a:lstStyle/>
          <a:p>
            <a:r>
              <a:rPr lang="zh-CN" altLang="en-US" b="1" dirty="0"/>
              <a:t>史记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401</a:t>
            </a:r>
            <a:r>
              <a:rPr lang="zh-CN" altLang="en-US" dirty="0"/>
              <a:t>文字计划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i="1" dirty="0">
                <a:latin typeface="Bahnschrift Condensed" panose="020B0502040204020203" pitchFamily="34" charset="0"/>
              </a:rPr>
              <a:t>史记</a:t>
            </a:r>
            <a:endParaRPr lang="zh-CN" altLang="en-US" sz="6000" b="1" i="1" dirty="0">
              <a:latin typeface="Bahnschrift Condensed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史记撰写两篇每人（自选一个，安排一个，放假那天填表</a:t>
            </a:r>
            <a:endParaRPr lang="en-US" altLang="zh-CN" dirty="0"/>
          </a:p>
          <a:p>
            <a:r>
              <a:rPr lang="zh-CN" altLang="en-US" dirty="0"/>
              <a:t>史记完成时间：除夕之前</a:t>
            </a:r>
            <a:endParaRPr lang="en-US" altLang="zh-CN" dirty="0"/>
          </a:p>
          <a:p>
            <a:r>
              <a:rPr lang="zh-CN" altLang="en-US" dirty="0"/>
              <a:t>措施（</a:t>
            </a:r>
            <a:r>
              <a:rPr lang="zh-CN" altLang="en-US" dirty="0">
                <a:solidFill>
                  <a:schemeClr val="bg1"/>
                </a:solidFill>
              </a:rPr>
              <a:t>印刷成纸质版，可能在高考后发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/>
              <a:t>原则：幽默性，真实性，没有暗讽</a:t>
            </a:r>
            <a:endParaRPr lang="en-US" altLang="zh-CN" dirty="0"/>
          </a:p>
          <a:p>
            <a:r>
              <a:rPr lang="zh-CN" altLang="en-US" dirty="0"/>
              <a:t>篇幅：</a:t>
            </a:r>
            <a:r>
              <a:rPr lang="en-US" altLang="zh-CN" dirty="0"/>
              <a:t>3-5</a:t>
            </a:r>
            <a:r>
              <a:rPr lang="zh-CN" altLang="en-US" dirty="0"/>
              <a:t>段，</a:t>
            </a:r>
            <a:r>
              <a:rPr lang="en-US" altLang="zh-CN" dirty="0"/>
              <a:t>400-600</a:t>
            </a:r>
            <a:r>
              <a:rPr lang="zh-CN" altLang="en-US" dirty="0"/>
              <a:t>字</a:t>
            </a:r>
            <a:endParaRPr lang="en-US" altLang="zh-CN" dirty="0"/>
          </a:p>
          <a:p>
            <a:r>
              <a:rPr lang="zh-CN" altLang="en-US" dirty="0"/>
              <a:t>特殊：老师的要有人来写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>
                <a:latin typeface="Bahnschrift Light" panose="020B0502040204020203" pitchFamily="34" charset="0"/>
              </a:rPr>
              <a:t>史记针对的现状</a:t>
            </a:r>
            <a:endParaRPr lang="zh-CN" altLang="en-US" b="1" i="1" dirty="0">
              <a:latin typeface="Bahnschrift Light" panose="020B05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学习上的问题</a:t>
            </a:r>
            <a:endParaRPr lang="en-US" altLang="zh-CN" dirty="0"/>
          </a:p>
          <a:p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/>
              <a:t>班级凝聚力</a:t>
            </a:r>
            <a:endParaRPr lang="en-US" altLang="zh-CN" dirty="0"/>
          </a:p>
          <a:p>
            <a:r>
              <a:rPr lang="zh-CN" altLang="en-US" dirty="0"/>
              <a:t>不要死学</a:t>
            </a:r>
            <a:endParaRPr lang="en-US" altLang="zh-CN" dirty="0"/>
          </a:p>
          <a:p>
            <a:r>
              <a:rPr lang="zh-CN" altLang="en-US" dirty="0"/>
              <a:t>给我们的高三留给什么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时间轴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600325"/>
            <a:ext cx="9720073" cy="3238500"/>
          </a:xfrm>
        </p:spPr>
        <p:txBody>
          <a:bodyPr/>
          <a:lstStyle/>
          <a:p>
            <a:r>
              <a:rPr lang="en-US" altLang="zh-CN" dirty="0"/>
              <a:t>1.25</a:t>
            </a:r>
            <a:r>
              <a:rPr lang="zh-CN" altLang="en-US" dirty="0"/>
              <a:t>成立“</a:t>
            </a:r>
            <a:r>
              <a:rPr lang="en-US" altLang="zh-CN" dirty="0"/>
              <a:t>401</a:t>
            </a:r>
            <a:r>
              <a:rPr lang="zh-CN" altLang="en-US" dirty="0"/>
              <a:t>史记编纂小组”群组</a:t>
            </a:r>
            <a:endParaRPr lang="en-US" altLang="zh-CN" dirty="0"/>
          </a:p>
          <a:p>
            <a:r>
              <a:rPr lang="zh-CN" altLang="en-US" dirty="0"/>
              <a:t>当晚开始填自己想写的人的表（可以有其他物化地组合的版</a:t>
            </a:r>
            <a:endParaRPr lang="en-US" altLang="zh-CN" dirty="0"/>
          </a:p>
          <a:p>
            <a:r>
              <a:rPr lang="en-US" altLang="zh-CN" dirty="0"/>
              <a:t>1.26</a:t>
            </a:r>
            <a:r>
              <a:rPr lang="zh-CN" altLang="en-US" dirty="0"/>
              <a:t>正午结束</a:t>
            </a:r>
            <a:endParaRPr lang="en-US" altLang="zh-CN" dirty="0"/>
          </a:p>
          <a:p>
            <a:r>
              <a:rPr lang="en-US" altLang="zh-CN" dirty="0"/>
              <a:t>1.26</a:t>
            </a:r>
            <a:r>
              <a:rPr lang="zh-CN" altLang="en-US" dirty="0"/>
              <a:t>下午出安排要写的那个人的名单</a:t>
            </a:r>
            <a:endParaRPr lang="en-US" altLang="zh-CN" dirty="0"/>
          </a:p>
          <a:p>
            <a:r>
              <a:rPr lang="en-US" altLang="zh-CN" dirty="0"/>
              <a:t>1.27</a:t>
            </a:r>
            <a:r>
              <a:rPr lang="zh-CN" altLang="en-US" dirty="0"/>
              <a:t>开始催稿，交稿地区：“</a:t>
            </a:r>
            <a:r>
              <a:rPr lang="en-US" altLang="zh-CN" dirty="0"/>
              <a:t>401</a:t>
            </a:r>
            <a:r>
              <a:rPr lang="zh-CN" altLang="en-US" dirty="0"/>
              <a:t>史记编纂小组”中周天昊的账号，单独私信给我，要求为</a:t>
            </a:r>
            <a:r>
              <a:rPr lang="en-US" altLang="zh-CN" dirty="0"/>
              <a:t>word</a:t>
            </a:r>
            <a:r>
              <a:rPr lang="zh-CN" altLang="en-US" dirty="0"/>
              <a:t>，</a:t>
            </a:r>
            <a:r>
              <a:rPr lang="en-US" altLang="zh-CN" dirty="0"/>
              <a:t>docx</a:t>
            </a:r>
            <a:r>
              <a:rPr lang="zh-CN" altLang="en-US" dirty="0"/>
              <a:t>格式，格式为“</a:t>
            </a:r>
            <a:r>
              <a:rPr lang="en-US" altLang="zh-CN" dirty="0"/>
              <a:t>xxx.docx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截稿时间</a:t>
            </a:r>
            <a:r>
              <a:rPr lang="en-US" altLang="zh-CN" dirty="0"/>
              <a:t>2.1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负责人</a:t>
            </a:r>
            <a:endParaRPr lang="zh-CN" altLang="en-US" b="1" i="1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571500" y="2286000"/>
          <a:ext cx="101727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350"/>
                <a:gridCol w="50863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牵头人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周天昊，毛文乾</a:t>
                      </a:r>
                      <a:endParaRPr lang="zh-CN" altLang="en-US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zh-CN" altLang="en-US" dirty="0"/>
                        <a:t>催稿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整理排版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每宿舍出一人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注：绝对要一对一交稿，不能出现群中上传文件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彩蛋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6000"/>
            <a:ext cx="3633597" cy="4023360"/>
          </a:xfrm>
        </p:spPr>
        <p:txBody>
          <a:bodyPr/>
          <a:lstStyle/>
          <a:p>
            <a:r>
              <a:rPr lang="zh-CN" altLang="en-US" dirty="0"/>
              <a:t>本文件将最终上传到</a:t>
            </a:r>
            <a:r>
              <a:rPr lang="en-US" altLang="zh-CN" dirty="0"/>
              <a:t>internet archive</a:t>
            </a:r>
            <a:r>
              <a:rPr lang="zh-CN" altLang="en-US" dirty="0"/>
              <a:t>和</a:t>
            </a:r>
            <a:r>
              <a:rPr lang="en-US" altLang="zh-CN" dirty="0"/>
              <a:t>opensource</a:t>
            </a:r>
            <a:r>
              <a:rPr lang="zh-CN" altLang="en-US" dirty="0"/>
              <a:t>，</a:t>
            </a:r>
            <a:r>
              <a:rPr lang="en-US" altLang="zh-CN" dirty="0" err="1"/>
              <a:t>openssd</a:t>
            </a:r>
            <a:r>
              <a:rPr lang="zh-CN" altLang="en-US" dirty="0"/>
              <a:t>，</a:t>
            </a:r>
            <a:r>
              <a:rPr lang="en-US" altLang="zh-CN" dirty="0" err="1"/>
              <a:t>github</a:t>
            </a:r>
            <a:r>
              <a:rPr lang="zh-CN" altLang="en-US" dirty="0"/>
              <a:t>，作为开源世界共享图书馆的一部分，永远存在。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01</a:t>
            </a:r>
            <a:r>
              <a:rPr lang="zh-CN" altLang="en-US" dirty="0"/>
              <a:t>在，史记在。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-1" t="8533" r="-2578" b="5694"/>
          <a:stretch>
            <a:fillRect/>
          </a:stretch>
        </p:blipFill>
        <p:spPr>
          <a:xfrm>
            <a:off x="4772995" y="3048000"/>
            <a:ext cx="7171354" cy="33729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8600" y="5105399"/>
            <a:ext cx="3752850" cy="1533525"/>
          </a:xfrm>
        </p:spPr>
        <p:txBody>
          <a:bodyPr>
            <a:normAutofit/>
          </a:bodyPr>
          <a:lstStyle/>
          <a:p>
            <a:r>
              <a:rPr lang="en-US" altLang="zh-CN" dirty="0"/>
              <a:t>401</a:t>
            </a:r>
            <a:r>
              <a:rPr lang="zh-CN" altLang="en-US" dirty="0"/>
              <a:t>史记编纂小组</a:t>
            </a:r>
            <a:endParaRPr lang="en-US" altLang="zh-CN" dirty="0"/>
          </a:p>
          <a:p>
            <a:r>
              <a:rPr lang="en-US" altLang="zh-CN" dirty="0"/>
              <a:t>2022.1.21</a:t>
            </a:r>
            <a:endParaRPr lang="en-US" altLang="zh-CN" dirty="0"/>
          </a:p>
          <a:p>
            <a:r>
              <a:rPr lang="zh-CN" altLang="en-US" dirty="0"/>
              <a:t>肆零壹发字</a:t>
            </a:r>
            <a:r>
              <a:rPr lang="en-US" altLang="zh-CN" dirty="0"/>
              <a:t>-20220121001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WWO_base_provider_20210929220102-c9fcf70066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Tw Cen MT</vt:lpstr>
      <vt:lpstr>Wingdings 3</vt:lpstr>
      <vt:lpstr>Bahnschrift Condensed</vt:lpstr>
      <vt:lpstr>Bahnschrift Light</vt:lpstr>
      <vt:lpstr>华文仿宋</vt:lpstr>
      <vt:lpstr>汉仪仿宋KW</vt:lpstr>
      <vt:lpstr>Tw Cen MT Condensed</vt:lpstr>
      <vt:lpstr>积分</vt:lpstr>
      <vt:lpstr>史记</vt:lpstr>
      <vt:lpstr>史记</vt:lpstr>
      <vt:lpstr>史记针对的现状</vt:lpstr>
      <vt:lpstr>时间轴</vt:lpstr>
      <vt:lpstr>负责人</vt:lpstr>
      <vt:lpstr>彩蛋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史记</dc:title>
  <dc:creator>dell</dc:creator>
  <cp:lastModifiedBy>dell</cp:lastModifiedBy>
  <dcterms:created xsi:type="dcterms:W3CDTF">2022-01-22T05:49:39Z</dcterms:created>
  <dcterms:modified xsi:type="dcterms:W3CDTF">2022-01-22T05:49:39Z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