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2" r:id="rId6"/>
    <p:sldId id="258" r:id="rId7"/>
    <p:sldId id="259" r:id="rId8"/>
    <p:sldId id="263" r:id="rId9"/>
    <p:sldId id="260" r:id="rId10"/>
  </p:sldIdLst>
  <p:sldSz cx="12188825" cy="6858000"/>
  <p:notesSz cx="6858000" cy="9144000"/>
  <p:defaultTextStyle>
    <a:defPPr rtl="0">
      <a:defRPr lang="cs-cz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4483" autoAdjust="0"/>
  </p:normalViewPr>
  <p:slideViewPr>
    <p:cSldViewPr>
      <p:cViewPr varScale="1">
        <p:scale>
          <a:sx n="105" d="100"/>
          <a:sy n="105" d="100"/>
        </p:scale>
        <p:origin x="216" y="6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92DAF1D-8F38-49AC-B404-1337A10650DD}" type="datetime1">
              <a:rPr lang="cs-CZ" smtClean="0"/>
              <a:t>17.05.2023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cs-CZ" smtClean="0"/>
              <a:pPr algn="r"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084BE0D-C9E9-4F18-B817-2DBEF890598A}" type="datetime1">
              <a:rPr lang="cs-CZ" smtClean="0"/>
              <a:pPr/>
              <a:t>17.05.2023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cs-CZ" smtClean="0"/>
              <a:pPr algn="r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241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Přímá spojnice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Přímá spojnice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řádky dole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olný tvar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0" name="Volný tvar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22" name="Zástupný symbol pro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3624B7-88E2-4120-AFAD-14AFCE9AD940}" type="datetime1">
              <a:rPr lang="cs-CZ" smtClean="0"/>
              <a:pPr/>
              <a:t>17.05.2023</a:t>
            </a:fld>
            <a:endParaRPr lang="cs-CZ" dirty="0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24" name="Zástupný symbol pro číslo snímk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BA07F0-6680-4943-BD7A-CAE075672D6F}" type="datetime1">
              <a:rPr lang="cs-CZ" smtClean="0"/>
              <a:pPr/>
              <a:t>17.05.2023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BB6AFB-FD75-4ED4-B0A1-06DAC4B142EF}" type="datetime1">
              <a:rPr lang="cs-CZ" smtClean="0"/>
              <a:pPr/>
              <a:t>17.05.2023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BC4919-B29C-4171-8AC2-52CB8E2BF1DE}" type="datetime1">
              <a:rPr lang="cs-CZ" smtClean="0"/>
              <a:pPr/>
              <a:t>17.05.2023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Přímá spojnice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Přímá spojnice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Přímá spojnice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32E52D-1DC2-4D1F-BE8C-CB8F7D7727B2}" type="datetime1">
              <a:rPr lang="cs-CZ" smtClean="0"/>
              <a:pPr/>
              <a:t>17.05.2023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8EBEA-6151-4C48-8157-C296FC19C9C6}" type="datetime1">
              <a:rPr lang="cs-CZ" smtClean="0"/>
              <a:pPr/>
              <a:t>17.05.2023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EF4067-9867-44E1-8104-A47AAADDD6D7}" type="datetime1">
              <a:rPr lang="cs-CZ" smtClean="0"/>
              <a:pPr/>
              <a:t>17.05.2023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A307B0-F685-4A84-9D3C-1A601E3FC0A5}" type="datetime1">
              <a:rPr lang="cs-CZ" smtClean="0"/>
              <a:pPr/>
              <a:t>17.05.2023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847830E-D3ED-4862-A3DA-519F54D317D1}" type="datetime1">
              <a:rPr lang="cs-CZ" smtClean="0"/>
              <a:pPr/>
              <a:t>17.05.2023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FC2B6D-D6B4-4A07-B229-6B7F217D9BA3}" type="datetime1">
              <a:rPr lang="cs-CZ" smtClean="0"/>
              <a:pPr/>
              <a:t>17.05.2023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6D6B7-6AAE-4978-AF22-38FE2E59CEB2}" type="datetime1">
              <a:rPr lang="cs-CZ" smtClean="0"/>
              <a:pPr/>
              <a:t>17.05.2023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řádky vlevo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olný tvar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4" name="Volný tvar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752B-6572-436C-91E9-2D00E8BF5CDF}" type="datetime1">
              <a:rPr lang="cs-CZ" smtClean="0"/>
              <a:pPr/>
              <a:t>17.05.2023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cs-CZ" dirty="0"/>
              <a:t>SmichovPass – trezor pro vaše hesla!</a:t>
            </a: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cs-CZ" dirty="0"/>
              <a:t>Kryštof Bruthans, 1.C</a:t>
            </a:r>
          </a:p>
          <a:p>
            <a:pPr rtl="0"/>
            <a:r>
              <a:rPr lang="cs-CZ" dirty="0"/>
              <a:t>SSPŠ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D6ADD2-4AB3-2148-2533-546AD3B9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O projektu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80B279A1-B076-28D0-1C69-0EF36EC80796}"/>
              </a:ext>
            </a:extLst>
          </p:cNvPr>
          <p:cNvSpPr txBox="1"/>
          <p:nvPr/>
        </p:nvSpPr>
        <p:spPr>
          <a:xfrm>
            <a:off x="1219999" y="2132856"/>
            <a:ext cx="61926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 err="1"/>
              <a:t>password</a:t>
            </a:r>
            <a:r>
              <a:rPr lang="cs-CZ" sz="2800" dirty="0"/>
              <a:t>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dokáže </a:t>
            </a:r>
            <a:r>
              <a:rPr lang="cs-CZ" sz="2800" u="sng" dirty="0"/>
              <a:t>bezpečně</a:t>
            </a:r>
            <a:r>
              <a:rPr lang="cs-CZ" sz="2800" dirty="0"/>
              <a:t> uložit hesla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hesla </a:t>
            </a:r>
            <a:r>
              <a:rPr lang="cs-CZ" sz="2800" b="1" dirty="0"/>
              <a:t>NEOPOUŠTÍ</a:t>
            </a:r>
            <a:r>
              <a:rPr lang="cs-CZ" sz="2800" dirty="0"/>
              <a:t> počítač uživatele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open-source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využité technologie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cs-CZ" sz="2800" dirty="0"/>
              <a:t>šifrování - AES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cs-CZ" sz="2800" dirty="0"/>
              <a:t>graf. rozhraní - </a:t>
            </a:r>
            <a:r>
              <a:rPr lang="cs-CZ" sz="2800" dirty="0" err="1"/>
              <a:t>WinForms</a:t>
            </a:r>
            <a:r>
              <a:rPr lang="cs-CZ" sz="2800" dirty="0"/>
              <a:t> – C#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cs-CZ" sz="2800" dirty="0" err="1"/>
              <a:t>hashování</a:t>
            </a:r>
            <a:r>
              <a:rPr lang="cs-CZ" sz="2800" dirty="0"/>
              <a:t> - SHA256</a:t>
            </a:r>
          </a:p>
        </p:txBody>
      </p:sp>
      <p:pic>
        <p:nvPicPr>
          <p:cNvPr id="2050" name="Picture 2" descr="What makes us tick? How “big science” is helping us understand brain  development The Synergist">
            <a:extLst>
              <a:ext uri="{FF2B5EF4-FFF2-40B4-BE49-F238E27FC236}">
                <a16:creationId xmlns:a16="http://schemas.microsoft.com/office/drawing/2014/main" id="{7D7846A7-B01B-2876-34A1-7FD763F6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80" y="274637"/>
            <a:ext cx="3861049" cy="386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9F1C21-F625-1182-B732-94AED6862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35" y="4153574"/>
            <a:ext cx="3485737" cy="261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7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E91A2B-78B7-C54B-A7BE-624115F3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Grafické rozhraní programu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818B74F-50C5-5E4E-4BD4-7648EB89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19" y="1498600"/>
            <a:ext cx="8458427" cy="50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08D32A-7F78-0481-9ADB-3B4812A7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88640"/>
            <a:ext cx="4062942" cy="1262596"/>
          </a:xfrm>
        </p:spPr>
        <p:txBody>
          <a:bodyPr anchor="b">
            <a:noAutofit/>
          </a:bodyPr>
          <a:lstStyle/>
          <a:p>
            <a:r>
              <a:rPr lang="cs-CZ" sz="6600" dirty="0"/>
              <a:t>Příklad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93FD88C-84C9-B818-6AAD-BAA949B03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748" y="5249958"/>
            <a:ext cx="4094920" cy="1574298"/>
          </a:xfrm>
        </p:spPr>
        <p:txBody>
          <a:bodyPr/>
          <a:lstStyle/>
          <a:p>
            <a:r>
              <a:rPr lang="cs-CZ" dirty="0" err="1"/>
              <a:t>google.com,Radko</a:t>
            </a:r>
            <a:r>
              <a:rPr lang="cs-CZ" dirty="0"/>
              <a:t> Sablik,prestiz123;</a:t>
            </a:r>
          </a:p>
          <a:p>
            <a:endParaRPr lang="cs-CZ" dirty="0"/>
          </a:p>
          <a:p>
            <a:r>
              <a:rPr lang="cs-CZ" dirty="0"/>
              <a:t>preslovka987</a:t>
            </a:r>
            <a:endParaRPr lang="en-US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DECC47B-34D1-CD90-E4F8-EC152726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668" y="54502"/>
            <a:ext cx="7944959" cy="4686954"/>
          </a:xfrm>
          <a:prstGeom prst="rect">
            <a:avLst/>
          </a:prstGeom>
        </p:spPr>
      </p:pic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1E165BD8-BFCE-5123-0737-4CC4CC2EB976}"/>
              </a:ext>
            </a:extLst>
          </p:cNvPr>
          <p:cNvSpPr/>
          <p:nvPr/>
        </p:nvSpPr>
        <p:spPr>
          <a:xfrm>
            <a:off x="6259025" y="5704713"/>
            <a:ext cx="223224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FB6D4AB-C8C7-A619-962E-BB0589C04106}"/>
              </a:ext>
            </a:extLst>
          </p:cNvPr>
          <p:cNvSpPr txBox="1"/>
          <p:nvPr/>
        </p:nvSpPr>
        <p:spPr>
          <a:xfrm>
            <a:off x="2165208" y="6117597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e1cf0e65fb91f9357cd726eb572cc658b51ea1a147dd2e674a770c20ecd3dfe1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152D8B1-AEBC-D257-3CC9-82424361E9E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29916" y="6379207"/>
            <a:ext cx="5352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DFFF905E-BD6B-86DD-D775-EEC85EA422D7}"/>
              </a:ext>
            </a:extLst>
          </p:cNvPr>
          <p:cNvCxnSpPr>
            <a:cxnSpLocks/>
          </p:cNvCxnSpPr>
          <p:nvPr/>
        </p:nvCxnSpPr>
        <p:spPr>
          <a:xfrm>
            <a:off x="4078188" y="5373216"/>
            <a:ext cx="2180837" cy="5609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E97B3E8D-DD9E-898E-6A04-360F5D8DE8AD}"/>
              </a:ext>
            </a:extLst>
          </p:cNvPr>
          <p:cNvCxnSpPr>
            <a:stCxn id="10" idx="3"/>
          </p:cNvCxnSpPr>
          <p:nvPr/>
        </p:nvCxnSpPr>
        <p:spPr>
          <a:xfrm flipV="1">
            <a:off x="5333560" y="6360346"/>
            <a:ext cx="925465" cy="188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5FF3FD4-0933-7FAD-A9BE-02F5549B6ACC}"/>
              </a:ext>
            </a:extLst>
          </p:cNvPr>
          <p:cNvSpPr txBox="1"/>
          <p:nvPr/>
        </p:nvSpPr>
        <p:spPr>
          <a:xfrm>
            <a:off x="6043001" y="479912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inicializační vektor</a:t>
            </a: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2062FE5C-772B-C296-0811-51F7F0352326}"/>
              </a:ext>
            </a:extLst>
          </p:cNvPr>
          <p:cNvCxnSpPr>
            <a:stCxn id="23" idx="2"/>
            <a:endCxn id="9" idx="0"/>
          </p:cNvCxnSpPr>
          <p:nvPr/>
        </p:nvCxnSpPr>
        <p:spPr>
          <a:xfrm>
            <a:off x="7375149" y="5260787"/>
            <a:ext cx="0" cy="443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délník: se zakulacenými rohy 30">
            <a:extLst>
              <a:ext uri="{FF2B5EF4-FFF2-40B4-BE49-F238E27FC236}">
                <a16:creationId xmlns:a16="http://schemas.microsoft.com/office/drawing/2014/main" id="{2B00CF12-F7DB-4416-D9E2-4075865F1312}"/>
              </a:ext>
            </a:extLst>
          </p:cNvPr>
          <p:cNvSpPr/>
          <p:nvPr/>
        </p:nvSpPr>
        <p:spPr>
          <a:xfrm>
            <a:off x="9535389" y="6088684"/>
            <a:ext cx="1993777" cy="3315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6EDCAE61-C143-A038-3DDE-99FA53B57E1D}"/>
              </a:ext>
            </a:extLst>
          </p:cNvPr>
          <p:cNvCxnSpPr>
            <a:stCxn id="9" idx="3"/>
          </p:cNvCxnSpPr>
          <p:nvPr/>
        </p:nvCxnSpPr>
        <p:spPr>
          <a:xfrm>
            <a:off x="8491273" y="6172765"/>
            <a:ext cx="9155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délník: se zakulacenými rohy 29">
            <a:extLst>
              <a:ext uri="{FF2B5EF4-FFF2-40B4-BE49-F238E27FC236}">
                <a16:creationId xmlns:a16="http://schemas.microsoft.com/office/drawing/2014/main" id="{C6D28AC5-AC51-BA91-0D0B-9681C54863EB}"/>
              </a:ext>
            </a:extLst>
          </p:cNvPr>
          <p:cNvSpPr/>
          <p:nvPr/>
        </p:nvSpPr>
        <p:spPr>
          <a:xfrm>
            <a:off x="9497536" y="5485893"/>
            <a:ext cx="2501529" cy="631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1E4AA7D-4E90-22F2-8D5B-B98A0993ED8F}"/>
              </a:ext>
            </a:extLst>
          </p:cNvPr>
          <p:cNvSpPr txBox="1"/>
          <p:nvPr/>
        </p:nvSpPr>
        <p:spPr>
          <a:xfrm>
            <a:off x="9497536" y="5375610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sz="1200" dirty="0"/>
              <a:t>wrCfPIZOEKh34pdDSIjsTQNt5pq143LI7GXW7xBIXgnpFPRiU+6xI2VaLYjIeIDI</a:t>
            </a:r>
          </a:p>
          <a:p>
            <a:r>
              <a:rPr lang="cs-CZ" sz="1200" dirty="0"/>
              <a:t>;f9LtFwgy7mtdVs/</a:t>
            </a:r>
            <a:r>
              <a:rPr lang="cs-CZ" sz="1200" dirty="0" err="1"/>
              <a:t>KUWnYbQ</a:t>
            </a:r>
            <a:r>
              <a:rPr lang="cs-CZ" sz="1200" dirty="0"/>
              <a:t>==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9D67483-37F1-AB88-5243-132C8558D530}"/>
              </a:ext>
            </a:extLst>
          </p:cNvPr>
          <p:cNvSpPr txBox="1"/>
          <p:nvPr/>
        </p:nvSpPr>
        <p:spPr>
          <a:xfrm>
            <a:off x="6335054" y="5728549"/>
            <a:ext cx="201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400" dirty="0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242778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2B5977-BDD0-213D-7CB2-1910EF47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cs-CZ" b="1" kern="1200">
                <a:latin typeface="+mj-lt"/>
                <a:ea typeface="+mj-ea"/>
                <a:cs typeface="+mj-cs"/>
              </a:rPr>
              <a:t>Budoucí rozvoj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C1E055C1-0DF1-65BD-E836-B5821AE671A0}"/>
              </a:ext>
            </a:extLst>
          </p:cNvPr>
          <p:cNvSpPr txBox="1"/>
          <p:nvPr/>
        </p:nvSpPr>
        <p:spPr>
          <a:xfrm>
            <a:off x="1218883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cs-CZ" sz="2800"/>
              <a:t>více možností šifrování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cs-CZ" sz="2800"/>
              <a:t>více faktorové ověření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cs-CZ" sz="2800"/>
              <a:t>jednoduché sdílení hesel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cs-CZ" sz="2800"/>
              <a:t>propojení s cloudem</a:t>
            </a:r>
          </a:p>
        </p:txBody>
      </p:sp>
      <p:pic>
        <p:nvPicPr>
          <p:cNvPr id="1030" name="Picture 6" descr="What Are Stonks?">
            <a:extLst>
              <a:ext uri="{FF2B5EF4-FFF2-40B4-BE49-F238E27FC236}">
                <a16:creationId xmlns:a16="http://schemas.microsoft.com/office/drawing/2014/main" id="{B9A8E67C-5FB8-3741-A239-D73E8087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2364" y="886618"/>
            <a:ext cx="6135264" cy="345108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6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E11B76-AD03-9FE1-7308-7DBFE201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916832"/>
            <a:ext cx="10360501" cy="2592288"/>
          </a:xfrm>
        </p:spPr>
        <p:txBody>
          <a:bodyPr>
            <a:noAutofit/>
          </a:bodyPr>
          <a:lstStyle/>
          <a:p>
            <a:pPr algn="ctr"/>
            <a:r>
              <a:rPr lang="cs-CZ" sz="8800" dirty="0"/>
              <a:t>DEMONSTRACE PROGRAMU</a:t>
            </a:r>
          </a:p>
        </p:txBody>
      </p:sp>
    </p:spTree>
    <p:extLst>
      <p:ext uri="{BB962C8B-B14F-4D97-AF65-F5344CB8AC3E}">
        <p14:creationId xmlns:p14="http://schemas.microsoft.com/office/powerpoint/2010/main" val="235614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(16: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8_TF02787990_TF02787990.potx" id="{41430103-F1DF-4760-9877-C776298C88DB}" vid="{586A876F-1D1B-4FC4-9F0D-A7C5E174B1DA}"/>
    </a:ext>
  </a:extLst>
</a:theme>
</file>

<file path=ppt/theme/theme2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s trojitými čarami připomínajícími elektrický obvod (širokoúhlý formát)</Template>
  <TotalTime>47</TotalTime>
  <Words>86</Words>
  <Application>Microsoft Macintosh PowerPoint</Application>
  <PresentationFormat>Vlastní</PresentationFormat>
  <Paragraphs>29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Arial</vt:lpstr>
      <vt:lpstr>Calibri</vt:lpstr>
      <vt:lpstr>Technologie (16:9)</vt:lpstr>
      <vt:lpstr>SmichovPass – trezor pro vaše hesla!</vt:lpstr>
      <vt:lpstr>O projektu</vt:lpstr>
      <vt:lpstr>Grafické rozhraní programu</vt:lpstr>
      <vt:lpstr>Příklad</vt:lpstr>
      <vt:lpstr>Budoucí rozvoj</vt:lpstr>
      <vt:lpstr>DEMONSTRACE PROGRAMU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SmichovPass – trezor pro vaše hesla!</dc:title>
  <dc:creator>Kryštof Bruthans</dc:creator>
  <cp:lastModifiedBy>Bruthans Kryštof</cp:lastModifiedBy>
  <cp:revision>2</cp:revision>
  <dcterms:created xsi:type="dcterms:W3CDTF">2023-05-06T18:02:03Z</dcterms:created>
  <dcterms:modified xsi:type="dcterms:W3CDTF">2023-05-17T07:41:51Z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