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9"/>
  </p:notesMasterIdLst>
  <p:handoutMasterIdLst>
    <p:handoutMasterId r:id="rId10"/>
  </p:handoutMasterIdLst>
  <p:sldIdLst>
    <p:sldId id="257" r:id="rId5"/>
    <p:sldId id="258" r:id="rId6"/>
    <p:sldId id="259" r:id="rId7"/>
    <p:sldId id="260" r:id="rId8"/>
  </p:sldIdLst>
  <p:sldSz cx="12188825" cy="6858000"/>
  <p:notesSz cx="6858000" cy="9144000"/>
  <p:defaultTextStyle>
    <a:defPPr rtl="0">
      <a:defRPr lang="cs-cz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4483" autoAdjust="0"/>
  </p:normalViewPr>
  <p:slideViewPr>
    <p:cSldViewPr>
      <p:cViewPr>
        <p:scale>
          <a:sx n="100" d="100"/>
          <a:sy n="100" d="100"/>
        </p:scale>
        <p:origin x="990" y="31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3750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cs-CZ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92DAF1D-8F38-49AC-B404-1337A10650DD}" type="datetime1">
              <a:rPr lang="cs-CZ" smtClean="0"/>
              <a:t>06.05.2023</a:t>
            </a:fld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cs-CZ" smtClean="0"/>
              <a:pPr algn="r" rtl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cs-CZ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2084BE0D-C9E9-4F18-B817-2DBEF890598A}" type="datetime1">
              <a:rPr lang="cs-CZ" smtClean="0"/>
              <a:pPr/>
              <a:t>06.05.2023</a:t>
            </a:fld>
            <a:endParaRPr lang="cs-CZ" dirty="0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cs-CZ" dirty="0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 rtl="0"/>
            <a:r>
              <a:rPr lang="cs-CZ" dirty="0"/>
              <a:t>Druhá úroveň</a:t>
            </a:r>
          </a:p>
          <a:p>
            <a:pPr lvl="2" rtl="0"/>
            <a:r>
              <a:rPr lang="cs-CZ" dirty="0"/>
              <a:t>Třetí úroveň</a:t>
            </a:r>
          </a:p>
          <a:p>
            <a:pPr lvl="3" rtl="0"/>
            <a:r>
              <a:rPr lang="cs-CZ" dirty="0"/>
              <a:t>Čtvrtá úroveň</a:t>
            </a:r>
          </a:p>
          <a:p>
            <a:pPr lvl="4" rtl="0"/>
            <a:r>
              <a:rPr lang="cs-CZ" dirty="0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/>
            <a:fld id="{3EBA5BD7-F043-4D1B-AA17-CD412FC534DE}" type="slidenum">
              <a:rPr lang="cs-CZ" smtClean="0"/>
              <a:pPr algn="r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cs-CZ" smtClean="0"/>
              <a:pPr algn="r"/>
              <a:t>1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52411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úhlopříčky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Přímá spojnice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Přímá spojnice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Přímá spojnice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řádky dole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Volný tvar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cs-CZ" dirty="0"/>
            </a:p>
          </p:txBody>
        </p:sp>
        <p:sp>
          <p:nvSpPr>
            <p:cNvPr id="10" name="Volný tvar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cs-CZ" dirty="0"/>
            </a:p>
          </p:txBody>
        </p:sp>
        <p:sp>
          <p:nvSpPr>
            <p:cNvPr id="11" name="Volný tvar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cs-CZ" dirty="0"/>
            </a:p>
          </p:txBody>
        </p:sp>
      </p:grp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dirty="0"/>
              <a:t>Kliknutím lze upravit styl předlohy.</a:t>
            </a:r>
          </a:p>
        </p:txBody>
      </p:sp>
      <p:sp>
        <p:nvSpPr>
          <p:cNvPr id="22" name="Zástupný symbol pro datum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33624B7-88E2-4120-AFAD-14AFCE9AD940}" type="datetime1">
              <a:rPr lang="cs-CZ" smtClean="0"/>
              <a:pPr/>
              <a:t>06.05.2023</a:t>
            </a:fld>
            <a:endParaRPr lang="cs-CZ" dirty="0"/>
          </a:p>
        </p:txBody>
      </p:sp>
      <p:sp>
        <p:nvSpPr>
          <p:cNvPr id="23" name="Zástupný symbol pro zápatí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24" name="Zástupný symbol pro číslo snímku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cs-CZ" dirty="0"/>
              <a:t>Upravit styly předlohy textu.</a:t>
            </a:r>
          </a:p>
          <a:p>
            <a:pPr lvl="1" rtl="0"/>
            <a:r>
              <a:rPr lang="cs-CZ" dirty="0"/>
              <a:t>Druhá úroveň</a:t>
            </a:r>
          </a:p>
          <a:p>
            <a:pPr lvl="2" rtl="0"/>
            <a:r>
              <a:rPr lang="cs-CZ" dirty="0"/>
              <a:t>Třetí úroveň</a:t>
            </a:r>
          </a:p>
          <a:p>
            <a:pPr lvl="3" rtl="0"/>
            <a:r>
              <a:rPr lang="cs-CZ" dirty="0"/>
              <a:t>Čtvrtá úroveň</a:t>
            </a:r>
          </a:p>
          <a:p>
            <a:pPr lvl="4" rtl="0"/>
            <a:r>
              <a:rPr lang="cs-CZ" dirty="0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BBA07F0-6680-4943-BD7A-CAE075672D6F}" type="datetime1">
              <a:rPr lang="cs-CZ" smtClean="0"/>
              <a:pPr/>
              <a:t>06.05.2023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 hasCustomPrompt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cs-CZ" dirty="0"/>
              <a:t>Upravit styly předlohy textu.</a:t>
            </a:r>
          </a:p>
          <a:p>
            <a:pPr lvl="1" rtl="0"/>
            <a:r>
              <a:rPr lang="cs-CZ" dirty="0"/>
              <a:t>Druhá úroveň</a:t>
            </a:r>
          </a:p>
          <a:p>
            <a:pPr lvl="2" rtl="0"/>
            <a:r>
              <a:rPr lang="cs-CZ" dirty="0"/>
              <a:t>Třetí úroveň</a:t>
            </a:r>
          </a:p>
          <a:p>
            <a:pPr lvl="3" rtl="0"/>
            <a:r>
              <a:rPr lang="cs-CZ" dirty="0"/>
              <a:t>Čtvrtá úroveň</a:t>
            </a:r>
          </a:p>
          <a:p>
            <a:pPr lvl="4" rtl="0"/>
            <a:r>
              <a:rPr lang="cs-CZ" dirty="0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ABB6AFB-FD75-4ED4-B0A1-06DAC4B142EF}" type="datetime1">
              <a:rPr lang="cs-CZ" smtClean="0"/>
              <a:pPr/>
              <a:t>06.05.2023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cs-CZ" dirty="0"/>
              <a:t>Upravit styly předlohy textu.</a:t>
            </a:r>
          </a:p>
          <a:p>
            <a:pPr lvl="1" rtl="0"/>
            <a:r>
              <a:rPr lang="cs-CZ" dirty="0"/>
              <a:t>Druhá úroveň</a:t>
            </a:r>
          </a:p>
          <a:p>
            <a:pPr lvl="2" rtl="0"/>
            <a:r>
              <a:rPr lang="cs-CZ" dirty="0"/>
              <a:t>Třetí úroveň</a:t>
            </a:r>
          </a:p>
          <a:p>
            <a:pPr lvl="3" rtl="0"/>
            <a:r>
              <a:rPr lang="cs-CZ" dirty="0"/>
              <a:t>Čtvrtá úroveň</a:t>
            </a:r>
          </a:p>
          <a:p>
            <a:pPr lvl="4" rtl="0"/>
            <a:r>
              <a:rPr lang="cs-CZ" dirty="0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ABC4919-B29C-4171-8AC2-52CB8E2BF1DE}" type="datetime1">
              <a:rPr lang="cs-CZ" smtClean="0"/>
              <a:pPr/>
              <a:t>06.05.2023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úhlopříčky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Přímá spojnice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Přímá spojnice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Přímá spojnice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 hasCustomPrompt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dirty="0"/>
              <a:t>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F32E52D-1DC2-4D1F-BE8C-CB8F7D7727B2}" type="datetime1">
              <a:rPr lang="cs-CZ" smtClean="0"/>
              <a:pPr/>
              <a:t>06.05.2023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ě obsahové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 hasCustomPrompt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cs-CZ" dirty="0"/>
              <a:t>Upravit styly předlohy textu.</a:t>
            </a:r>
          </a:p>
          <a:p>
            <a:pPr lvl="1" rtl="0"/>
            <a:r>
              <a:rPr lang="cs-CZ" dirty="0"/>
              <a:t>Druhá úroveň</a:t>
            </a:r>
          </a:p>
          <a:p>
            <a:pPr lvl="2" rtl="0"/>
            <a:r>
              <a:rPr lang="cs-CZ" dirty="0"/>
              <a:t>Třetí úroveň</a:t>
            </a:r>
          </a:p>
          <a:p>
            <a:pPr lvl="3" rtl="0"/>
            <a:r>
              <a:rPr lang="cs-CZ" dirty="0"/>
              <a:t>Čtvrtá úroveň</a:t>
            </a:r>
          </a:p>
          <a:p>
            <a:pPr lvl="4" rtl="0"/>
            <a:r>
              <a:rPr lang="cs-CZ" dirty="0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 hasCustomPrompt="1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cs-CZ" dirty="0"/>
              <a:t>Upravit styly předlohy textu.</a:t>
            </a:r>
          </a:p>
          <a:p>
            <a:pPr lvl="1" rtl="0"/>
            <a:r>
              <a:rPr lang="cs-CZ" dirty="0"/>
              <a:t>Druhá úroveň</a:t>
            </a:r>
          </a:p>
          <a:p>
            <a:pPr lvl="2" rtl="0"/>
            <a:r>
              <a:rPr lang="cs-CZ" dirty="0"/>
              <a:t>Třetí úroveň</a:t>
            </a:r>
          </a:p>
          <a:p>
            <a:pPr lvl="3" rtl="0"/>
            <a:r>
              <a:rPr lang="cs-CZ" dirty="0"/>
              <a:t>Čtvrtá úroveň</a:t>
            </a:r>
          </a:p>
          <a:p>
            <a:pPr lvl="4" rtl="0"/>
            <a:r>
              <a:rPr lang="cs-CZ" dirty="0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038EBEA-6151-4C48-8157-C296FC19C9C6}" type="datetime1">
              <a:rPr lang="cs-CZ" smtClean="0"/>
              <a:pPr/>
              <a:t>06.05.2023</a:t>
            </a:fld>
            <a:endParaRPr lang="cs-CZ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 hasCustomPrompt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cs-CZ" dirty="0"/>
              <a:t>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 hasCustomPrompt="1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cs-CZ" dirty="0"/>
              <a:t>Upravit styly předlohy textu.</a:t>
            </a:r>
          </a:p>
          <a:p>
            <a:pPr lvl="1" rtl="0"/>
            <a:r>
              <a:rPr lang="cs-CZ" dirty="0"/>
              <a:t>Druhá úroveň</a:t>
            </a:r>
          </a:p>
          <a:p>
            <a:pPr lvl="2" rtl="0"/>
            <a:r>
              <a:rPr lang="cs-CZ" dirty="0"/>
              <a:t>Třetí úroveň</a:t>
            </a:r>
          </a:p>
          <a:p>
            <a:pPr lvl="3" rtl="0"/>
            <a:r>
              <a:rPr lang="cs-CZ" dirty="0"/>
              <a:t>Čtvrtá úroveň</a:t>
            </a:r>
          </a:p>
          <a:p>
            <a:pPr lvl="4" rtl="0"/>
            <a:r>
              <a:rPr lang="cs-CZ" dirty="0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 hasCustomPrompt="1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cs-CZ" dirty="0"/>
              <a:t>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 hasCustomPrompt="1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cs-CZ" dirty="0"/>
              <a:t>Upravit styly předlohy textu.</a:t>
            </a:r>
          </a:p>
          <a:p>
            <a:pPr lvl="1" rtl="0"/>
            <a:r>
              <a:rPr lang="cs-CZ" dirty="0"/>
              <a:t>Druhá úroveň</a:t>
            </a:r>
          </a:p>
          <a:p>
            <a:pPr lvl="2" rtl="0"/>
            <a:r>
              <a:rPr lang="cs-CZ" dirty="0"/>
              <a:t>Třetí úroveň</a:t>
            </a:r>
          </a:p>
          <a:p>
            <a:pPr lvl="3" rtl="0"/>
            <a:r>
              <a:rPr lang="cs-CZ" dirty="0"/>
              <a:t>Čtvrtá úroveň</a:t>
            </a:r>
          </a:p>
          <a:p>
            <a:pPr lvl="4" rtl="0"/>
            <a:r>
              <a:rPr lang="cs-CZ" dirty="0"/>
              <a:t>Pátá úroveň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DEF4067-9867-44E1-8104-A47AAADDD6D7}" type="datetime1">
              <a:rPr lang="cs-CZ" smtClean="0"/>
              <a:pPr/>
              <a:t>06.05.2023</a:t>
            </a:fld>
            <a:endParaRPr lang="cs-CZ" dirty="0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8A307B0-F685-4A84-9D3C-1A601E3FC0A5}" type="datetime1">
              <a:rPr lang="cs-CZ" smtClean="0"/>
              <a:pPr/>
              <a:t>06.05.2023</a:t>
            </a:fld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847830E-D3ED-4862-A3DA-519F54D317D1}" type="datetime1">
              <a:rPr lang="cs-CZ" smtClean="0"/>
              <a:pPr/>
              <a:t>06.05.2023</a:t>
            </a:fld>
            <a:endParaRPr lang="cs-CZ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 hasCustomPrompt="1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cs-CZ" dirty="0"/>
              <a:t>Upravit styly předlohy textu.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 hasCustomPrompt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cs-CZ" dirty="0"/>
              <a:t>Upravit styly předlohy textu.</a:t>
            </a:r>
          </a:p>
          <a:p>
            <a:pPr lvl="1" rtl="0"/>
            <a:r>
              <a:rPr lang="cs-CZ" dirty="0"/>
              <a:t>Druhá úroveň</a:t>
            </a:r>
          </a:p>
          <a:p>
            <a:pPr lvl="2" rtl="0"/>
            <a:r>
              <a:rPr lang="cs-CZ" dirty="0"/>
              <a:t>Třetí úroveň</a:t>
            </a:r>
          </a:p>
          <a:p>
            <a:pPr lvl="3" rtl="0"/>
            <a:r>
              <a:rPr lang="cs-CZ" dirty="0"/>
              <a:t>Čtvrtá úroveň</a:t>
            </a:r>
          </a:p>
          <a:p>
            <a:pPr lvl="4" rtl="0"/>
            <a:r>
              <a:rPr lang="cs-CZ" dirty="0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9FC2B6D-D6B4-4A07-B229-6B7F217D9BA3}" type="datetime1">
              <a:rPr lang="cs-CZ" smtClean="0"/>
              <a:pPr/>
              <a:t>06.05.2023</a:t>
            </a:fld>
            <a:endParaRPr lang="cs-CZ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 hasCustomPrompt="1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cs-CZ" dirty="0"/>
              <a:t>Upravit styly předlohy textu.</a:t>
            </a:r>
          </a:p>
        </p:txBody>
      </p:sp>
      <p:sp>
        <p:nvSpPr>
          <p:cNvPr id="3" name="Zástupný symbol obrázku 2" descr="Prázdný zástupný symbol pro přidání obrázku Klikněte na zástupný symbol a vyberte obrázek, který chcete přidat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cs-CZ"/>
              <a:t>Kliknutím na ikonu přidáte obrázek.</a:t>
            </a:r>
            <a:endParaRPr lang="cs-CZ" dirty="0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26D6B7-6AAE-4978-AF22-38FE2E59CEB2}" type="datetime1">
              <a:rPr lang="cs-CZ" smtClean="0"/>
              <a:pPr/>
              <a:t>06.05.2023</a:t>
            </a:fld>
            <a:endParaRPr lang="cs-CZ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řádky vlevo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Volný tvar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dirty="0"/>
            </a:p>
          </p:txBody>
        </p:sp>
        <p:sp>
          <p:nvSpPr>
            <p:cNvPr id="11" name="Volný tvar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dirty="0"/>
            </a:p>
          </p:txBody>
        </p:sp>
        <p:sp>
          <p:nvSpPr>
            <p:cNvPr id="14" name="Volný tvar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dirty="0"/>
            </a:p>
          </p:txBody>
        </p:sp>
      </p:grpSp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cs-CZ" dirty="0"/>
              <a:t>Upravit styly předlohy textu.</a:t>
            </a:r>
          </a:p>
          <a:p>
            <a:pPr lvl="1" rtl="0"/>
            <a:r>
              <a:rPr lang="cs-CZ" dirty="0"/>
              <a:t>Druhá úroveň</a:t>
            </a:r>
          </a:p>
          <a:p>
            <a:pPr lvl="2" rtl="0"/>
            <a:r>
              <a:rPr lang="cs-CZ" dirty="0"/>
              <a:t>Třetí úroveň</a:t>
            </a:r>
          </a:p>
          <a:p>
            <a:pPr lvl="3" rtl="0"/>
            <a:r>
              <a:rPr lang="cs-CZ" dirty="0"/>
              <a:t>Čtvrtá úroveň</a:t>
            </a:r>
          </a:p>
          <a:p>
            <a:pPr lvl="4" rtl="0"/>
            <a:r>
              <a:rPr lang="cs-CZ" dirty="0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E752B-6572-436C-91E9-2D00E8BF5CDF}" type="datetime1">
              <a:rPr lang="cs-CZ" smtClean="0"/>
              <a:pPr/>
              <a:t>06.05.2023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cs-CZ" dirty="0"/>
              <a:t>SmichovPass – trezor pro vaše hesla!</a:t>
            </a:r>
          </a:p>
        </p:txBody>
      </p:sp>
      <p:sp>
        <p:nvSpPr>
          <p:cNvPr id="5" name="Podnadpis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cs-CZ" dirty="0"/>
              <a:t>Kryštof Bruthans, 1.C</a:t>
            </a:r>
          </a:p>
          <a:p>
            <a:pPr rtl="0"/>
            <a:r>
              <a:rPr lang="cs-CZ" dirty="0"/>
              <a:t>SSPŠ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E91A2B-78B7-C54B-A7BE-624115F31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Grafické rozhraní programu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C818B74F-50C5-5E4E-4BD4-7648EB897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919" y="1498600"/>
            <a:ext cx="8458427" cy="500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3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308D32A-7F78-0481-9ADB-3B4812A7F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836" y="188640"/>
            <a:ext cx="4062942" cy="1262596"/>
          </a:xfrm>
        </p:spPr>
        <p:txBody>
          <a:bodyPr anchor="b">
            <a:noAutofit/>
          </a:bodyPr>
          <a:lstStyle/>
          <a:p>
            <a:r>
              <a:rPr lang="cs-CZ" sz="6600" dirty="0"/>
              <a:t>Příklad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A93FD88C-84C9-B818-6AAD-BAA949B03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7748" y="5249958"/>
            <a:ext cx="4094920" cy="1574298"/>
          </a:xfrm>
        </p:spPr>
        <p:txBody>
          <a:bodyPr/>
          <a:lstStyle/>
          <a:p>
            <a:r>
              <a:rPr lang="cs-CZ" dirty="0" err="1"/>
              <a:t>google.com,Radko</a:t>
            </a:r>
            <a:r>
              <a:rPr lang="cs-CZ" dirty="0"/>
              <a:t> Sablik,prestiz123;</a:t>
            </a:r>
          </a:p>
          <a:p>
            <a:endParaRPr lang="cs-CZ" dirty="0"/>
          </a:p>
          <a:p>
            <a:r>
              <a:rPr lang="cs-CZ" dirty="0"/>
              <a:t>preslovka987</a:t>
            </a:r>
            <a:endParaRPr lang="en-US" dirty="0"/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1DECC47B-34D1-CD90-E4F8-EC1527261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668" y="54502"/>
            <a:ext cx="7944959" cy="4686954"/>
          </a:xfrm>
          <a:prstGeom prst="rect">
            <a:avLst/>
          </a:prstGeom>
        </p:spPr>
      </p:pic>
      <p:sp>
        <p:nvSpPr>
          <p:cNvPr id="9" name="Obdélník: se zakulacenými rohy 8">
            <a:extLst>
              <a:ext uri="{FF2B5EF4-FFF2-40B4-BE49-F238E27FC236}">
                <a16:creationId xmlns:a16="http://schemas.microsoft.com/office/drawing/2014/main" id="{1E165BD8-BFCE-5123-0737-4CC4CC2EB976}"/>
              </a:ext>
            </a:extLst>
          </p:cNvPr>
          <p:cNvSpPr/>
          <p:nvPr/>
        </p:nvSpPr>
        <p:spPr>
          <a:xfrm>
            <a:off x="6259025" y="5704713"/>
            <a:ext cx="2232248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6FB6D4AB-C8C7-A619-962E-BB0589C04106}"/>
              </a:ext>
            </a:extLst>
          </p:cNvPr>
          <p:cNvSpPr txBox="1"/>
          <p:nvPr/>
        </p:nvSpPr>
        <p:spPr>
          <a:xfrm>
            <a:off x="2165208" y="6117597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e1cf0e65fb91f9357cd726eb572cc658b51ea1a147dd2e674a770c20ecd3dfe1</a:t>
            </a:r>
          </a:p>
        </p:txBody>
      </p:sp>
      <p:cxnSp>
        <p:nvCxnSpPr>
          <p:cNvPr id="13" name="Přímá spojnice se šipkou 12">
            <a:extLst>
              <a:ext uri="{FF2B5EF4-FFF2-40B4-BE49-F238E27FC236}">
                <a16:creationId xmlns:a16="http://schemas.microsoft.com/office/drawing/2014/main" id="{0152D8B1-AEBC-D257-3CC9-82424361E9EA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629916" y="6379207"/>
            <a:ext cx="53529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Přímá spojnice se šipkou 16">
            <a:extLst>
              <a:ext uri="{FF2B5EF4-FFF2-40B4-BE49-F238E27FC236}">
                <a16:creationId xmlns:a16="http://schemas.microsoft.com/office/drawing/2014/main" id="{DFFF905E-BD6B-86DD-D775-EEC85EA422D7}"/>
              </a:ext>
            </a:extLst>
          </p:cNvPr>
          <p:cNvCxnSpPr>
            <a:cxnSpLocks/>
          </p:cNvCxnSpPr>
          <p:nvPr/>
        </p:nvCxnSpPr>
        <p:spPr>
          <a:xfrm>
            <a:off x="4078188" y="5373216"/>
            <a:ext cx="2180837" cy="56094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Přímá spojnice se šipkou 21">
            <a:extLst>
              <a:ext uri="{FF2B5EF4-FFF2-40B4-BE49-F238E27FC236}">
                <a16:creationId xmlns:a16="http://schemas.microsoft.com/office/drawing/2014/main" id="{E97B3E8D-DD9E-898E-6A04-360F5D8DE8AD}"/>
              </a:ext>
            </a:extLst>
          </p:cNvPr>
          <p:cNvCxnSpPr>
            <a:stCxn id="10" idx="3"/>
          </p:cNvCxnSpPr>
          <p:nvPr/>
        </p:nvCxnSpPr>
        <p:spPr>
          <a:xfrm flipV="1">
            <a:off x="5333560" y="6360346"/>
            <a:ext cx="925465" cy="188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A5FF3FD4-0933-7FAD-A9BE-02F5549B6ACC}"/>
              </a:ext>
            </a:extLst>
          </p:cNvPr>
          <p:cNvSpPr txBox="1"/>
          <p:nvPr/>
        </p:nvSpPr>
        <p:spPr>
          <a:xfrm>
            <a:off x="6043001" y="4799122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inicializační vektor</a:t>
            </a:r>
          </a:p>
        </p:txBody>
      </p:sp>
      <p:cxnSp>
        <p:nvCxnSpPr>
          <p:cNvPr id="26" name="Přímá spojnice se šipkou 25">
            <a:extLst>
              <a:ext uri="{FF2B5EF4-FFF2-40B4-BE49-F238E27FC236}">
                <a16:creationId xmlns:a16="http://schemas.microsoft.com/office/drawing/2014/main" id="{2062FE5C-772B-C296-0811-51F7F0352326}"/>
              </a:ext>
            </a:extLst>
          </p:cNvPr>
          <p:cNvCxnSpPr>
            <a:stCxn id="23" idx="2"/>
            <a:endCxn id="9" idx="0"/>
          </p:cNvCxnSpPr>
          <p:nvPr/>
        </p:nvCxnSpPr>
        <p:spPr>
          <a:xfrm>
            <a:off x="7375149" y="5260787"/>
            <a:ext cx="0" cy="44392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bdélník: se zakulacenými rohy 30">
            <a:extLst>
              <a:ext uri="{FF2B5EF4-FFF2-40B4-BE49-F238E27FC236}">
                <a16:creationId xmlns:a16="http://schemas.microsoft.com/office/drawing/2014/main" id="{2B00CF12-F7DB-4416-D9E2-4075865F1312}"/>
              </a:ext>
            </a:extLst>
          </p:cNvPr>
          <p:cNvSpPr/>
          <p:nvPr/>
        </p:nvSpPr>
        <p:spPr>
          <a:xfrm>
            <a:off x="9535389" y="6088684"/>
            <a:ext cx="1993777" cy="33150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cxnSp>
        <p:nvCxnSpPr>
          <p:cNvPr id="28" name="Přímá spojnice se šipkou 27">
            <a:extLst>
              <a:ext uri="{FF2B5EF4-FFF2-40B4-BE49-F238E27FC236}">
                <a16:creationId xmlns:a16="http://schemas.microsoft.com/office/drawing/2014/main" id="{6EDCAE61-C143-A038-3DDE-99FA53B57E1D}"/>
              </a:ext>
            </a:extLst>
          </p:cNvPr>
          <p:cNvCxnSpPr>
            <a:stCxn id="9" idx="3"/>
          </p:cNvCxnSpPr>
          <p:nvPr/>
        </p:nvCxnSpPr>
        <p:spPr>
          <a:xfrm>
            <a:off x="8491273" y="6172765"/>
            <a:ext cx="91550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bdélník: se zakulacenými rohy 29">
            <a:extLst>
              <a:ext uri="{FF2B5EF4-FFF2-40B4-BE49-F238E27FC236}">
                <a16:creationId xmlns:a16="http://schemas.microsoft.com/office/drawing/2014/main" id="{C6D28AC5-AC51-BA91-0D0B-9681C54863EB}"/>
              </a:ext>
            </a:extLst>
          </p:cNvPr>
          <p:cNvSpPr/>
          <p:nvPr/>
        </p:nvSpPr>
        <p:spPr>
          <a:xfrm>
            <a:off x="9497536" y="5485893"/>
            <a:ext cx="2501529" cy="6317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11E4AA7D-4E90-22F2-8D5B-B98A0993ED8F}"/>
              </a:ext>
            </a:extLst>
          </p:cNvPr>
          <p:cNvSpPr txBox="1"/>
          <p:nvPr/>
        </p:nvSpPr>
        <p:spPr>
          <a:xfrm>
            <a:off x="9497536" y="5375610"/>
            <a:ext cx="2520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cs-CZ" sz="1200" dirty="0"/>
              <a:t>wrCfPIZOEKh34pdDSIjsTQNt5pq143LI7GXW7xBIXgnpFPRiU+6xI2VaLYjIeIDI</a:t>
            </a:r>
          </a:p>
          <a:p>
            <a:r>
              <a:rPr lang="cs-CZ" sz="1200" dirty="0"/>
              <a:t>;f9LtFwgy7mtdVs/</a:t>
            </a:r>
            <a:r>
              <a:rPr lang="cs-CZ" sz="1200" dirty="0" err="1"/>
              <a:t>KUWnYbQ</a:t>
            </a:r>
            <a:r>
              <a:rPr lang="cs-CZ" sz="1200" dirty="0"/>
              <a:t>==</a:t>
            </a: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49D67483-37F1-AB88-5243-132C8558D530}"/>
              </a:ext>
            </a:extLst>
          </p:cNvPr>
          <p:cNvSpPr txBox="1"/>
          <p:nvPr/>
        </p:nvSpPr>
        <p:spPr>
          <a:xfrm>
            <a:off x="6335054" y="5728549"/>
            <a:ext cx="2018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400" dirty="0"/>
              <a:t>AES</a:t>
            </a:r>
          </a:p>
        </p:txBody>
      </p:sp>
    </p:spTree>
    <p:extLst>
      <p:ext uri="{BB962C8B-B14F-4D97-AF65-F5344CB8AC3E}">
        <p14:creationId xmlns:p14="http://schemas.microsoft.com/office/powerpoint/2010/main" val="2427787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E11B76-AD03-9FE1-7308-7DBFE2013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1916832"/>
            <a:ext cx="10360501" cy="2592288"/>
          </a:xfrm>
        </p:spPr>
        <p:txBody>
          <a:bodyPr>
            <a:noAutofit/>
          </a:bodyPr>
          <a:lstStyle/>
          <a:p>
            <a:pPr algn="ctr"/>
            <a:r>
              <a:rPr lang="cs-CZ" sz="8800" dirty="0"/>
              <a:t>DEMONSTRACE PROGRAMU</a:t>
            </a:r>
          </a:p>
        </p:txBody>
      </p:sp>
    </p:spTree>
    <p:extLst>
      <p:ext uri="{BB962C8B-B14F-4D97-AF65-F5344CB8AC3E}">
        <p14:creationId xmlns:p14="http://schemas.microsoft.com/office/powerpoint/2010/main" val="235614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nologie (16:9)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28_TF02787990_TF02787990.potx" id="{41430103-F1DF-4760-9877-C776298C88DB}" vid="{586A876F-1D1B-4FC4-9F0D-A7C5E174B1DA}"/>
    </a:ext>
  </a:extLst>
</a:theme>
</file>

<file path=ppt/theme/theme2.xml><?xml version="1.0" encoding="utf-8"?>
<a:theme xmlns:a="http://schemas.openxmlformats.org/drawingml/2006/main" name="Motiv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Prezentace s trojitými čarami připomínajícími elektrický obvod (širokoúhlý formát)</Template>
  <TotalTime>13</TotalTime>
  <Words>43</Words>
  <Application>Microsoft Office PowerPoint</Application>
  <PresentationFormat>Vlastní</PresentationFormat>
  <Paragraphs>15</Paragraphs>
  <Slides>4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4</vt:i4>
      </vt:variant>
    </vt:vector>
  </HeadingPairs>
  <TitlesOfParts>
    <vt:vector size="7" baseType="lpstr">
      <vt:lpstr>Arial</vt:lpstr>
      <vt:lpstr>Calibri</vt:lpstr>
      <vt:lpstr>Technologie (16:9)</vt:lpstr>
      <vt:lpstr>SmichovPass – trezor pro vaše hesla!</vt:lpstr>
      <vt:lpstr>Grafické rozhraní programu</vt:lpstr>
      <vt:lpstr>Příklad</vt:lpstr>
      <vt:lpstr>DEMONSTRACE PROGRAMU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SmichovPass – trezor pro vaše hesla!</dc:title>
  <dc:creator>Kryštof Bruthans</dc:creator>
  <cp:lastModifiedBy>Kryštof Bruthans</cp:lastModifiedBy>
  <cp:revision>1</cp:revision>
  <dcterms:created xsi:type="dcterms:W3CDTF">2023-05-06T18:02:03Z</dcterms:created>
  <dcterms:modified xsi:type="dcterms:W3CDTF">2023-05-06T18:15:05Z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