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3.png" ContentType="image/png"/>
  <Override PartName="/ppt/media/image4.png" ContentType="image/png"/>
  <Override PartName="/ppt/media/image9.png" ContentType="image/png"/>
  <Override PartName="/ppt/media/image20.png" ContentType="image/png"/>
  <Override PartName="/ppt/media/image12.png" ContentType="image/png"/>
  <Override PartName="/ppt/media/image3.png" ContentType="image/png"/>
  <Override PartName="/ppt/media/image8.png" ContentType="image/png"/>
  <Override PartName="/ppt/media/image17.png" ContentType="image/png"/>
  <Override PartName="/ppt/media/image11.png" ContentType="image/png"/>
  <Override PartName="/ppt/media/image2.png" ContentType="image/png"/>
  <Override PartName="/ppt/media/image22.png" ContentType="image/png"/>
  <Override PartName="/ppt/media/image1.jpeg" ContentType="image/jpeg"/>
  <Override PartName="/ppt/media/image10.png" ContentType="image/png"/>
  <Override PartName="/ppt/media/image5.png" ContentType="image/png"/>
  <Override PartName="/ppt/media/image21.png" ContentType="image/png"/>
  <Override PartName="/ppt/media/image19.png" ContentType="image/png"/>
  <Override PartName="/ppt/media/image16.svg" ContentType="image/svg"/>
  <Override PartName="/ppt/media/image18.svg" ContentType="image/svg"/>
  <Override PartName="/ppt/media/image7.png" ContentType="image/png"/>
  <Override PartName="/ppt/media/image23.png" ContentType="image/png"/>
  <Override PartName="/ppt/media/image14.jpeg" ContentType="image/jpeg"/>
  <Override PartName="/ppt/media/image6.png" ContentType="image/png"/>
  <Override PartName="/ppt/media/image15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7F24B61-DE66-4268-ADAA-D921E5956937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it-IT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0449583-D0A0-4E5B-8A64-B17BD9DFAF80}" type="slidenum">
              <a:rPr b="0" lang="it-IT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it-IT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EAA1B09-4F77-4FEE-9DB5-BB2753D659AA}" type="slidenum">
              <a:rPr b="0" lang="it-IT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it-IT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B9A074E-B824-4262-90C3-1AB1746EF9EE}" type="slidenum">
              <a:rPr b="0" lang="it-IT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it-IT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4771E3A-6D89-45F5-820E-E04F9B70EAC4}" type="slidenum">
              <a:rPr b="0" lang="it-IT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it-IT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FA6B341-3929-458D-B31D-43DEC3BF73E1}" type="slidenum">
              <a:rPr b="0" lang="it-IT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it-IT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AF5ACE9-858D-4C39-A46B-0B02C6C89E3D}" type="slidenum">
              <a:rPr b="0" lang="it-IT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it-IT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1796ED5-6337-4812-A058-27AFBD1FAAED}" type="slidenum">
              <a:rPr b="0" lang="it-IT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it-IT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0D11C0A-E2F7-4059-931E-EEAE313D4393}" type="slidenum">
              <a:rPr b="0" lang="it-IT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910FC9-F1B3-4CF3-A7C5-F6B0ECBB754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0E1BAAE8-0BC2-4BAB-9433-C87F353CE9F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96B145F8-4973-4F91-9B91-5C5E04AA866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D4433A4-004F-4F94-9816-BC6ED09EF1F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E76E207-CFCC-4B98-9584-731CEB219FB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0BE11CF-A18F-4E86-B045-C4322606D2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03B3137-74CF-4984-84EC-9324CC6A60B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5D2A81F9-BF8E-4457-B3FE-B1EDC6C9BF1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075C9DD8-C74E-4437-9EF0-C773D681105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EDB458C6-0A98-480B-88A5-4A6EA80F89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2052D8DC-54EF-4B53-B13E-72ADD4F1907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it-IT" sz="6000" spc="-1" strike="noStrike">
                <a:solidFill>
                  <a:schemeClr val="dk1"/>
                </a:solidFill>
                <a:latin typeface="Calibri Light"/>
              </a:rPr>
              <a:t>Fare clic per modificare lo stile del titolo dello schema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C3121B9-B88B-4282-8D0A-54E4CAED0D62}" type="slidenum">
              <a: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it-IT" sz="3200" spc="-1" strike="noStrike">
                <a:solidFill>
                  <a:schemeClr val="dk1"/>
                </a:solidFill>
                <a:latin typeface="Calibri Light"/>
              </a:rPr>
              <a:t>Fare clic per modificare lo stile del titolo dello schema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3200" spc="-1" strike="noStrike">
                <a:solidFill>
                  <a:schemeClr val="dk1"/>
                </a:solidFill>
                <a:latin typeface="Calibri"/>
              </a:rPr>
              <a:t>Fare clic per modificare gli stili del testo dello schema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chemeClr val="dk1"/>
                </a:solidFill>
                <a:latin typeface="Calibri"/>
              </a:rPr>
              <a:t>Secondo livello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dk1"/>
                </a:solidFill>
                <a:latin typeface="Calibri"/>
              </a:rPr>
              <a:t>Terzo livello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chemeClr val="dk1"/>
                </a:solidFill>
                <a:latin typeface="Calibri"/>
              </a:rPr>
              <a:t>Quarto livello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chemeClr val="dk1"/>
                </a:solidFill>
                <a:latin typeface="Calibri"/>
              </a:rPr>
              <a:t>Quinto livello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1600" spc="-1" strike="noStrike">
                <a:solidFill>
                  <a:schemeClr val="dk1"/>
                </a:solidFill>
                <a:latin typeface="Calibri"/>
              </a:rPr>
              <a:t>Fare clic per modificare gli stili del testo dello schema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19BFE5A-3E32-48A3-8A89-B3BA08333E07}" type="slidenum">
              <a: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it-IT" sz="3200" spc="-1" strike="noStrike">
                <a:solidFill>
                  <a:schemeClr val="dk1"/>
                </a:solidFill>
                <a:latin typeface="Calibri Light"/>
              </a:rPr>
              <a:t>Fare clic per modificare lo stile del titolo dello schema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3200" spc="-1" strike="noStrike">
                <a:solidFill>
                  <a:schemeClr val="dk1"/>
                </a:solidFill>
                <a:latin typeface="Calibri"/>
              </a:rPr>
              <a:t>Fare clic sull'icona per inserire un'immagine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1600" spc="-1" strike="noStrike">
                <a:solidFill>
                  <a:schemeClr val="dk1"/>
                </a:solidFill>
                <a:latin typeface="Calibri"/>
              </a:rPr>
              <a:t>Fare clic per modificare gli stili del testo dello schema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AEA0509-5043-462E-9B55-ECD64A2E51A7}" type="slidenum">
              <a: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Calibri Light"/>
              </a:rPr>
              <a:t>Fare clic per modificare lo stile del titolo dello schema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chemeClr val="dk1"/>
                </a:solidFill>
                <a:latin typeface="Calibri"/>
              </a:rPr>
              <a:t>Fare clic per modificare gli stili del testo dello schema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dk1"/>
                </a:solidFill>
                <a:latin typeface="Calibri"/>
              </a:rPr>
              <a:t>Secondo livello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chemeClr val="dk1"/>
                </a:solidFill>
                <a:latin typeface="Calibri"/>
              </a:rPr>
              <a:t>Terzo livello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chemeClr val="dk1"/>
                </a:solidFill>
                <a:latin typeface="Calibri"/>
              </a:rPr>
              <a:t>Quarto livello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chemeClr val="dk1"/>
                </a:solidFill>
                <a:latin typeface="Calibri"/>
              </a:rPr>
              <a:t>Quinto livello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546665A-9CBF-4DCF-B72C-46935CC274BE}" type="slidenum">
              <a: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Calibri Light"/>
              </a:rPr>
              <a:t>Fare clic per modificare lo stile del titolo dello schema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chemeClr val="dk1"/>
                </a:solidFill>
                <a:latin typeface="Calibri"/>
              </a:rPr>
              <a:t>Fare clic per modificare gli stili del testo dello schema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dk1"/>
                </a:solidFill>
                <a:latin typeface="Calibri"/>
              </a:rPr>
              <a:t>Secondo livello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chemeClr val="dk1"/>
                </a:solidFill>
                <a:latin typeface="Calibri"/>
              </a:rPr>
              <a:t>Terzo livello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chemeClr val="dk1"/>
                </a:solidFill>
                <a:latin typeface="Calibri"/>
              </a:rPr>
              <a:t>Quarto livello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chemeClr val="dk1"/>
                </a:solidFill>
                <a:latin typeface="Calibri"/>
              </a:rPr>
              <a:t>Quinto livello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60B17FE-9D86-4065-A1FE-D604CDF2A491}" type="slidenum">
              <a: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Calibri Light"/>
              </a:rPr>
              <a:t>Fare clic per modificare lo stile del titolo dello schema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chemeClr val="dk1"/>
                </a:solidFill>
                <a:latin typeface="Calibri"/>
              </a:rPr>
              <a:t>Fare clic per modificare gli stili del testo dello schema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dk1"/>
                </a:solidFill>
                <a:latin typeface="Calibri"/>
              </a:rPr>
              <a:t>Secondo livello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chemeClr val="dk1"/>
                </a:solidFill>
                <a:latin typeface="Calibri"/>
              </a:rPr>
              <a:t>Terzo livello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chemeClr val="dk1"/>
                </a:solidFill>
                <a:latin typeface="Calibri"/>
              </a:rPr>
              <a:t>Quarto livello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chemeClr val="dk1"/>
                </a:solidFill>
                <a:latin typeface="Calibri"/>
              </a:rPr>
              <a:t>Quinto livello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9425C3C-0679-434D-B9C5-9F796F0B61B9}" type="slidenum">
              <a: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it-IT" sz="6000" spc="-1" strike="noStrike">
                <a:solidFill>
                  <a:schemeClr val="dk1"/>
                </a:solidFill>
                <a:latin typeface="Calibri Light"/>
              </a:rPr>
              <a:t>Fare clic per modificare lo stile del titolo dello schema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Fare clic per modificare gli stili del testo dello schema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36DC320-3B0D-47A6-ABA0-295972D1B43F}" type="slidenum">
              <a: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Calibri Light"/>
              </a:rPr>
              <a:t>Fare clic per modificare lo stile del titolo dello schema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chemeClr val="dk1"/>
                </a:solidFill>
                <a:latin typeface="Calibri"/>
              </a:rPr>
              <a:t>Fare clic per modificare gli stili del testo dello schema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dk1"/>
                </a:solidFill>
                <a:latin typeface="Calibri"/>
              </a:rPr>
              <a:t>Secondo livello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chemeClr val="dk1"/>
                </a:solidFill>
                <a:latin typeface="Calibri"/>
              </a:rPr>
              <a:t>Terzo livello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chemeClr val="dk1"/>
                </a:solidFill>
                <a:latin typeface="Calibri"/>
              </a:rPr>
              <a:t>Quarto livello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chemeClr val="dk1"/>
                </a:solidFill>
                <a:latin typeface="Calibri"/>
              </a:rPr>
              <a:t>Quinto livello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chemeClr val="dk1"/>
                </a:solidFill>
                <a:latin typeface="Calibri"/>
              </a:rPr>
              <a:t>Fare clic per modificare gli stili del testo dello schema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dk1"/>
                </a:solidFill>
                <a:latin typeface="Calibri"/>
              </a:rPr>
              <a:t>Secondo livello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chemeClr val="dk1"/>
                </a:solidFill>
                <a:latin typeface="Calibri"/>
              </a:rPr>
              <a:t>Terzo livello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chemeClr val="dk1"/>
                </a:solidFill>
                <a:latin typeface="Calibri"/>
              </a:rPr>
              <a:t>Quarto livello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chemeClr val="dk1"/>
                </a:solidFill>
                <a:latin typeface="Calibri"/>
              </a:rPr>
              <a:t>Quinto livello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5E9B4C8-5C23-4DDF-97F9-4BBF8D8A0687}" type="slidenum">
              <a: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Calibri Light"/>
              </a:rPr>
              <a:t>Fare clic per modificare lo stile del titolo dello schema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it-IT" sz="2400" spc="-1" strike="noStrike">
                <a:solidFill>
                  <a:schemeClr val="dk1"/>
                </a:solidFill>
                <a:latin typeface="Calibri"/>
              </a:rPr>
              <a:t>Fare clic per modificare gli stili del testo dello schema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chemeClr val="dk1"/>
                </a:solidFill>
                <a:latin typeface="Calibri"/>
              </a:rPr>
              <a:t>Fare clic per modificare gli stili del testo dello schema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dk1"/>
                </a:solidFill>
                <a:latin typeface="Calibri"/>
              </a:rPr>
              <a:t>Secondo livello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chemeClr val="dk1"/>
                </a:solidFill>
                <a:latin typeface="Calibri"/>
              </a:rPr>
              <a:t>Terzo livello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chemeClr val="dk1"/>
                </a:solidFill>
                <a:latin typeface="Calibri"/>
              </a:rPr>
              <a:t>Quarto livello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chemeClr val="dk1"/>
                </a:solidFill>
                <a:latin typeface="Calibri"/>
              </a:rPr>
              <a:t>Quinto livello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it-IT" sz="2400" spc="-1" strike="noStrike">
                <a:solidFill>
                  <a:schemeClr val="dk1"/>
                </a:solidFill>
                <a:latin typeface="Calibri"/>
              </a:rPr>
              <a:t>Fare clic per modificare gli stili del testo dello schema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chemeClr val="dk1"/>
                </a:solidFill>
                <a:latin typeface="Calibri"/>
              </a:rPr>
              <a:t>Fare clic per modificare gli stili del testo dello schema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dk1"/>
                </a:solidFill>
                <a:latin typeface="Calibri"/>
              </a:rPr>
              <a:t>Secondo livello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chemeClr val="dk1"/>
                </a:solidFill>
                <a:latin typeface="Calibri"/>
              </a:rPr>
              <a:t>Terzo livello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chemeClr val="dk1"/>
                </a:solidFill>
                <a:latin typeface="Calibri"/>
              </a:rPr>
              <a:t>Quarto livello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chemeClr val="dk1"/>
                </a:solidFill>
                <a:latin typeface="Calibri"/>
              </a:rPr>
              <a:t>Quinto livello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AB772BB-123B-4F68-873D-8A164041044B}" type="slidenum">
              <a: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Calibri Light"/>
              </a:rPr>
              <a:t>Fare clic per modificare lo stile del titolo dello schema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2AE369D-4E5B-44E3-AA21-A925D2D131C7}" type="slidenum">
              <a: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2DACC11-6064-4447-93BF-DC35A11A334D}" type="slidenum">
              <a:rPr b="0" lang="it-I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jpe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5.png"/><Relationship Id="rId3" Type="http://schemas.openxmlformats.org/officeDocument/2006/relationships/image" Target="../media/image16.svg"/><Relationship Id="rId4" Type="http://schemas.openxmlformats.org/officeDocument/2006/relationships/image" Target="../media/image17.png"/><Relationship Id="rId5" Type="http://schemas.openxmlformats.org/officeDocument/2006/relationships/image" Target="../media/image18.sv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slideLayout" Target="../slideLayouts/slideLayout4.xml"/><Relationship Id="rId9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365760" y="3964320"/>
            <a:ext cx="5806440" cy="1940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it-IT" sz="6000" spc="-1" strike="noStrike">
                <a:solidFill>
                  <a:srgbClr val="002250"/>
                </a:solidFill>
                <a:latin typeface="Calibri"/>
              </a:rPr>
              <a:t>Presentazione 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it-IT" sz="6000" spc="-1" strike="noStrike">
                <a:solidFill>
                  <a:srgbClr val="002250"/>
                </a:solidFill>
                <a:latin typeface="Calibri"/>
              </a:rPr>
              <a:t>del progetto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" name="Immagine 4" descr="Immagine che contiene Carattere, Elementi grafici, logo, bianco&#10;&#10;Il contenuto generato dall'IA potrebbe non essere corretto."/>
          <p:cNvPicPr/>
          <p:nvPr/>
        </p:nvPicPr>
        <p:blipFill>
          <a:blip r:embed="rId1"/>
          <a:srcRect l="18367" t="42851" r="18786" b="34406"/>
          <a:stretch/>
        </p:blipFill>
        <p:spPr>
          <a:xfrm>
            <a:off x="2647080" y="306720"/>
            <a:ext cx="7149240" cy="2586600"/>
          </a:xfrm>
          <a:prstGeom prst="rect">
            <a:avLst/>
          </a:prstGeom>
          <a:ln w="0">
            <a:noFill/>
          </a:ln>
        </p:spPr>
      </p:pic>
      <p:sp>
        <p:nvSpPr>
          <p:cNvPr id="74" name="CasellaDiTesto 5"/>
          <p:cNvSpPr/>
          <p:nvPr/>
        </p:nvSpPr>
        <p:spPr>
          <a:xfrm>
            <a:off x="7839720" y="4612320"/>
            <a:ext cx="391356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it-IT" sz="2400" spc="-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</a:rPr>
              <a:t>Gruppo 51 | A.A. 2024/25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it-IT" sz="2400" spc="-1" strike="noStrike">
                <a:solidFill>
                  <a:srgbClr val="00204e"/>
                </a:solidFill>
                <a:latin typeface="Aptos"/>
              </a:rPr>
              <a:t>Federico Balistreri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it-IT" sz="2400" spc="-1" strike="noStrike">
                <a:solidFill>
                  <a:srgbClr val="00204e"/>
                </a:solidFill>
                <a:latin typeface="Aptos"/>
              </a:rPr>
              <a:t>Giovanni Vignoletti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ttangolo 1"/>
          <p:cNvSpPr/>
          <p:nvPr/>
        </p:nvSpPr>
        <p:spPr>
          <a:xfrm>
            <a:off x="0" y="0"/>
            <a:ext cx="4105440" cy="6857640"/>
          </a:xfrm>
          <a:prstGeom prst="rect">
            <a:avLst/>
          </a:prstGeom>
          <a:solidFill>
            <a:srgbClr val="ea12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25" name="Immagine 6" descr="Immagine che contiene simbolo, bianco, cerchio, Elementi grafici&#10;&#10;Il contenuto generato dall'IA potrebbe non essere corretto."/>
          <p:cNvPicPr/>
          <p:nvPr/>
        </p:nvPicPr>
        <p:blipFill>
          <a:blip r:embed="rId1"/>
          <a:stretch/>
        </p:blipFill>
        <p:spPr>
          <a:xfrm>
            <a:off x="214200" y="5905440"/>
            <a:ext cx="714240" cy="799920"/>
          </a:xfrm>
          <a:prstGeom prst="rect">
            <a:avLst/>
          </a:prstGeom>
          <a:ln w="0">
            <a:noFill/>
          </a:ln>
        </p:spPr>
      </p:pic>
      <p:sp>
        <p:nvSpPr>
          <p:cNvPr id="126" name="CasellaDiTesto 7"/>
          <p:cNvSpPr/>
          <p:nvPr/>
        </p:nvSpPr>
        <p:spPr>
          <a:xfrm>
            <a:off x="728640" y="2868480"/>
            <a:ext cx="335592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it-IT" sz="3200" spc="-1" strike="noStrike">
                <a:solidFill>
                  <a:schemeClr val="lt1"/>
                </a:solidFill>
                <a:latin typeface="Aptos"/>
              </a:rPr>
              <a:t>CI ABBIAMO          PROVATO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Immagine 2" descr=""/>
          <p:cNvPicPr/>
          <p:nvPr/>
        </p:nvPicPr>
        <p:blipFill>
          <a:blip r:embed="rId2"/>
          <a:srcRect l="0" t="0" r="9758" b="0"/>
          <a:stretch/>
        </p:blipFill>
        <p:spPr>
          <a:xfrm>
            <a:off x="7335720" y="379440"/>
            <a:ext cx="4762800" cy="2862720"/>
          </a:xfrm>
          <a:prstGeom prst="rect">
            <a:avLst/>
          </a:prstGeom>
          <a:ln w="0">
            <a:noFill/>
          </a:ln>
        </p:spPr>
      </p:pic>
      <p:pic>
        <p:nvPicPr>
          <p:cNvPr id="128" name="Immagine 12" descr=""/>
          <p:cNvPicPr/>
          <p:nvPr/>
        </p:nvPicPr>
        <p:blipFill>
          <a:blip r:embed="rId3"/>
          <a:stretch/>
        </p:blipFill>
        <p:spPr>
          <a:xfrm>
            <a:off x="4222440" y="851040"/>
            <a:ext cx="2949120" cy="2391480"/>
          </a:xfrm>
          <a:prstGeom prst="rect">
            <a:avLst/>
          </a:prstGeom>
          <a:ln w="0">
            <a:noFill/>
          </a:ln>
        </p:spPr>
      </p:pic>
      <p:pic>
        <p:nvPicPr>
          <p:cNvPr id="129" name="Immagine 23" descr=""/>
          <p:cNvPicPr/>
          <p:nvPr/>
        </p:nvPicPr>
        <p:blipFill>
          <a:blip r:embed="rId4"/>
          <a:stretch/>
        </p:blipFill>
        <p:spPr>
          <a:xfrm>
            <a:off x="5130000" y="3429000"/>
            <a:ext cx="5123160" cy="325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ttangolo 3"/>
          <p:cNvSpPr/>
          <p:nvPr/>
        </p:nvSpPr>
        <p:spPr>
          <a:xfrm>
            <a:off x="0" y="0"/>
            <a:ext cx="4105440" cy="6857640"/>
          </a:xfrm>
          <a:prstGeom prst="rect">
            <a:avLst/>
          </a:prstGeom>
          <a:solidFill>
            <a:srgbClr val="ea12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76" name="Immagine 6" descr="Immagine che contiene simbolo, bianco, cerchio, Elementi grafici&#10;&#10;Il contenuto generato dall'IA potrebbe non essere corretto."/>
          <p:cNvPicPr/>
          <p:nvPr/>
        </p:nvPicPr>
        <p:blipFill>
          <a:blip r:embed="rId1"/>
          <a:stretch/>
        </p:blipFill>
        <p:spPr>
          <a:xfrm>
            <a:off x="214200" y="5905440"/>
            <a:ext cx="714240" cy="799920"/>
          </a:xfrm>
          <a:prstGeom prst="rect">
            <a:avLst/>
          </a:prstGeom>
          <a:ln w="0">
            <a:noFill/>
          </a:ln>
        </p:spPr>
      </p:pic>
      <p:sp>
        <p:nvSpPr>
          <p:cNvPr id="77" name="CasellaDiTesto 7"/>
          <p:cNvSpPr/>
          <p:nvPr/>
        </p:nvSpPr>
        <p:spPr>
          <a:xfrm>
            <a:off x="647280" y="2598120"/>
            <a:ext cx="458604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it-IT" sz="3200" spc="-1" strike="noStrike">
                <a:solidFill>
                  <a:schemeClr val="lt1"/>
                </a:solidFill>
                <a:latin typeface="Aptos"/>
              </a:rPr>
              <a:t>  </a:t>
            </a:r>
            <a:r>
              <a:rPr b="1" lang="it-IT" sz="3200" spc="-1" strike="noStrike">
                <a:solidFill>
                  <a:schemeClr val="lt1"/>
                </a:solidFill>
                <a:latin typeface="Aptos"/>
              </a:rPr>
              <a:t>REQUISITI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it-IT" sz="3200" spc="-1" strike="noStrike">
                <a:solidFill>
                  <a:schemeClr val="lt1"/>
                </a:solidFill>
                <a:latin typeface="Aptos"/>
              </a:rPr>
              <a:t>APPLICATIVI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CasellaDiTesto 8"/>
          <p:cNvSpPr/>
          <p:nvPr/>
        </p:nvSpPr>
        <p:spPr>
          <a:xfrm>
            <a:off x="5257800" y="1073520"/>
            <a:ext cx="6210000" cy="478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it-IT" sz="2200" spc="-1" strike="noStrike">
                <a:solidFill>
                  <a:schemeClr val="dk1"/>
                </a:solidFill>
                <a:latin typeface="Aptos"/>
              </a:rPr>
              <a:t>Sfidare amici o utenti casuali in quiz riguardanti varie categorie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it-IT" sz="2200" spc="-1" strike="noStrike">
                <a:solidFill>
                  <a:schemeClr val="dk1"/>
                </a:solidFill>
                <a:latin typeface="Aptos"/>
              </a:rPr>
              <a:t>Accettare o rifiutare le sfide ricevute elencate in un’apposita sezione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it-IT" sz="2200" spc="-1" strike="noStrike">
                <a:solidFill>
                  <a:schemeClr val="dk1"/>
                </a:solidFill>
                <a:latin typeface="Aptos"/>
              </a:rPr>
              <a:t>Creare domande e inserirle nel sistema (previa approvazione di un admin)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it-IT" sz="2200" spc="-1" strike="noStrike">
                <a:solidFill>
                  <a:schemeClr val="dk1"/>
                </a:solidFill>
                <a:latin typeface="Aptos"/>
              </a:rPr>
              <a:t>Inviare richieste di amicizia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it-IT" sz="2200" spc="-1" strike="noStrike">
                <a:solidFill>
                  <a:schemeClr val="dk1"/>
                </a:solidFill>
                <a:latin typeface="Aptos"/>
              </a:rPr>
              <a:t>Presenza di una leaderboard contenente la lista degli utenti che hanno totalizzato più punti esperienza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ttangolo 4"/>
          <p:cNvSpPr/>
          <p:nvPr/>
        </p:nvSpPr>
        <p:spPr>
          <a:xfrm>
            <a:off x="0" y="0"/>
            <a:ext cx="4105440" cy="6857640"/>
          </a:xfrm>
          <a:prstGeom prst="rect">
            <a:avLst/>
          </a:prstGeom>
          <a:solidFill>
            <a:srgbClr val="ea12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80" name="Immagine 6" descr="Immagine che contiene simbolo, bianco, cerchio, Elementi grafici&#10;&#10;Il contenuto generato dall'IA potrebbe non essere corretto."/>
          <p:cNvPicPr/>
          <p:nvPr/>
        </p:nvPicPr>
        <p:blipFill>
          <a:blip r:embed="rId1"/>
          <a:stretch/>
        </p:blipFill>
        <p:spPr>
          <a:xfrm>
            <a:off x="214200" y="5905440"/>
            <a:ext cx="714240" cy="799920"/>
          </a:xfrm>
          <a:prstGeom prst="rect">
            <a:avLst/>
          </a:prstGeom>
          <a:ln w="0">
            <a:noFill/>
          </a:ln>
        </p:spPr>
      </p:pic>
      <p:sp>
        <p:nvSpPr>
          <p:cNvPr id="81" name="CasellaDiTesto 7"/>
          <p:cNvSpPr/>
          <p:nvPr/>
        </p:nvSpPr>
        <p:spPr>
          <a:xfrm>
            <a:off x="0" y="2598120"/>
            <a:ext cx="458604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it-IT" sz="3200" spc="-1" strike="noStrike">
                <a:solidFill>
                  <a:schemeClr val="lt1"/>
                </a:solidFill>
                <a:latin typeface="Aptos"/>
              </a:rPr>
              <a:t>DIAGRAMMA DEI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it-IT" sz="3200" spc="-1" strike="noStrike">
                <a:solidFill>
                  <a:schemeClr val="lt1"/>
                </a:solidFill>
                <a:latin typeface="Aptos"/>
              </a:rPr>
              <a:t>      </a:t>
            </a:r>
            <a:r>
              <a:rPr b="1" lang="it-IT" sz="3200" spc="-1" strike="noStrike">
                <a:solidFill>
                  <a:schemeClr val="lt1"/>
                </a:solidFill>
                <a:latin typeface="Aptos"/>
              </a:rPr>
              <a:t>CASI D’USO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" name="image2.png" descr=""/>
          <p:cNvPicPr/>
          <p:nvPr/>
        </p:nvPicPr>
        <p:blipFill>
          <a:blip r:embed="rId2"/>
          <a:stretch/>
        </p:blipFill>
        <p:spPr>
          <a:xfrm>
            <a:off x="4393440" y="126360"/>
            <a:ext cx="7691040" cy="666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tangolo 1"/>
          <p:cNvSpPr/>
          <p:nvPr/>
        </p:nvSpPr>
        <p:spPr>
          <a:xfrm>
            <a:off x="0" y="0"/>
            <a:ext cx="4105440" cy="6857640"/>
          </a:xfrm>
          <a:prstGeom prst="rect">
            <a:avLst/>
          </a:prstGeom>
          <a:solidFill>
            <a:srgbClr val="ea12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84" name="Immagine 6" descr="Immagine che contiene simbolo, bianco, cerchio, Elementi grafici&#10;&#10;Il contenuto generato dall'IA potrebbe non essere corretto."/>
          <p:cNvPicPr/>
          <p:nvPr/>
        </p:nvPicPr>
        <p:blipFill>
          <a:blip r:embed="rId1"/>
          <a:stretch/>
        </p:blipFill>
        <p:spPr>
          <a:xfrm>
            <a:off x="214200" y="5905440"/>
            <a:ext cx="714240" cy="799920"/>
          </a:xfrm>
          <a:prstGeom prst="rect">
            <a:avLst/>
          </a:prstGeom>
          <a:ln w="0">
            <a:noFill/>
          </a:ln>
        </p:spPr>
      </p:pic>
      <p:sp>
        <p:nvSpPr>
          <p:cNvPr id="85" name="CasellaDiTesto 7"/>
          <p:cNvSpPr/>
          <p:nvPr/>
        </p:nvSpPr>
        <p:spPr>
          <a:xfrm>
            <a:off x="480960" y="1109160"/>
            <a:ext cx="3108600" cy="277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it-IT" sz="3200" spc="-1" strike="noStrike">
                <a:solidFill>
                  <a:schemeClr val="lt1"/>
                </a:solidFill>
                <a:latin typeface="Aptos"/>
              </a:rPr>
              <a:t>PACKAGE E COMPONENTI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it-IT" sz="2000" spc="-1" strike="noStrike">
                <a:solidFill>
                  <a:schemeClr val="lt1"/>
                </a:solidFill>
                <a:latin typeface="Aptos"/>
              </a:rPr>
              <a:t>3 Livelli: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it-IT" sz="2000" spc="-1" strike="noStrike">
                <a:solidFill>
                  <a:schemeClr val="lt1"/>
                </a:solidFill>
                <a:latin typeface="Aptos"/>
              </a:rPr>
              <a:t>Client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it-IT" sz="2000" spc="-1" strike="noStrike">
                <a:solidFill>
                  <a:schemeClr val="lt1"/>
                </a:solidFill>
                <a:latin typeface="Aptos"/>
              </a:rPr>
              <a:t>Server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it-IT" sz="2000" spc="-1" strike="noStrike">
                <a:solidFill>
                  <a:schemeClr val="lt1"/>
                </a:solidFill>
                <a:latin typeface="Aptos"/>
              </a:rPr>
              <a:t>Persistenza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Immagine 2" descr=""/>
          <p:cNvPicPr/>
          <p:nvPr/>
        </p:nvPicPr>
        <p:blipFill>
          <a:blip r:embed="rId2"/>
          <a:stretch/>
        </p:blipFill>
        <p:spPr>
          <a:xfrm>
            <a:off x="4734360" y="123840"/>
            <a:ext cx="4612320" cy="3693240"/>
          </a:xfrm>
          <a:prstGeom prst="rect">
            <a:avLst/>
          </a:prstGeom>
          <a:ln w="0">
            <a:noFill/>
          </a:ln>
        </p:spPr>
      </p:pic>
      <p:pic>
        <p:nvPicPr>
          <p:cNvPr id="87" name="Immagine 4" descr="Immagine che contiene testo, schermata, diagramma, linea"/>
          <p:cNvPicPr/>
          <p:nvPr/>
        </p:nvPicPr>
        <p:blipFill>
          <a:blip r:embed="rId3"/>
          <a:stretch/>
        </p:blipFill>
        <p:spPr>
          <a:xfrm>
            <a:off x="5183280" y="4178520"/>
            <a:ext cx="4163760" cy="252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ttangolo 1"/>
          <p:cNvSpPr/>
          <p:nvPr/>
        </p:nvSpPr>
        <p:spPr>
          <a:xfrm>
            <a:off x="0" y="0"/>
            <a:ext cx="4105440" cy="6857640"/>
          </a:xfrm>
          <a:prstGeom prst="rect">
            <a:avLst/>
          </a:prstGeom>
          <a:solidFill>
            <a:srgbClr val="ea12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89" name="Immagine 6" descr="Immagine che contiene simbolo, bianco, cerchio, Elementi grafici&#10;&#10;Il contenuto generato dall'IA potrebbe non essere corretto."/>
          <p:cNvPicPr/>
          <p:nvPr/>
        </p:nvPicPr>
        <p:blipFill>
          <a:blip r:embed="rId1"/>
          <a:stretch/>
        </p:blipFill>
        <p:spPr>
          <a:xfrm>
            <a:off x="214200" y="5905440"/>
            <a:ext cx="714240" cy="799920"/>
          </a:xfrm>
          <a:prstGeom prst="rect">
            <a:avLst/>
          </a:prstGeom>
          <a:ln w="0">
            <a:noFill/>
          </a:ln>
        </p:spPr>
      </p:pic>
      <p:sp>
        <p:nvSpPr>
          <p:cNvPr id="90" name="CasellaDiTesto 7"/>
          <p:cNvSpPr/>
          <p:nvPr/>
        </p:nvSpPr>
        <p:spPr>
          <a:xfrm>
            <a:off x="116640" y="1195560"/>
            <a:ext cx="4586040" cy="28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it-IT" sz="3200" spc="-1" strike="noStrike">
                <a:solidFill>
                  <a:schemeClr val="lt1"/>
                </a:solidFill>
                <a:latin typeface="Aptos"/>
              </a:rPr>
              <a:t>PROTOTIPO – UI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it-IT" sz="2000" spc="-1" strike="noStrike">
                <a:solidFill>
                  <a:schemeClr val="lt1"/>
                </a:solidFill>
                <a:latin typeface="Aptos"/>
              </a:rPr>
              <a:t>Funzionalità implementate: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it-IT" sz="2000" spc="-1" strike="noStrike">
                <a:solidFill>
                  <a:schemeClr val="lt1"/>
                </a:solidFill>
                <a:latin typeface="Aptos"/>
              </a:rPr>
              <a:t>Registrazione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it-IT" sz="2000" spc="-1" strike="noStrike">
                <a:solidFill>
                  <a:schemeClr val="lt1"/>
                </a:solidFill>
                <a:latin typeface="Aptos"/>
              </a:rPr>
              <a:t>Login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it-IT" sz="2000" spc="-1" strike="noStrike">
                <a:solidFill>
                  <a:schemeClr val="lt1"/>
                </a:solidFill>
                <a:latin typeface="Aptos"/>
              </a:rPr>
              <a:t>Invio sfida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it-IT" sz="2000" spc="-1" strike="noStrike">
                <a:solidFill>
                  <a:schemeClr val="lt1"/>
                </a:solidFill>
                <a:latin typeface="Aptos"/>
              </a:rPr>
              <a:t>Storico sfide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it-IT" sz="2000" spc="-1" strike="noStrike">
                <a:solidFill>
                  <a:schemeClr val="lt1"/>
                </a:solidFill>
                <a:latin typeface="Aptos"/>
              </a:rPr>
              <a:t>Svolgimento sfida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Immagine 8" descr=""/>
          <p:cNvPicPr/>
          <p:nvPr/>
        </p:nvPicPr>
        <p:blipFill>
          <a:blip r:embed="rId2"/>
          <a:srcRect l="14203" t="0" r="14203" b="0"/>
          <a:stretch/>
        </p:blipFill>
        <p:spPr>
          <a:xfrm>
            <a:off x="4830840" y="390600"/>
            <a:ext cx="3542760" cy="5514480"/>
          </a:xfrm>
          <a:prstGeom prst="rect">
            <a:avLst/>
          </a:prstGeom>
          <a:ln w="0">
            <a:solidFill>
              <a:srgbClr val="4472c4">
                <a:shade val="15000"/>
              </a:srgbClr>
            </a:solidFill>
          </a:ln>
        </p:spPr>
      </p:pic>
      <p:pic>
        <p:nvPicPr>
          <p:cNvPr id="92" name="Immagine 10" descr=""/>
          <p:cNvPicPr/>
          <p:nvPr/>
        </p:nvPicPr>
        <p:blipFill>
          <a:blip r:embed="rId3"/>
          <a:srcRect l="0" t="-21895" r="7118" b="-51739"/>
          <a:stretch/>
        </p:blipFill>
        <p:spPr>
          <a:xfrm>
            <a:off x="8711280" y="390600"/>
            <a:ext cx="3032640" cy="5514480"/>
          </a:xfrm>
          <a:prstGeom prst="rect">
            <a:avLst/>
          </a:prstGeom>
          <a:ln w="0">
            <a:solidFill>
              <a:srgbClr val="4472c4">
                <a:shade val="15000"/>
              </a:srgbClr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ttangolo 1"/>
          <p:cNvSpPr/>
          <p:nvPr/>
        </p:nvSpPr>
        <p:spPr>
          <a:xfrm>
            <a:off x="0" y="0"/>
            <a:ext cx="4105440" cy="6857640"/>
          </a:xfrm>
          <a:prstGeom prst="rect">
            <a:avLst/>
          </a:prstGeom>
          <a:solidFill>
            <a:srgbClr val="ea12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94" name="Immagine 6" descr="Immagine che contiene simbolo, bianco, cerchio, Elementi grafici&#10;&#10;Il contenuto generato dall'IA potrebbe non essere corretto."/>
          <p:cNvPicPr/>
          <p:nvPr/>
        </p:nvPicPr>
        <p:blipFill>
          <a:blip r:embed="rId1"/>
          <a:stretch/>
        </p:blipFill>
        <p:spPr>
          <a:xfrm>
            <a:off x="214200" y="5905440"/>
            <a:ext cx="714240" cy="799920"/>
          </a:xfrm>
          <a:prstGeom prst="rect">
            <a:avLst/>
          </a:prstGeom>
          <a:ln w="0">
            <a:noFill/>
          </a:ln>
        </p:spPr>
      </p:pic>
      <p:sp>
        <p:nvSpPr>
          <p:cNvPr id="95" name="CasellaDiTesto 7"/>
          <p:cNvSpPr/>
          <p:nvPr/>
        </p:nvSpPr>
        <p:spPr>
          <a:xfrm>
            <a:off x="116640" y="1195560"/>
            <a:ext cx="4586040" cy="28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it-IT" sz="3200" spc="-1" strike="noStrike">
                <a:solidFill>
                  <a:schemeClr val="lt1"/>
                </a:solidFill>
                <a:latin typeface="Aptos"/>
              </a:rPr>
              <a:t>PROTOTIPO – UI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it-IT" sz="2000" spc="-1" strike="noStrike">
                <a:solidFill>
                  <a:schemeClr val="lt1"/>
                </a:solidFill>
                <a:latin typeface="Aptos"/>
              </a:rPr>
              <a:t>Funzionalità implementate: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it-IT" sz="2000" spc="-1" strike="noStrike">
                <a:solidFill>
                  <a:schemeClr val="lt1"/>
                </a:solidFill>
                <a:latin typeface="Aptos"/>
              </a:rPr>
              <a:t>Registrazione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it-IT" sz="2000" spc="-1" strike="noStrike">
                <a:solidFill>
                  <a:schemeClr val="lt1"/>
                </a:solidFill>
                <a:latin typeface="Aptos"/>
              </a:rPr>
              <a:t>Login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it-IT" sz="2000" spc="-1" strike="noStrike">
                <a:solidFill>
                  <a:schemeClr val="lt1"/>
                </a:solidFill>
                <a:latin typeface="Aptos"/>
              </a:rPr>
              <a:t>Invio sfida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it-IT" sz="2000" spc="-1" strike="noStrike">
                <a:solidFill>
                  <a:schemeClr val="lt1"/>
                </a:solidFill>
                <a:latin typeface="Aptos"/>
              </a:rPr>
              <a:t>Storico sfide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it-IT" sz="2000" spc="-1" strike="noStrike">
                <a:solidFill>
                  <a:schemeClr val="lt1"/>
                </a:solidFill>
                <a:latin typeface="Aptos"/>
              </a:rPr>
              <a:t>Svolgimento sfida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Immagine 2" descr=""/>
          <p:cNvPicPr/>
          <p:nvPr/>
        </p:nvPicPr>
        <p:blipFill>
          <a:blip r:embed="rId2"/>
          <a:stretch/>
        </p:blipFill>
        <p:spPr>
          <a:xfrm>
            <a:off x="4460040" y="724680"/>
            <a:ext cx="3969000" cy="5097600"/>
          </a:xfrm>
          <a:prstGeom prst="rect">
            <a:avLst/>
          </a:prstGeom>
          <a:ln w="0">
            <a:solidFill>
              <a:srgbClr val="4472c4">
                <a:shade val="15000"/>
              </a:srgbClr>
            </a:solidFill>
          </a:ln>
        </p:spPr>
      </p:pic>
      <p:pic>
        <p:nvPicPr>
          <p:cNvPr id="97" name="Immagine 12" descr=""/>
          <p:cNvPicPr/>
          <p:nvPr/>
        </p:nvPicPr>
        <p:blipFill>
          <a:blip r:embed="rId3"/>
          <a:srcRect l="0" t="0" r="-11583" b="0"/>
          <a:stretch/>
        </p:blipFill>
        <p:spPr>
          <a:xfrm>
            <a:off x="8550720" y="723240"/>
            <a:ext cx="3469680" cy="2067120"/>
          </a:xfrm>
          <a:prstGeom prst="rect">
            <a:avLst/>
          </a:prstGeom>
          <a:ln w="0">
            <a:solidFill>
              <a:srgbClr val="4472c4">
                <a:shade val="15000"/>
              </a:srgbClr>
            </a:solidFill>
          </a:ln>
        </p:spPr>
      </p:pic>
      <p:pic>
        <p:nvPicPr>
          <p:cNvPr id="98" name="Immagine 14" descr=""/>
          <p:cNvPicPr/>
          <p:nvPr/>
        </p:nvPicPr>
        <p:blipFill>
          <a:blip r:embed="rId4"/>
          <a:stretch/>
        </p:blipFill>
        <p:spPr>
          <a:xfrm>
            <a:off x="8546040" y="2903760"/>
            <a:ext cx="3474000" cy="2918520"/>
          </a:xfrm>
          <a:prstGeom prst="rect">
            <a:avLst/>
          </a:prstGeom>
          <a:ln w="0">
            <a:solidFill>
              <a:srgbClr val="4472c4">
                <a:shade val="15000"/>
              </a:srgbClr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ttangolo 1"/>
          <p:cNvSpPr/>
          <p:nvPr/>
        </p:nvSpPr>
        <p:spPr>
          <a:xfrm>
            <a:off x="0" y="0"/>
            <a:ext cx="4105440" cy="6857640"/>
          </a:xfrm>
          <a:prstGeom prst="rect">
            <a:avLst/>
          </a:prstGeom>
          <a:solidFill>
            <a:srgbClr val="ea12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00" name="Immagine 6" descr="Immagine che contiene simbolo, bianco, cerchio, Elementi grafici&#10;&#10;Il contenuto generato dall'IA potrebbe non essere corretto."/>
          <p:cNvPicPr/>
          <p:nvPr/>
        </p:nvPicPr>
        <p:blipFill>
          <a:blip r:embed="rId1"/>
          <a:stretch/>
        </p:blipFill>
        <p:spPr>
          <a:xfrm>
            <a:off x="214200" y="5905440"/>
            <a:ext cx="714240" cy="799920"/>
          </a:xfrm>
          <a:prstGeom prst="rect">
            <a:avLst/>
          </a:prstGeom>
          <a:ln w="0">
            <a:noFill/>
          </a:ln>
        </p:spPr>
      </p:pic>
      <p:sp>
        <p:nvSpPr>
          <p:cNvPr id="101" name="CasellaDiTesto 7"/>
          <p:cNvSpPr/>
          <p:nvPr/>
        </p:nvSpPr>
        <p:spPr>
          <a:xfrm>
            <a:off x="116640" y="1195560"/>
            <a:ext cx="4586040" cy="28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it-IT" sz="3200" spc="-1" strike="noStrike">
                <a:solidFill>
                  <a:schemeClr val="lt1"/>
                </a:solidFill>
                <a:latin typeface="Aptos"/>
              </a:rPr>
              <a:t>PROTOTIPO – UI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it-IT" sz="2000" spc="-1" strike="noStrike">
                <a:solidFill>
                  <a:schemeClr val="lt1"/>
                </a:solidFill>
                <a:latin typeface="Aptos"/>
              </a:rPr>
              <a:t>Funzionalità implementate: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it-IT" sz="2000" spc="-1" strike="noStrike">
                <a:solidFill>
                  <a:schemeClr val="lt1"/>
                </a:solidFill>
                <a:latin typeface="Aptos"/>
              </a:rPr>
              <a:t>Registrazione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it-IT" sz="2000" spc="-1" strike="noStrike">
                <a:solidFill>
                  <a:schemeClr val="lt1"/>
                </a:solidFill>
                <a:latin typeface="Aptos"/>
              </a:rPr>
              <a:t>Login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it-IT" sz="2000" spc="-1" strike="noStrike">
                <a:solidFill>
                  <a:schemeClr val="lt1"/>
                </a:solidFill>
                <a:latin typeface="Aptos"/>
              </a:rPr>
              <a:t>Invio sfida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it-IT" sz="2000" spc="-1" strike="noStrike">
                <a:solidFill>
                  <a:schemeClr val="lt1"/>
                </a:solidFill>
                <a:latin typeface="Aptos"/>
              </a:rPr>
              <a:t>Storico sfide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it-IT" sz="2000" spc="-1" strike="noStrike">
                <a:solidFill>
                  <a:schemeClr val="lt1"/>
                </a:solidFill>
                <a:latin typeface="Aptos"/>
              </a:rPr>
              <a:t>Svolgimento sfida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Immagine 4" descr=""/>
          <p:cNvPicPr/>
          <p:nvPr/>
        </p:nvPicPr>
        <p:blipFill>
          <a:blip r:embed="rId2"/>
          <a:stretch/>
        </p:blipFill>
        <p:spPr>
          <a:xfrm>
            <a:off x="5153040" y="1409400"/>
            <a:ext cx="6001200" cy="4038840"/>
          </a:xfrm>
          <a:prstGeom prst="rect">
            <a:avLst/>
          </a:prstGeom>
          <a:ln w="0">
            <a:solidFill>
              <a:srgbClr val="4472c4">
                <a:shade val="15000"/>
              </a:srgbClr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ttangolo 1"/>
          <p:cNvSpPr/>
          <p:nvPr/>
        </p:nvSpPr>
        <p:spPr>
          <a:xfrm>
            <a:off x="0" y="0"/>
            <a:ext cx="4105440" cy="6857640"/>
          </a:xfrm>
          <a:prstGeom prst="rect">
            <a:avLst/>
          </a:prstGeom>
          <a:solidFill>
            <a:srgbClr val="ea12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04" name="Immagine 6" descr="Immagine che contiene simbolo, bianco, cerchio, Elementi grafici&#10;&#10;Il contenuto generato dall'IA potrebbe non essere corretto."/>
          <p:cNvPicPr/>
          <p:nvPr/>
        </p:nvPicPr>
        <p:blipFill>
          <a:blip r:embed="rId1"/>
          <a:stretch/>
        </p:blipFill>
        <p:spPr>
          <a:xfrm>
            <a:off x="214200" y="5905440"/>
            <a:ext cx="714240" cy="799920"/>
          </a:xfrm>
          <a:prstGeom prst="rect">
            <a:avLst/>
          </a:prstGeom>
          <a:ln w="0">
            <a:noFill/>
          </a:ln>
        </p:spPr>
      </p:pic>
      <p:sp>
        <p:nvSpPr>
          <p:cNvPr id="105" name="CasellaDiTesto 7"/>
          <p:cNvSpPr/>
          <p:nvPr/>
        </p:nvSpPr>
        <p:spPr>
          <a:xfrm>
            <a:off x="116640" y="2436480"/>
            <a:ext cx="4586040" cy="155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it-IT" sz="3200" spc="-1" strike="noStrike">
                <a:solidFill>
                  <a:schemeClr val="lt1"/>
                </a:solidFill>
                <a:latin typeface="Aptos"/>
              </a:rPr>
              <a:t>PROTOTIPO – TECNOLOGIE IMPLEMENTATIVE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Immagine 11" descr="Immagine che contiene design&#10;&#10;Il contenuto generato dall'IA potrebbe non essere corretto."/>
          <p:cNvPicPr/>
          <p:nvPr/>
        </p:nvPicPr>
        <p:blipFill>
          <a:blip r:embed="rId2"/>
          <a:stretch/>
        </p:blipFill>
        <p:spPr>
          <a:xfrm>
            <a:off x="7079400" y="482760"/>
            <a:ext cx="3238200" cy="1696680"/>
          </a:xfrm>
          <a:prstGeom prst="rect">
            <a:avLst/>
          </a:prstGeom>
          <a:ln w="0">
            <a:noFill/>
          </a:ln>
        </p:spPr>
      </p:pic>
      <p:sp>
        <p:nvSpPr>
          <p:cNvPr id="107" name="CasellaDiTesto 15"/>
          <p:cNvSpPr/>
          <p:nvPr/>
        </p:nvSpPr>
        <p:spPr>
          <a:xfrm>
            <a:off x="4105800" y="1243440"/>
            <a:ext cx="29962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it-IT" sz="1800" spc="-1" strike="noStrike">
                <a:solidFill>
                  <a:schemeClr val="dk1"/>
                </a:solidFill>
                <a:latin typeface="Aptos"/>
              </a:rPr>
              <a:t>Server (inclusa generazione di viste per il client)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CasellaDiTesto 16"/>
          <p:cNvSpPr/>
          <p:nvPr/>
        </p:nvSpPr>
        <p:spPr>
          <a:xfrm>
            <a:off x="5219640" y="3205080"/>
            <a:ext cx="1441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it-IT" sz="1800" spc="-1" strike="noStrike">
                <a:solidFill>
                  <a:schemeClr val="dk1"/>
                </a:solidFill>
                <a:latin typeface="Aptos"/>
              </a:rPr>
              <a:t>Persistenza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" name="Immagine 2" descr=""/>
          <p:cNvPicPr/>
          <p:nvPr/>
        </p:nvPicPr>
        <p:blipFill>
          <a:blip r:embed="rId3"/>
          <a:stretch/>
        </p:blipFill>
        <p:spPr>
          <a:xfrm>
            <a:off x="6861600" y="3076200"/>
            <a:ext cx="5034960" cy="3569040"/>
          </a:xfrm>
          <a:prstGeom prst="rect">
            <a:avLst/>
          </a:prstGeom>
          <a:ln w="0">
            <a:noFill/>
          </a:ln>
        </p:spPr>
      </p:pic>
      <p:pic>
        <p:nvPicPr>
          <p:cNvPr id="110" name="Immagine 5" descr="Immagine che contiene testo, Viso umano, vestiti, poster&#10;&#10;Il contenuto generato dall'IA potrebbe non essere corretto."/>
          <p:cNvPicPr/>
          <p:nvPr/>
        </p:nvPicPr>
        <p:blipFill>
          <a:blip r:embed="rId4"/>
          <a:srcRect l="13079" t="21140" r="28087" b="30587"/>
          <a:stretch/>
        </p:blipFill>
        <p:spPr>
          <a:xfrm flipH="1">
            <a:off x="4200480" y="3769560"/>
            <a:ext cx="2661120" cy="287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ttangolo 1"/>
          <p:cNvSpPr/>
          <p:nvPr/>
        </p:nvSpPr>
        <p:spPr>
          <a:xfrm>
            <a:off x="0" y="0"/>
            <a:ext cx="4105440" cy="6857640"/>
          </a:xfrm>
          <a:prstGeom prst="rect">
            <a:avLst/>
          </a:prstGeom>
          <a:solidFill>
            <a:srgbClr val="ea12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12" name="Immagine 6" descr="Immagine che contiene simbolo, bianco, cerchio, Elementi grafici&#10;&#10;Il contenuto generato dall'IA potrebbe non essere corretto."/>
          <p:cNvPicPr/>
          <p:nvPr/>
        </p:nvPicPr>
        <p:blipFill>
          <a:blip r:embed="rId1"/>
          <a:stretch/>
        </p:blipFill>
        <p:spPr>
          <a:xfrm>
            <a:off x="214200" y="5905440"/>
            <a:ext cx="714240" cy="799920"/>
          </a:xfrm>
          <a:prstGeom prst="rect">
            <a:avLst/>
          </a:prstGeom>
          <a:ln w="0">
            <a:noFill/>
          </a:ln>
        </p:spPr>
      </p:pic>
      <p:sp>
        <p:nvSpPr>
          <p:cNvPr id="113" name="CasellaDiTesto 7"/>
          <p:cNvSpPr/>
          <p:nvPr/>
        </p:nvSpPr>
        <p:spPr>
          <a:xfrm>
            <a:off x="116640" y="2436480"/>
            <a:ext cx="4586040" cy="155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it-IT" sz="3200" spc="-1" strike="noStrike">
                <a:solidFill>
                  <a:schemeClr val="lt1"/>
                </a:solidFill>
                <a:latin typeface="Aptos"/>
              </a:rPr>
              <a:t>PRODUZIONE – TECNOLOGIE IMPLEMENTATIVE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CasellaDiTesto 15"/>
          <p:cNvSpPr/>
          <p:nvPr/>
        </p:nvSpPr>
        <p:spPr>
          <a:xfrm>
            <a:off x="4404240" y="3059640"/>
            <a:ext cx="938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it-IT" sz="1800" spc="-1" strike="noStrike">
                <a:solidFill>
                  <a:schemeClr val="dk1"/>
                </a:solidFill>
                <a:latin typeface="Aptos"/>
              </a:rPr>
              <a:t>Server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CasellaDiTesto 16"/>
          <p:cNvSpPr/>
          <p:nvPr/>
        </p:nvSpPr>
        <p:spPr>
          <a:xfrm>
            <a:off x="4404240" y="5108760"/>
            <a:ext cx="1441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it-IT" sz="1800" spc="-1" strike="noStrike">
                <a:solidFill>
                  <a:schemeClr val="dk1"/>
                </a:solidFill>
                <a:latin typeface="Aptos"/>
              </a:rPr>
              <a:t>Persistenza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CasellaDiTesto 4"/>
          <p:cNvSpPr/>
          <p:nvPr/>
        </p:nvSpPr>
        <p:spPr>
          <a:xfrm>
            <a:off x="4404240" y="1218240"/>
            <a:ext cx="938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it-IT" sz="1800" spc="-1" strike="noStrike">
                <a:solidFill>
                  <a:schemeClr val="dk1"/>
                </a:solidFill>
                <a:latin typeface="Aptos"/>
              </a:rPr>
              <a:t>Client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Elemento grafico 8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5724360" y="2971440"/>
            <a:ext cx="2352240" cy="836280"/>
          </a:xfrm>
          <a:prstGeom prst="rect">
            <a:avLst/>
          </a:prstGeom>
          <a:ln w="0">
            <a:noFill/>
          </a:ln>
        </p:spPr>
      </p:pic>
      <p:pic>
        <p:nvPicPr>
          <p:cNvPr id="118" name="Elemento grafico 10" descr=""/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5991120" y="4292280"/>
            <a:ext cx="2002680" cy="2002680"/>
          </a:xfrm>
          <a:prstGeom prst="rect">
            <a:avLst/>
          </a:prstGeom>
          <a:ln w="0">
            <a:noFill/>
          </a:ln>
        </p:spPr>
      </p:pic>
      <p:pic>
        <p:nvPicPr>
          <p:cNvPr id="119" name="Immagine 13" descr="Immagine che contiene testo, Carattere, logo, Elementi grafici&#10;&#10;Il contenuto generato dall'IA potrebbe non essere corretto."/>
          <p:cNvPicPr/>
          <p:nvPr/>
        </p:nvPicPr>
        <p:blipFill>
          <a:blip r:embed="rId6"/>
          <a:srcRect l="8830" t="4682" r="22871" b="54906"/>
          <a:stretch/>
        </p:blipFill>
        <p:spPr>
          <a:xfrm>
            <a:off x="5562720" y="1073160"/>
            <a:ext cx="2514240" cy="836280"/>
          </a:xfrm>
          <a:prstGeom prst="rect">
            <a:avLst/>
          </a:prstGeom>
          <a:ln w="0">
            <a:noFill/>
          </a:ln>
        </p:spPr>
      </p:pic>
      <p:sp>
        <p:nvSpPr>
          <p:cNvPr id="120" name="Rettangolo 14"/>
          <p:cNvSpPr/>
          <p:nvPr/>
        </p:nvSpPr>
        <p:spPr>
          <a:xfrm>
            <a:off x="7105680" y="1733400"/>
            <a:ext cx="371160" cy="39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21" name="Immagine 19" descr="Immagine che contiene Carattere, design, Elementi grafici, logo&#10;&#10;Il contenuto generato dall'IA potrebbe non essere corretto."/>
          <p:cNvPicPr/>
          <p:nvPr/>
        </p:nvPicPr>
        <p:blipFill>
          <a:blip r:embed="rId7"/>
          <a:stretch/>
        </p:blipFill>
        <p:spPr>
          <a:xfrm>
            <a:off x="9734400" y="3788640"/>
            <a:ext cx="1504440" cy="1504440"/>
          </a:xfrm>
          <a:prstGeom prst="rect">
            <a:avLst/>
          </a:prstGeom>
          <a:ln w="0">
            <a:noFill/>
          </a:ln>
        </p:spPr>
      </p:pic>
      <p:cxnSp>
        <p:nvCxnSpPr>
          <p:cNvPr id="122" name="Connettore diritto 21"/>
          <p:cNvCxnSpPr/>
          <p:nvPr/>
        </p:nvCxnSpPr>
        <p:spPr>
          <a:xfrm>
            <a:off x="8200800" y="3454920"/>
            <a:ext cx="1610280" cy="926640"/>
          </a:xfrm>
          <a:prstGeom prst="straightConnector1">
            <a:avLst/>
          </a:prstGeom>
          <a:ln w="28575">
            <a:solidFill>
              <a:srgbClr val="4472c4"/>
            </a:solidFill>
          </a:ln>
        </p:spPr>
      </p:cxnSp>
      <p:cxnSp>
        <p:nvCxnSpPr>
          <p:cNvPr id="123" name="Connettore diritto 22"/>
          <p:cNvCxnSpPr/>
          <p:nvPr/>
        </p:nvCxnSpPr>
        <p:spPr>
          <a:xfrm flipV="1">
            <a:off x="8275320" y="4381200"/>
            <a:ext cx="1535760" cy="968400"/>
          </a:xfrm>
          <a:prstGeom prst="straightConnector1">
            <a:avLst/>
          </a:prstGeom>
          <a:ln w="28575">
            <a:solidFill>
              <a:srgbClr val="4472c4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2013 - Tema 2022">
  <a:themeElements>
    <a:clrScheme name="Office 2013 - Tema 20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2022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2013 - Tema 2022">
  <a:themeElements>
    <a:clrScheme name="Office 2013 - Tema 20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2022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2013 - Tema 2022">
  <a:themeElements>
    <a:clrScheme name="Office 2013 - Tema 20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2022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2013 - Tema 2022">
  <a:themeElements>
    <a:clrScheme name="Office 2013 - Tema 20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2022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2013 - Tema 2022">
  <a:themeElements>
    <a:clrScheme name="Office 2013 - Tema 20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2022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2013 - Tema 2022">
  <a:themeElements>
    <a:clrScheme name="Office 2013 - Tema 20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2022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2013 - Tema 2022">
  <a:themeElements>
    <a:clrScheme name="Office 2013 - Tema 20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2022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2013 - Tema 2022">
  <a:themeElements>
    <a:clrScheme name="Office 2013 - Tema 20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2022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2013 - Tema 2022">
  <a:themeElements>
    <a:clrScheme name="Office 2013 - Tema 20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2022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2013 - Tema 2022">
  <a:themeElements>
    <a:clrScheme name="Office 2013 - Tema 20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2022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2013 - Tema 2022">
  <a:themeElements>
    <a:clrScheme name="Office 2013 - Tema 20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2022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TM16401371[[fn=Atlante]]</Template>
  <TotalTime>180</TotalTime>
  <Application>LibreOffice/24.2.7.2$Linux_X86_64 LibreOffice_project/420$Build-2</Application>
  <AppVersion>15.0000</AppVersion>
  <Words>157</Words>
  <Paragraphs>65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2025-09-20T16:35:00Z</dcterms:created>
  <dc:creator>Giovanni Vignoletti - giovanni.vignoletti@studio.unibo.it</dc:creator>
  <dc:description/>
  <dc:language>en-US</dc:language>
  <cp:lastModifiedBy/>
  <dcterms:modified xsi:type="dcterms:W3CDTF">2025-09-22T08:32:28Z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Widescreen</vt:lpwstr>
  </property>
  <property fmtid="{D5CDD505-2E9C-101B-9397-08002B2CF9AE}" pid="4" name="Slides">
    <vt:i4>10</vt:i4>
  </property>
</Properties>
</file>