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7FB0-0B05-4F4A-9513-FEA1EA1D7EF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D2D6-849C-44BB-AF30-B89F1F29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8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EA63-7BB6-220B-774E-10278320C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89F8-835E-C9D7-5B3C-2D7BEA028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Arslan Shahzad @IcodeGuru</a:t>
            </a:r>
          </a:p>
        </p:txBody>
      </p:sp>
    </p:spTree>
    <p:extLst>
      <p:ext uri="{BB962C8B-B14F-4D97-AF65-F5344CB8AC3E}">
        <p14:creationId xmlns:p14="http://schemas.microsoft.com/office/powerpoint/2010/main" val="221069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pplications of Supervised Learning | Aman Kharwal">
            <a:extLst>
              <a:ext uri="{FF2B5EF4-FFF2-40B4-BE49-F238E27FC236}">
                <a16:creationId xmlns:a16="http://schemas.microsoft.com/office/drawing/2014/main" id="{5039B0ED-EC7A-4C4E-D3CA-A3578B72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670559"/>
            <a:ext cx="9431020" cy="52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9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F662-232F-3840-DD13-369A4408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0E53-7443-16D1-E19A-EE9CF44E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Image and Object Detection 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Predictive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 Sentiment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Spam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Time Series (forecasting) </a:t>
            </a:r>
          </a:p>
        </p:txBody>
      </p:sp>
    </p:spTree>
    <p:extLst>
      <p:ext uri="{BB962C8B-B14F-4D97-AF65-F5344CB8AC3E}">
        <p14:creationId xmlns:p14="http://schemas.microsoft.com/office/powerpoint/2010/main" val="401445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BCC7-4B9F-8719-A59C-5C69A2F8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EC18-6654-A308-6F01-C380A099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defined by its use of labeled datasets to train algorithms that to classify data or predict outcomes accurately.</a:t>
            </a:r>
          </a:p>
          <a:p>
            <a:r>
              <a:rPr lang="en-US" dirty="0"/>
              <a:t>Supervised Learning is when we teach the machine using data that is well labelled which means data is already tagged with the correct answers.</a:t>
            </a:r>
          </a:p>
        </p:txBody>
      </p:sp>
    </p:spTree>
    <p:extLst>
      <p:ext uri="{BB962C8B-B14F-4D97-AF65-F5344CB8AC3E}">
        <p14:creationId xmlns:p14="http://schemas.microsoft.com/office/powerpoint/2010/main" val="35740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976B-B118-3ED3-E06D-72B6FAF5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8E0D1-1E91-7FFC-4845-2F9C5953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1690688"/>
            <a:ext cx="9245600" cy="46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F838-52C1-6F4A-10C2-666290D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4A74-8707-4B33-264E-0DCD1A98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Supervised Learning uses a training set to teach the model to predict the desired output. </a:t>
            </a:r>
          </a:p>
          <a:p>
            <a:pPr>
              <a:lnSpc>
                <a:spcPct val="150000"/>
              </a:lnSpc>
            </a:pPr>
            <a:r>
              <a:rPr lang="en-US" dirty="0"/>
              <a:t>The training data contains the inputs and correct output both.</a:t>
            </a:r>
          </a:p>
          <a:p>
            <a:pPr>
              <a:lnSpc>
                <a:spcPct val="150000"/>
              </a:lnSpc>
            </a:pPr>
            <a:r>
              <a:rPr lang="en-US" dirty="0"/>
              <a:t>And this allow the model to learn over time. 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measures through the loss function, and adjusting errors till best accuracy. </a:t>
            </a:r>
          </a:p>
        </p:txBody>
      </p:sp>
    </p:spTree>
    <p:extLst>
      <p:ext uri="{BB962C8B-B14F-4D97-AF65-F5344CB8AC3E}">
        <p14:creationId xmlns:p14="http://schemas.microsoft.com/office/powerpoint/2010/main" val="149693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980A-808D-8CD0-C9B2-84DEF88A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Supervised Learning</a:t>
            </a:r>
          </a:p>
        </p:txBody>
      </p:sp>
      <p:pic>
        <p:nvPicPr>
          <p:cNvPr id="2050" name="Picture 2" descr="What is Supervised Learning? | Concise Guide to Supervised Learning">
            <a:extLst>
              <a:ext uri="{FF2B5EF4-FFF2-40B4-BE49-F238E27FC236}">
                <a16:creationId xmlns:a16="http://schemas.microsoft.com/office/drawing/2014/main" id="{08BF3C22-D420-EAD0-EA44-C48E1241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5629"/>
            <a:ext cx="8747760" cy="485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63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4262-CA1A-84BC-42F4-83E23B98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Supervised 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6186-7619-7DCF-9316-8FE12545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Classification 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28596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5520-80E0-7EAC-7ADD-8BEC4314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C0CB-DEB6-2019-19C1-A2E6D0EE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Naïve Byes Classifier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5638-A234-C5E0-77D9-25C02087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3074" name="Picture 2" descr="6 Marketing Challenges And The Shortcuts To Solve Them">
            <a:extLst>
              <a:ext uri="{FF2B5EF4-FFF2-40B4-BE49-F238E27FC236}">
                <a16:creationId xmlns:a16="http://schemas.microsoft.com/office/drawing/2014/main" id="{69F0CB02-0BAB-8078-3013-299F5007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60" y="1422291"/>
            <a:ext cx="7152640" cy="47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3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4A5B-179C-B96D-0256-7FCAB2F9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A2D7-10B7-35BF-B7BE-9111F670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Supervised Learning model required a certain level of expertise to structure accurately </a:t>
            </a:r>
          </a:p>
          <a:p>
            <a:pPr>
              <a:lnSpc>
                <a:spcPct val="150000"/>
              </a:lnSpc>
            </a:pPr>
            <a:r>
              <a:rPr lang="en-US" dirty="0"/>
              <a:t>Supervised learning models are time intensive </a:t>
            </a:r>
          </a:p>
          <a:p>
            <a:pPr>
              <a:lnSpc>
                <a:spcPct val="150000"/>
              </a:lnSpc>
            </a:pPr>
            <a:r>
              <a:rPr lang="en-US" dirty="0"/>
              <a:t>Dataset can have a higher likelihood of human error which results in poor accuracy </a:t>
            </a:r>
          </a:p>
          <a:p>
            <a:pPr>
              <a:lnSpc>
                <a:spcPct val="150000"/>
              </a:lnSpc>
            </a:pPr>
            <a:r>
              <a:rPr lang="en-US" dirty="0"/>
              <a:t>It can’t cluster or classify data own its own.</a:t>
            </a:r>
          </a:p>
        </p:txBody>
      </p:sp>
    </p:spTree>
    <p:extLst>
      <p:ext uri="{BB962C8B-B14F-4D97-AF65-F5344CB8AC3E}">
        <p14:creationId xmlns:p14="http://schemas.microsoft.com/office/powerpoint/2010/main" val="21096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204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Supervised Learning </vt:lpstr>
      <vt:lpstr>Supervised Learning</vt:lpstr>
      <vt:lpstr>Supervised ML</vt:lpstr>
      <vt:lpstr>How it works ?</vt:lpstr>
      <vt:lpstr>Working of Supervised Learning</vt:lpstr>
      <vt:lpstr>Types of Supervised ML </vt:lpstr>
      <vt:lpstr>Algorithms </vt:lpstr>
      <vt:lpstr>Challenges</vt:lpstr>
      <vt:lpstr>Challenges of Supervised Learning</vt:lpstr>
      <vt:lpstr>PowerPoint Presentation</vt:lpstr>
      <vt:lpstr>Application of 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</dc:title>
  <dc:creator>MuhammadArslan Shahzad</dc:creator>
  <cp:lastModifiedBy>MuhammadArslan Shahzad</cp:lastModifiedBy>
  <cp:revision>1</cp:revision>
  <dcterms:created xsi:type="dcterms:W3CDTF">2022-11-24T07:17:24Z</dcterms:created>
  <dcterms:modified xsi:type="dcterms:W3CDTF">2022-11-24T08:40:25Z</dcterms:modified>
</cp:coreProperties>
</file>