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varScale="1">
        <p:scale>
          <a:sx n="111" d="100"/>
          <a:sy n="111" d="100"/>
        </p:scale>
        <p:origin x="7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D57376-D97F-45D9-BDCB-EEF8AFB1D81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4D5E57-2965-4F55-A1B8-6E8AEB3EE016}">
      <dgm:prSet/>
      <dgm:spPr/>
      <dgm:t>
        <a:bodyPr/>
        <a:lstStyle/>
        <a:p>
          <a:r>
            <a:rPr lang="en-US"/>
            <a:t>Classification is the process of recognition, understanding and grouping of objects in to ideas &amp; preset categories/ sub-population.</a:t>
          </a:r>
        </a:p>
      </dgm:t>
    </dgm:pt>
    <dgm:pt modelId="{947482E2-F771-4486-B3C8-AE587D7BBE24}" type="parTrans" cxnId="{DA3A3B06-F246-4274-A2FE-9AB40AA197BA}">
      <dgm:prSet/>
      <dgm:spPr/>
      <dgm:t>
        <a:bodyPr/>
        <a:lstStyle/>
        <a:p>
          <a:endParaRPr lang="en-US"/>
        </a:p>
      </dgm:t>
    </dgm:pt>
    <dgm:pt modelId="{4FA9F460-802F-41C8-BC43-CE79D765D23A}" type="sibTrans" cxnId="{DA3A3B06-F246-4274-A2FE-9AB40AA197BA}">
      <dgm:prSet/>
      <dgm:spPr/>
      <dgm:t>
        <a:bodyPr/>
        <a:lstStyle/>
        <a:p>
          <a:endParaRPr lang="en-US"/>
        </a:p>
      </dgm:t>
    </dgm:pt>
    <dgm:pt modelId="{6B4C280F-B52E-4E8B-9484-D99B34EF5C3F}">
      <dgm:prSet/>
      <dgm:spPr/>
      <dgm:t>
        <a:bodyPr/>
        <a:lstStyle/>
        <a:p>
          <a:r>
            <a:rPr lang="en-US" dirty="0"/>
            <a:t>In ML a classification algorithm is used to utilize the input training data for the purpose of predicting the probability that the given data will fall in predetermined categories. </a:t>
          </a:r>
        </a:p>
      </dgm:t>
    </dgm:pt>
    <dgm:pt modelId="{21FF635F-1CF0-4079-9DD3-A9F9EBCCFB49}" type="parTrans" cxnId="{60E808B0-924B-42E7-AA0D-2CF663CA88F5}">
      <dgm:prSet/>
      <dgm:spPr/>
      <dgm:t>
        <a:bodyPr/>
        <a:lstStyle/>
        <a:p>
          <a:endParaRPr lang="en-US"/>
        </a:p>
      </dgm:t>
    </dgm:pt>
    <dgm:pt modelId="{05056AF1-5808-47E3-AE50-F7CCEF0456EB}" type="sibTrans" cxnId="{60E808B0-924B-42E7-AA0D-2CF663CA88F5}">
      <dgm:prSet/>
      <dgm:spPr/>
      <dgm:t>
        <a:bodyPr/>
        <a:lstStyle/>
        <a:p>
          <a:endParaRPr lang="en-US"/>
        </a:p>
      </dgm:t>
    </dgm:pt>
    <dgm:pt modelId="{E8686B17-A49D-4C29-B220-D89A4FE6D3A3}">
      <dgm:prSet/>
      <dgm:spPr/>
      <dgm:t>
        <a:bodyPr/>
        <a:lstStyle/>
        <a:p>
          <a:r>
            <a:rPr lang="en-US"/>
            <a:t>Examples : Spam Classifier</a:t>
          </a:r>
        </a:p>
      </dgm:t>
    </dgm:pt>
    <dgm:pt modelId="{176B779B-02C6-410E-8881-9C229D1EAD5E}" type="parTrans" cxnId="{C58388BB-0651-4589-9EE0-4DE3B1DF1C47}">
      <dgm:prSet/>
      <dgm:spPr/>
      <dgm:t>
        <a:bodyPr/>
        <a:lstStyle/>
        <a:p>
          <a:endParaRPr lang="en-US"/>
        </a:p>
      </dgm:t>
    </dgm:pt>
    <dgm:pt modelId="{1631A8C0-1EB3-48E7-98B4-F99021FD3625}" type="sibTrans" cxnId="{C58388BB-0651-4589-9EE0-4DE3B1DF1C47}">
      <dgm:prSet/>
      <dgm:spPr/>
      <dgm:t>
        <a:bodyPr/>
        <a:lstStyle/>
        <a:p>
          <a:endParaRPr lang="en-US"/>
        </a:p>
      </dgm:t>
    </dgm:pt>
    <dgm:pt modelId="{A66D35CE-7EC9-462B-93AB-76C1EF080D49}">
      <dgm:prSet/>
      <dgm:spPr/>
      <dgm:t>
        <a:bodyPr/>
        <a:lstStyle/>
        <a:p>
          <a:r>
            <a:rPr lang="en-US"/>
            <a:t>Classification is the pattern recognition </a:t>
          </a:r>
        </a:p>
      </dgm:t>
    </dgm:pt>
    <dgm:pt modelId="{D9054115-2705-4807-92FD-0C465263D831}" type="parTrans" cxnId="{9E9CDF49-246B-4887-AE42-F1C061B980D1}">
      <dgm:prSet/>
      <dgm:spPr/>
      <dgm:t>
        <a:bodyPr/>
        <a:lstStyle/>
        <a:p>
          <a:endParaRPr lang="en-US"/>
        </a:p>
      </dgm:t>
    </dgm:pt>
    <dgm:pt modelId="{FDA33A16-56AC-4972-BA4D-6D24B8DE58DC}" type="sibTrans" cxnId="{9E9CDF49-246B-4887-AE42-F1C061B980D1}">
      <dgm:prSet/>
      <dgm:spPr/>
      <dgm:t>
        <a:bodyPr/>
        <a:lstStyle/>
        <a:p>
          <a:endParaRPr lang="en-US"/>
        </a:p>
      </dgm:t>
    </dgm:pt>
    <dgm:pt modelId="{46BDA49C-E48D-4B72-AE0E-4E81E4118267}" type="pres">
      <dgm:prSet presAssocID="{62D57376-D97F-45D9-BDCB-EEF8AFB1D811}" presName="root" presStyleCnt="0">
        <dgm:presLayoutVars>
          <dgm:dir/>
          <dgm:resizeHandles val="exact"/>
        </dgm:presLayoutVars>
      </dgm:prSet>
      <dgm:spPr/>
    </dgm:pt>
    <dgm:pt modelId="{9F4F0E69-7FFB-4540-AD75-35CCC526BB0D}" type="pres">
      <dgm:prSet presAssocID="{974D5E57-2965-4F55-A1B8-6E8AEB3EE016}" presName="compNode" presStyleCnt="0"/>
      <dgm:spPr/>
    </dgm:pt>
    <dgm:pt modelId="{CDCF31C3-6E71-412A-9972-1A2497747033}" type="pres">
      <dgm:prSet presAssocID="{974D5E57-2965-4F55-A1B8-6E8AEB3EE016}" presName="bgRect" presStyleLbl="bgShp" presStyleIdx="0" presStyleCnt="4"/>
      <dgm:spPr/>
    </dgm:pt>
    <dgm:pt modelId="{705787FB-E398-4E83-AFBA-45F54C39970C}" type="pres">
      <dgm:prSet presAssocID="{974D5E57-2965-4F55-A1B8-6E8AEB3EE0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35B9F4A2-E3C5-4018-8814-433ABBC21442}" type="pres">
      <dgm:prSet presAssocID="{974D5E57-2965-4F55-A1B8-6E8AEB3EE016}" presName="spaceRect" presStyleCnt="0"/>
      <dgm:spPr/>
    </dgm:pt>
    <dgm:pt modelId="{6696FFFF-04BD-4B3F-8BE6-0BD06B0542BA}" type="pres">
      <dgm:prSet presAssocID="{974D5E57-2965-4F55-A1B8-6E8AEB3EE016}" presName="parTx" presStyleLbl="revTx" presStyleIdx="0" presStyleCnt="4">
        <dgm:presLayoutVars>
          <dgm:chMax val="0"/>
          <dgm:chPref val="0"/>
        </dgm:presLayoutVars>
      </dgm:prSet>
      <dgm:spPr/>
    </dgm:pt>
    <dgm:pt modelId="{AD9C6D9A-3F45-427B-AC2B-F9CF36A660F4}" type="pres">
      <dgm:prSet presAssocID="{4FA9F460-802F-41C8-BC43-CE79D765D23A}" presName="sibTrans" presStyleCnt="0"/>
      <dgm:spPr/>
    </dgm:pt>
    <dgm:pt modelId="{B3A3BB2A-C828-466E-B3D9-B09BC8154DAB}" type="pres">
      <dgm:prSet presAssocID="{6B4C280F-B52E-4E8B-9484-D99B34EF5C3F}" presName="compNode" presStyleCnt="0"/>
      <dgm:spPr/>
    </dgm:pt>
    <dgm:pt modelId="{84C42229-73E6-4D11-B96F-6C1CA2022D4B}" type="pres">
      <dgm:prSet presAssocID="{6B4C280F-B52E-4E8B-9484-D99B34EF5C3F}" presName="bgRect" presStyleLbl="bgShp" presStyleIdx="1" presStyleCnt="4"/>
      <dgm:spPr/>
    </dgm:pt>
    <dgm:pt modelId="{649FFCFF-DDE2-4B95-A2C0-6B5B7B42593E}" type="pres">
      <dgm:prSet presAssocID="{6B4C280F-B52E-4E8B-9484-D99B34EF5C3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EE52354-2DDC-425D-BC9E-282D4A4809C6}" type="pres">
      <dgm:prSet presAssocID="{6B4C280F-B52E-4E8B-9484-D99B34EF5C3F}" presName="spaceRect" presStyleCnt="0"/>
      <dgm:spPr/>
    </dgm:pt>
    <dgm:pt modelId="{39E70C32-78E1-4945-B4C8-1AF45D028CC3}" type="pres">
      <dgm:prSet presAssocID="{6B4C280F-B52E-4E8B-9484-D99B34EF5C3F}" presName="parTx" presStyleLbl="revTx" presStyleIdx="1" presStyleCnt="4">
        <dgm:presLayoutVars>
          <dgm:chMax val="0"/>
          <dgm:chPref val="0"/>
        </dgm:presLayoutVars>
      </dgm:prSet>
      <dgm:spPr/>
    </dgm:pt>
    <dgm:pt modelId="{184470B3-CFDE-49AF-98BD-09247DDA8203}" type="pres">
      <dgm:prSet presAssocID="{05056AF1-5808-47E3-AE50-F7CCEF0456EB}" presName="sibTrans" presStyleCnt="0"/>
      <dgm:spPr/>
    </dgm:pt>
    <dgm:pt modelId="{42F4743D-EED9-4186-B24C-35E84257B692}" type="pres">
      <dgm:prSet presAssocID="{E8686B17-A49D-4C29-B220-D89A4FE6D3A3}" presName="compNode" presStyleCnt="0"/>
      <dgm:spPr/>
    </dgm:pt>
    <dgm:pt modelId="{2577A96F-DAC9-431B-A5D7-11507F0D4D65}" type="pres">
      <dgm:prSet presAssocID="{E8686B17-A49D-4C29-B220-D89A4FE6D3A3}" presName="bgRect" presStyleLbl="bgShp" presStyleIdx="2" presStyleCnt="4"/>
      <dgm:spPr/>
    </dgm:pt>
    <dgm:pt modelId="{8BA0D0CA-9A01-4375-8F55-0C44F8086DEF}" type="pres">
      <dgm:prSet presAssocID="{E8686B17-A49D-4C29-B220-D89A4FE6D3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oster"/>
        </a:ext>
      </dgm:extLst>
    </dgm:pt>
    <dgm:pt modelId="{C3BF6C93-664B-4478-AEEC-4C1450DA8868}" type="pres">
      <dgm:prSet presAssocID="{E8686B17-A49D-4C29-B220-D89A4FE6D3A3}" presName="spaceRect" presStyleCnt="0"/>
      <dgm:spPr/>
    </dgm:pt>
    <dgm:pt modelId="{B66FADFF-1833-4C22-ADD1-22305B31E750}" type="pres">
      <dgm:prSet presAssocID="{E8686B17-A49D-4C29-B220-D89A4FE6D3A3}" presName="parTx" presStyleLbl="revTx" presStyleIdx="2" presStyleCnt="4">
        <dgm:presLayoutVars>
          <dgm:chMax val="0"/>
          <dgm:chPref val="0"/>
        </dgm:presLayoutVars>
      </dgm:prSet>
      <dgm:spPr/>
    </dgm:pt>
    <dgm:pt modelId="{8EF0BBE9-60DE-492A-8381-4AC6625C4324}" type="pres">
      <dgm:prSet presAssocID="{1631A8C0-1EB3-48E7-98B4-F99021FD3625}" presName="sibTrans" presStyleCnt="0"/>
      <dgm:spPr/>
    </dgm:pt>
    <dgm:pt modelId="{47A1B679-0AFD-4088-AA00-94BD731DB4B4}" type="pres">
      <dgm:prSet presAssocID="{A66D35CE-7EC9-462B-93AB-76C1EF080D49}" presName="compNode" presStyleCnt="0"/>
      <dgm:spPr/>
    </dgm:pt>
    <dgm:pt modelId="{AE6F27C0-22A0-4CFC-91B9-2B13BDF301F8}" type="pres">
      <dgm:prSet presAssocID="{A66D35CE-7EC9-462B-93AB-76C1EF080D49}" presName="bgRect" presStyleLbl="bgShp" presStyleIdx="3" presStyleCnt="4"/>
      <dgm:spPr/>
    </dgm:pt>
    <dgm:pt modelId="{BD938272-7C52-4676-8D46-A2B449AB7782}" type="pres">
      <dgm:prSet presAssocID="{A66D35CE-7EC9-462B-93AB-76C1EF080D4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F20B50CA-E08D-42EC-85D4-A240A4505DFE}" type="pres">
      <dgm:prSet presAssocID="{A66D35CE-7EC9-462B-93AB-76C1EF080D49}" presName="spaceRect" presStyleCnt="0"/>
      <dgm:spPr/>
    </dgm:pt>
    <dgm:pt modelId="{7F44CF01-7BD1-46F4-8D21-17A0EF97CF98}" type="pres">
      <dgm:prSet presAssocID="{A66D35CE-7EC9-462B-93AB-76C1EF080D49}" presName="parTx" presStyleLbl="revTx" presStyleIdx="3" presStyleCnt="4">
        <dgm:presLayoutVars>
          <dgm:chMax val="0"/>
          <dgm:chPref val="0"/>
        </dgm:presLayoutVars>
      </dgm:prSet>
      <dgm:spPr/>
    </dgm:pt>
  </dgm:ptLst>
  <dgm:cxnLst>
    <dgm:cxn modelId="{DA3A3B06-F246-4274-A2FE-9AB40AA197BA}" srcId="{62D57376-D97F-45D9-BDCB-EEF8AFB1D811}" destId="{974D5E57-2965-4F55-A1B8-6E8AEB3EE016}" srcOrd="0" destOrd="0" parTransId="{947482E2-F771-4486-B3C8-AE587D7BBE24}" sibTransId="{4FA9F460-802F-41C8-BC43-CE79D765D23A}"/>
    <dgm:cxn modelId="{E63B9C18-2D3A-4315-A643-E15893EACF75}" type="presOf" srcId="{62D57376-D97F-45D9-BDCB-EEF8AFB1D811}" destId="{46BDA49C-E48D-4B72-AE0E-4E81E4118267}" srcOrd="0" destOrd="0" presId="urn:microsoft.com/office/officeart/2018/2/layout/IconVerticalSolidList"/>
    <dgm:cxn modelId="{099C7023-58CC-40C4-8AE3-D7A19728587D}" type="presOf" srcId="{974D5E57-2965-4F55-A1B8-6E8AEB3EE016}" destId="{6696FFFF-04BD-4B3F-8BE6-0BD06B0542BA}" srcOrd="0" destOrd="0" presId="urn:microsoft.com/office/officeart/2018/2/layout/IconVerticalSolidList"/>
    <dgm:cxn modelId="{9E9CDF49-246B-4887-AE42-F1C061B980D1}" srcId="{62D57376-D97F-45D9-BDCB-EEF8AFB1D811}" destId="{A66D35CE-7EC9-462B-93AB-76C1EF080D49}" srcOrd="3" destOrd="0" parTransId="{D9054115-2705-4807-92FD-0C465263D831}" sibTransId="{FDA33A16-56AC-4972-BA4D-6D24B8DE58DC}"/>
    <dgm:cxn modelId="{CA72A058-7EEB-4FE2-8B8D-1A068329F2B8}" type="presOf" srcId="{A66D35CE-7EC9-462B-93AB-76C1EF080D49}" destId="{7F44CF01-7BD1-46F4-8D21-17A0EF97CF98}" srcOrd="0" destOrd="0" presId="urn:microsoft.com/office/officeart/2018/2/layout/IconVerticalSolidList"/>
    <dgm:cxn modelId="{E1283897-12AD-4202-9991-2E88BB48D1A0}" type="presOf" srcId="{E8686B17-A49D-4C29-B220-D89A4FE6D3A3}" destId="{B66FADFF-1833-4C22-ADD1-22305B31E750}" srcOrd="0" destOrd="0" presId="urn:microsoft.com/office/officeart/2018/2/layout/IconVerticalSolidList"/>
    <dgm:cxn modelId="{60E808B0-924B-42E7-AA0D-2CF663CA88F5}" srcId="{62D57376-D97F-45D9-BDCB-EEF8AFB1D811}" destId="{6B4C280F-B52E-4E8B-9484-D99B34EF5C3F}" srcOrd="1" destOrd="0" parTransId="{21FF635F-1CF0-4079-9DD3-A9F9EBCCFB49}" sibTransId="{05056AF1-5808-47E3-AE50-F7CCEF0456EB}"/>
    <dgm:cxn modelId="{C58388BB-0651-4589-9EE0-4DE3B1DF1C47}" srcId="{62D57376-D97F-45D9-BDCB-EEF8AFB1D811}" destId="{E8686B17-A49D-4C29-B220-D89A4FE6D3A3}" srcOrd="2" destOrd="0" parTransId="{176B779B-02C6-410E-8881-9C229D1EAD5E}" sibTransId="{1631A8C0-1EB3-48E7-98B4-F99021FD3625}"/>
    <dgm:cxn modelId="{953204F5-25BF-4F77-B443-C622A741A189}" type="presOf" srcId="{6B4C280F-B52E-4E8B-9484-D99B34EF5C3F}" destId="{39E70C32-78E1-4945-B4C8-1AF45D028CC3}" srcOrd="0" destOrd="0" presId="urn:microsoft.com/office/officeart/2018/2/layout/IconVerticalSolidList"/>
    <dgm:cxn modelId="{674ADA4A-FAA6-4883-A8DD-724BE51A9791}" type="presParOf" srcId="{46BDA49C-E48D-4B72-AE0E-4E81E4118267}" destId="{9F4F0E69-7FFB-4540-AD75-35CCC526BB0D}" srcOrd="0" destOrd="0" presId="urn:microsoft.com/office/officeart/2018/2/layout/IconVerticalSolidList"/>
    <dgm:cxn modelId="{32C7083B-A565-417C-9B33-DDC80B71A5BE}" type="presParOf" srcId="{9F4F0E69-7FFB-4540-AD75-35CCC526BB0D}" destId="{CDCF31C3-6E71-412A-9972-1A2497747033}" srcOrd="0" destOrd="0" presId="urn:microsoft.com/office/officeart/2018/2/layout/IconVerticalSolidList"/>
    <dgm:cxn modelId="{A203762F-2021-43BB-9041-7358E5CD8A1A}" type="presParOf" srcId="{9F4F0E69-7FFB-4540-AD75-35CCC526BB0D}" destId="{705787FB-E398-4E83-AFBA-45F54C39970C}" srcOrd="1" destOrd="0" presId="urn:microsoft.com/office/officeart/2018/2/layout/IconVerticalSolidList"/>
    <dgm:cxn modelId="{50F3C79F-2F60-4AA0-A00E-25C4F2E039A9}" type="presParOf" srcId="{9F4F0E69-7FFB-4540-AD75-35CCC526BB0D}" destId="{35B9F4A2-E3C5-4018-8814-433ABBC21442}" srcOrd="2" destOrd="0" presId="urn:microsoft.com/office/officeart/2018/2/layout/IconVerticalSolidList"/>
    <dgm:cxn modelId="{D4E31B8C-3F52-4C65-AE40-EF8411E78E18}" type="presParOf" srcId="{9F4F0E69-7FFB-4540-AD75-35CCC526BB0D}" destId="{6696FFFF-04BD-4B3F-8BE6-0BD06B0542BA}" srcOrd="3" destOrd="0" presId="urn:microsoft.com/office/officeart/2018/2/layout/IconVerticalSolidList"/>
    <dgm:cxn modelId="{C429F6D9-440F-4990-9AAE-5883401A530D}" type="presParOf" srcId="{46BDA49C-E48D-4B72-AE0E-4E81E4118267}" destId="{AD9C6D9A-3F45-427B-AC2B-F9CF36A660F4}" srcOrd="1" destOrd="0" presId="urn:microsoft.com/office/officeart/2018/2/layout/IconVerticalSolidList"/>
    <dgm:cxn modelId="{25051295-D260-4483-AA0A-FD182E6F5DCD}" type="presParOf" srcId="{46BDA49C-E48D-4B72-AE0E-4E81E4118267}" destId="{B3A3BB2A-C828-466E-B3D9-B09BC8154DAB}" srcOrd="2" destOrd="0" presId="urn:microsoft.com/office/officeart/2018/2/layout/IconVerticalSolidList"/>
    <dgm:cxn modelId="{CA092F1D-EFC2-4F7B-815B-30240254C63A}" type="presParOf" srcId="{B3A3BB2A-C828-466E-B3D9-B09BC8154DAB}" destId="{84C42229-73E6-4D11-B96F-6C1CA2022D4B}" srcOrd="0" destOrd="0" presId="urn:microsoft.com/office/officeart/2018/2/layout/IconVerticalSolidList"/>
    <dgm:cxn modelId="{A2EAE333-0D43-49A7-A41E-B7C075C31A0F}" type="presParOf" srcId="{B3A3BB2A-C828-466E-B3D9-B09BC8154DAB}" destId="{649FFCFF-DDE2-4B95-A2C0-6B5B7B42593E}" srcOrd="1" destOrd="0" presId="urn:microsoft.com/office/officeart/2018/2/layout/IconVerticalSolidList"/>
    <dgm:cxn modelId="{8DF6E13F-42E5-4B30-9062-C2F5EA9DFFC0}" type="presParOf" srcId="{B3A3BB2A-C828-466E-B3D9-B09BC8154DAB}" destId="{EEE52354-2DDC-425D-BC9E-282D4A4809C6}" srcOrd="2" destOrd="0" presId="urn:microsoft.com/office/officeart/2018/2/layout/IconVerticalSolidList"/>
    <dgm:cxn modelId="{733DF119-61E5-4947-8FB6-820FC2E160CF}" type="presParOf" srcId="{B3A3BB2A-C828-466E-B3D9-B09BC8154DAB}" destId="{39E70C32-78E1-4945-B4C8-1AF45D028CC3}" srcOrd="3" destOrd="0" presId="urn:microsoft.com/office/officeart/2018/2/layout/IconVerticalSolidList"/>
    <dgm:cxn modelId="{CE2CE9BF-52A5-4D6B-8502-84A474CF90DD}" type="presParOf" srcId="{46BDA49C-E48D-4B72-AE0E-4E81E4118267}" destId="{184470B3-CFDE-49AF-98BD-09247DDA8203}" srcOrd="3" destOrd="0" presId="urn:microsoft.com/office/officeart/2018/2/layout/IconVerticalSolidList"/>
    <dgm:cxn modelId="{988E398C-4DEA-4909-8BAB-CF62F8A2833C}" type="presParOf" srcId="{46BDA49C-E48D-4B72-AE0E-4E81E4118267}" destId="{42F4743D-EED9-4186-B24C-35E84257B692}" srcOrd="4" destOrd="0" presId="urn:microsoft.com/office/officeart/2018/2/layout/IconVerticalSolidList"/>
    <dgm:cxn modelId="{07D3303A-578A-4420-9D94-89B01D2C1B6E}" type="presParOf" srcId="{42F4743D-EED9-4186-B24C-35E84257B692}" destId="{2577A96F-DAC9-431B-A5D7-11507F0D4D65}" srcOrd="0" destOrd="0" presId="urn:microsoft.com/office/officeart/2018/2/layout/IconVerticalSolidList"/>
    <dgm:cxn modelId="{016CA6CE-BDB4-4280-99E7-982D13BEC23B}" type="presParOf" srcId="{42F4743D-EED9-4186-B24C-35E84257B692}" destId="{8BA0D0CA-9A01-4375-8F55-0C44F8086DEF}" srcOrd="1" destOrd="0" presId="urn:microsoft.com/office/officeart/2018/2/layout/IconVerticalSolidList"/>
    <dgm:cxn modelId="{87E768B7-BBBC-492E-A81E-C028FBC84C3A}" type="presParOf" srcId="{42F4743D-EED9-4186-B24C-35E84257B692}" destId="{C3BF6C93-664B-4478-AEEC-4C1450DA8868}" srcOrd="2" destOrd="0" presId="urn:microsoft.com/office/officeart/2018/2/layout/IconVerticalSolidList"/>
    <dgm:cxn modelId="{EC986ACE-2FF5-4EFA-86B8-3396C5256769}" type="presParOf" srcId="{42F4743D-EED9-4186-B24C-35E84257B692}" destId="{B66FADFF-1833-4C22-ADD1-22305B31E750}" srcOrd="3" destOrd="0" presId="urn:microsoft.com/office/officeart/2018/2/layout/IconVerticalSolidList"/>
    <dgm:cxn modelId="{8D151EA0-F27D-4485-8080-7654E3A5F546}" type="presParOf" srcId="{46BDA49C-E48D-4B72-AE0E-4E81E4118267}" destId="{8EF0BBE9-60DE-492A-8381-4AC6625C4324}" srcOrd="5" destOrd="0" presId="urn:microsoft.com/office/officeart/2018/2/layout/IconVerticalSolidList"/>
    <dgm:cxn modelId="{6FA459F2-7DD5-4973-8B42-4CEFE7AD1C2A}" type="presParOf" srcId="{46BDA49C-E48D-4B72-AE0E-4E81E4118267}" destId="{47A1B679-0AFD-4088-AA00-94BD731DB4B4}" srcOrd="6" destOrd="0" presId="urn:microsoft.com/office/officeart/2018/2/layout/IconVerticalSolidList"/>
    <dgm:cxn modelId="{96CAEAF4-2303-4F1C-85C6-E9F82E2BCD51}" type="presParOf" srcId="{47A1B679-0AFD-4088-AA00-94BD731DB4B4}" destId="{AE6F27C0-22A0-4CFC-91B9-2B13BDF301F8}" srcOrd="0" destOrd="0" presId="urn:microsoft.com/office/officeart/2018/2/layout/IconVerticalSolidList"/>
    <dgm:cxn modelId="{44B013C2-A72D-411D-AAAD-A19B21B17B76}" type="presParOf" srcId="{47A1B679-0AFD-4088-AA00-94BD731DB4B4}" destId="{BD938272-7C52-4676-8D46-A2B449AB7782}" srcOrd="1" destOrd="0" presId="urn:microsoft.com/office/officeart/2018/2/layout/IconVerticalSolidList"/>
    <dgm:cxn modelId="{76284015-E8F1-4CD4-A6E7-C281CA4B80F4}" type="presParOf" srcId="{47A1B679-0AFD-4088-AA00-94BD731DB4B4}" destId="{F20B50CA-E08D-42EC-85D4-A240A4505DFE}" srcOrd="2" destOrd="0" presId="urn:microsoft.com/office/officeart/2018/2/layout/IconVerticalSolidList"/>
    <dgm:cxn modelId="{9005F0E3-98D9-4E59-954F-26EBBB29E86D}" type="presParOf" srcId="{47A1B679-0AFD-4088-AA00-94BD731DB4B4}" destId="{7F44CF01-7BD1-46F4-8D21-17A0EF97CF9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01DA3D-8CEE-4793-9BE9-D498172947FA}" type="doc">
      <dgm:prSet loTypeId="urn:microsoft.com/office/officeart/2005/8/layout/chevron2" loCatId="process" qsTypeId="urn:microsoft.com/office/officeart/2005/8/quickstyle/simple1" qsCatId="simple" csTypeId="urn:microsoft.com/office/officeart/2005/8/colors/colorful1" csCatId="colorful"/>
      <dgm:spPr/>
      <dgm:t>
        <a:bodyPr/>
        <a:lstStyle/>
        <a:p>
          <a:endParaRPr lang="en-US"/>
        </a:p>
      </dgm:t>
    </dgm:pt>
    <dgm:pt modelId="{385EBD93-BEBB-4705-AF0D-E513343B4907}">
      <dgm:prSet/>
      <dgm:spPr/>
      <dgm:t>
        <a:bodyPr/>
        <a:lstStyle/>
        <a:p>
          <a:r>
            <a:rPr lang="en-US"/>
            <a:t>Binary Classifier</a:t>
          </a:r>
        </a:p>
      </dgm:t>
    </dgm:pt>
    <dgm:pt modelId="{7143785C-08C9-4209-B7AB-F68BCF725F3A}" type="parTrans" cxnId="{2CE3B081-721B-4994-A472-A825EE7C423F}">
      <dgm:prSet/>
      <dgm:spPr/>
      <dgm:t>
        <a:bodyPr/>
        <a:lstStyle/>
        <a:p>
          <a:endParaRPr lang="en-US"/>
        </a:p>
      </dgm:t>
    </dgm:pt>
    <dgm:pt modelId="{244A9B10-3BE3-458B-A47B-3E67C2AF4B9A}" type="sibTrans" cxnId="{2CE3B081-721B-4994-A472-A825EE7C423F}">
      <dgm:prSet/>
      <dgm:spPr/>
      <dgm:t>
        <a:bodyPr/>
        <a:lstStyle/>
        <a:p>
          <a:endParaRPr lang="en-US"/>
        </a:p>
      </dgm:t>
    </dgm:pt>
    <dgm:pt modelId="{A8409333-27A7-45DF-ACA1-27F1AA8A35D7}">
      <dgm:prSet/>
      <dgm:spPr/>
      <dgm:t>
        <a:bodyPr/>
        <a:lstStyle/>
        <a:p>
          <a:r>
            <a:rPr lang="en-US"/>
            <a:t>If the classification problem has only two possible outcomes,</a:t>
          </a:r>
        </a:p>
      </dgm:t>
    </dgm:pt>
    <dgm:pt modelId="{DBB64E35-1619-4615-AC15-21D5A1D09DEE}" type="parTrans" cxnId="{A92DCA21-219F-415D-B34A-320186A1200D}">
      <dgm:prSet/>
      <dgm:spPr/>
      <dgm:t>
        <a:bodyPr/>
        <a:lstStyle/>
        <a:p>
          <a:endParaRPr lang="en-US"/>
        </a:p>
      </dgm:t>
    </dgm:pt>
    <dgm:pt modelId="{3D2FF41A-83B9-40B4-8776-BBB7E21DB6FA}" type="sibTrans" cxnId="{A92DCA21-219F-415D-B34A-320186A1200D}">
      <dgm:prSet/>
      <dgm:spPr/>
      <dgm:t>
        <a:bodyPr/>
        <a:lstStyle/>
        <a:p>
          <a:endParaRPr lang="en-US"/>
        </a:p>
      </dgm:t>
    </dgm:pt>
    <dgm:pt modelId="{222D4E23-400A-4996-AE6A-08BF0B157628}">
      <dgm:prSet/>
      <dgm:spPr/>
      <dgm:t>
        <a:bodyPr/>
        <a:lstStyle/>
        <a:p>
          <a:r>
            <a:rPr lang="en-US"/>
            <a:t>Yes/ No , Cat/ Dog </a:t>
          </a:r>
        </a:p>
      </dgm:t>
    </dgm:pt>
    <dgm:pt modelId="{7A6468E2-F14B-40EC-A311-F8114EDC5637}" type="parTrans" cxnId="{89E7FA50-B738-43AD-95EA-63AE56ED8F0A}">
      <dgm:prSet/>
      <dgm:spPr/>
      <dgm:t>
        <a:bodyPr/>
        <a:lstStyle/>
        <a:p>
          <a:endParaRPr lang="en-US"/>
        </a:p>
      </dgm:t>
    </dgm:pt>
    <dgm:pt modelId="{D7B1EAF5-B2B3-4E3E-A80D-1785CF7C1CCC}" type="sibTrans" cxnId="{89E7FA50-B738-43AD-95EA-63AE56ED8F0A}">
      <dgm:prSet/>
      <dgm:spPr/>
      <dgm:t>
        <a:bodyPr/>
        <a:lstStyle/>
        <a:p>
          <a:endParaRPr lang="en-US"/>
        </a:p>
      </dgm:t>
    </dgm:pt>
    <dgm:pt modelId="{F38327A5-ABA0-46D9-8274-F6A3861384BC}">
      <dgm:prSet/>
      <dgm:spPr/>
      <dgm:t>
        <a:bodyPr/>
        <a:lstStyle/>
        <a:p>
          <a:r>
            <a:rPr lang="en-US"/>
            <a:t>Multi-Class Classifier</a:t>
          </a:r>
        </a:p>
      </dgm:t>
    </dgm:pt>
    <dgm:pt modelId="{84F687B0-6C0F-4804-8DE9-5B45E1698619}" type="parTrans" cxnId="{C6D0A7AD-B8FE-4AB4-9BA4-5CD95F0B1E39}">
      <dgm:prSet/>
      <dgm:spPr/>
      <dgm:t>
        <a:bodyPr/>
        <a:lstStyle/>
        <a:p>
          <a:endParaRPr lang="en-US"/>
        </a:p>
      </dgm:t>
    </dgm:pt>
    <dgm:pt modelId="{6CB0D6BE-947C-4E7A-B2CE-55CC0902B830}" type="sibTrans" cxnId="{C6D0A7AD-B8FE-4AB4-9BA4-5CD95F0B1E39}">
      <dgm:prSet/>
      <dgm:spPr/>
      <dgm:t>
        <a:bodyPr/>
        <a:lstStyle/>
        <a:p>
          <a:endParaRPr lang="en-US"/>
        </a:p>
      </dgm:t>
    </dgm:pt>
    <dgm:pt modelId="{5BDE5E34-E0CC-4713-B0D2-08CDCE40E01E}">
      <dgm:prSet/>
      <dgm:spPr/>
      <dgm:t>
        <a:bodyPr/>
        <a:lstStyle/>
        <a:p>
          <a:r>
            <a:rPr lang="en-US"/>
            <a:t>If classification problem has more than two outcomes. </a:t>
          </a:r>
        </a:p>
      </dgm:t>
    </dgm:pt>
    <dgm:pt modelId="{3D415DA6-4060-410E-8CAD-2C505B01235B}" type="parTrans" cxnId="{59328F97-8DC2-4AA4-B8AA-350513D0B3E5}">
      <dgm:prSet/>
      <dgm:spPr/>
      <dgm:t>
        <a:bodyPr/>
        <a:lstStyle/>
        <a:p>
          <a:endParaRPr lang="en-US"/>
        </a:p>
      </dgm:t>
    </dgm:pt>
    <dgm:pt modelId="{78071D55-67B2-41B8-BFEC-94D4CEC655AE}" type="sibTrans" cxnId="{59328F97-8DC2-4AA4-B8AA-350513D0B3E5}">
      <dgm:prSet/>
      <dgm:spPr/>
      <dgm:t>
        <a:bodyPr/>
        <a:lstStyle/>
        <a:p>
          <a:endParaRPr lang="en-US"/>
        </a:p>
      </dgm:t>
    </dgm:pt>
    <dgm:pt modelId="{E009A286-83A5-46A8-BA5B-5DDA6F1E79A8}">
      <dgm:prSet/>
      <dgm:spPr/>
      <dgm:t>
        <a:bodyPr/>
        <a:lstStyle/>
        <a:p>
          <a:r>
            <a:rPr lang="en-US"/>
            <a:t>Classification of crops, music</a:t>
          </a:r>
        </a:p>
      </dgm:t>
    </dgm:pt>
    <dgm:pt modelId="{E5DB95F5-CB74-4762-8E88-50E178081D25}" type="parTrans" cxnId="{874528FC-261A-45D0-A959-8C742F2F3972}">
      <dgm:prSet/>
      <dgm:spPr/>
      <dgm:t>
        <a:bodyPr/>
        <a:lstStyle/>
        <a:p>
          <a:endParaRPr lang="en-US"/>
        </a:p>
      </dgm:t>
    </dgm:pt>
    <dgm:pt modelId="{AF37AAE4-0585-4A00-972E-E01B44E0C1C3}" type="sibTrans" cxnId="{874528FC-261A-45D0-A959-8C742F2F3972}">
      <dgm:prSet/>
      <dgm:spPr/>
      <dgm:t>
        <a:bodyPr/>
        <a:lstStyle/>
        <a:p>
          <a:endParaRPr lang="en-US"/>
        </a:p>
      </dgm:t>
    </dgm:pt>
    <dgm:pt modelId="{844204B7-D173-48F3-9EDD-DA051453723D}" type="pres">
      <dgm:prSet presAssocID="{3601DA3D-8CEE-4793-9BE9-D498172947FA}" presName="linearFlow" presStyleCnt="0">
        <dgm:presLayoutVars>
          <dgm:dir/>
          <dgm:animLvl val="lvl"/>
          <dgm:resizeHandles val="exact"/>
        </dgm:presLayoutVars>
      </dgm:prSet>
      <dgm:spPr/>
    </dgm:pt>
    <dgm:pt modelId="{404FD90E-C120-4918-B7C7-2F2EA5EA7F1A}" type="pres">
      <dgm:prSet presAssocID="{385EBD93-BEBB-4705-AF0D-E513343B4907}" presName="composite" presStyleCnt="0"/>
      <dgm:spPr/>
    </dgm:pt>
    <dgm:pt modelId="{1271A85D-D2CA-4240-B31B-38A8600DD8AF}" type="pres">
      <dgm:prSet presAssocID="{385EBD93-BEBB-4705-AF0D-E513343B4907}" presName="parentText" presStyleLbl="alignNode1" presStyleIdx="0" presStyleCnt="2">
        <dgm:presLayoutVars>
          <dgm:chMax val="1"/>
          <dgm:bulletEnabled val="1"/>
        </dgm:presLayoutVars>
      </dgm:prSet>
      <dgm:spPr/>
    </dgm:pt>
    <dgm:pt modelId="{9AF9D038-B5BC-4882-AF6D-EFE30F1AFC3D}" type="pres">
      <dgm:prSet presAssocID="{385EBD93-BEBB-4705-AF0D-E513343B4907}" presName="descendantText" presStyleLbl="alignAcc1" presStyleIdx="0" presStyleCnt="2">
        <dgm:presLayoutVars>
          <dgm:bulletEnabled val="1"/>
        </dgm:presLayoutVars>
      </dgm:prSet>
      <dgm:spPr/>
    </dgm:pt>
    <dgm:pt modelId="{353D62E8-19AF-468E-8FC5-98F6D40DE847}" type="pres">
      <dgm:prSet presAssocID="{244A9B10-3BE3-458B-A47B-3E67C2AF4B9A}" presName="sp" presStyleCnt="0"/>
      <dgm:spPr/>
    </dgm:pt>
    <dgm:pt modelId="{E1D672CB-1AFB-4929-9238-0FAB7E61BE71}" type="pres">
      <dgm:prSet presAssocID="{F38327A5-ABA0-46D9-8274-F6A3861384BC}" presName="composite" presStyleCnt="0"/>
      <dgm:spPr/>
    </dgm:pt>
    <dgm:pt modelId="{C94E2B7A-C6F9-418C-B4BF-5E4AC66255B8}" type="pres">
      <dgm:prSet presAssocID="{F38327A5-ABA0-46D9-8274-F6A3861384BC}" presName="parentText" presStyleLbl="alignNode1" presStyleIdx="1" presStyleCnt="2">
        <dgm:presLayoutVars>
          <dgm:chMax val="1"/>
          <dgm:bulletEnabled val="1"/>
        </dgm:presLayoutVars>
      </dgm:prSet>
      <dgm:spPr/>
    </dgm:pt>
    <dgm:pt modelId="{8010B209-F3EE-4BF1-AF9F-C70C7213D708}" type="pres">
      <dgm:prSet presAssocID="{F38327A5-ABA0-46D9-8274-F6A3861384BC}" presName="descendantText" presStyleLbl="alignAcc1" presStyleIdx="1" presStyleCnt="2">
        <dgm:presLayoutVars>
          <dgm:bulletEnabled val="1"/>
        </dgm:presLayoutVars>
      </dgm:prSet>
      <dgm:spPr/>
    </dgm:pt>
  </dgm:ptLst>
  <dgm:cxnLst>
    <dgm:cxn modelId="{A92DCA21-219F-415D-B34A-320186A1200D}" srcId="{385EBD93-BEBB-4705-AF0D-E513343B4907}" destId="{A8409333-27A7-45DF-ACA1-27F1AA8A35D7}" srcOrd="0" destOrd="0" parTransId="{DBB64E35-1619-4615-AC15-21D5A1D09DEE}" sibTransId="{3D2FF41A-83B9-40B4-8776-BBB7E21DB6FA}"/>
    <dgm:cxn modelId="{E67BCA3F-957F-48FB-9AAE-E610C3796245}" type="presOf" srcId="{F38327A5-ABA0-46D9-8274-F6A3861384BC}" destId="{C94E2B7A-C6F9-418C-B4BF-5E4AC66255B8}" srcOrd="0" destOrd="0" presId="urn:microsoft.com/office/officeart/2005/8/layout/chevron2"/>
    <dgm:cxn modelId="{89E7FA50-B738-43AD-95EA-63AE56ED8F0A}" srcId="{A8409333-27A7-45DF-ACA1-27F1AA8A35D7}" destId="{222D4E23-400A-4996-AE6A-08BF0B157628}" srcOrd="0" destOrd="0" parTransId="{7A6468E2-F14B-40EC-A311-F8114EDC5637}" sibTransId="{D7B1EAF5-B2B3-4E3E-A80D-1785CF7C1CCC}"/>
    <dgm:cxn modelId="{F97C4C53-F10A-4D86-AA08-88E7A961BE26}" type="presOf" srcId="{E009A286-83A5-46A8-BA5B-5DDA6F1E79A8}" destId="{8010B209-F3EE-4BF1-AF9F-C70C7213D708}" srcOrd="0" destOrd="1" presId="urn:microsoft.com/office/officeart/2005/8/layout/chevron2"/>
    <dgm:cxn modelId="{9CBFB079-871A-4785-8E7A-3CED431C84C4}" type="presOf" srcId="{5BDE5E34-E0CC-4713-B0D2-08CDCE40E01E}" destId="{8010B209-F3EE-4BF1-AF9F-C70C7213D708}" srcOrd="0" destOrd="0" presId="urn:microsoft.com/office/officeart/2005/8/layout/chevron2"/>
    <dgm:cxn modelId="{2CE3B081-721B-4994-A472-A825EE7C423F}" srcId="{3601DA3D-8CEE-4793-9BE9-D498172947FA}" destId="{385EBD93-BEBB-4705-AF0D-E513343B4907}" srcOrd="0" destOrd="0" parTransId="{7143785C-08C9-4209-B7AB-F68BCF725F3A}" sibTransId="{244A9B10-3BE3-458B-A47B-3E67C2AF4B9A}"/>
    <dgm:cxn modelId="{59328F97-8DC2-4AA4-B8AA-350513D0B3E5}" srcId="{F38327A5-ABA0-46D9-8274-F6A3861384BC}" destId="{5BDE5E34-E0CC-4713-B0D2-08CDCE40E01E}" srcOrd="0" destOrd="0" parTransId="{3D415DA6-4060-410E-8CAD-2C505B01235B}" sibTransId="{78071D55-67B2-41B8-BFEC-94D4CEC655AE}"/>
    <dgm:cxn modelId="{C6D0A7AD-B8FE-4AB4-9BA4-5CD95F0B1E39}" srcId="{3601DA3D-8CEE-4793-9BE9-D498172947FA}" destId="{F38327A5-ABA0-46D9-8274-F6A3861384BC}" srcOrd="1" destOrd="0" parTransId="{84F687B0-6C0F-4804-8DE9-5B45E1698619}" sibTransId="{6CB0D6BE-947C-4E7A-B2CE-55CC0902B830}"/>
    <dgm:cxn modelId="{FFC1D3B6-73F5-49AC-A0A6-16FC8B6B3FC1}" type="presOf" srcId="{A8409333-27A7-45DF-ACA1-27F1AA8A35D7}" destId="{9AF9D038-B5BC-4882-AF6D-EFE30F1AFC3D}" srcOrd="0" destOrd="0" presId="urn:microsoft.com/office/officeart/2005/8/layout/chevron2"/>
    <dgm:cxn modelId="{28ED18CD-4734-4B21-B1AA-250AB2168263}" type="presOf" srcId="{385EBD93-BEBB-4705-AF0D-E513343B4907}" destId="{1271A85D-D2CA-4240-B31B-38A8600DD8AF}" srcOrd="0" destOrd="0" presId="urn:microsoft.com/office/officeart/2005/8/layout/chevron2"/>
    <dgm:cxn modelId="{1E2FEFE1-9EBC-44E5-BF46-C508ECB2B095}" type="presOf" srcId="{222D4E23-400A-4996-AE6A-08BF0B157628}" destId="{9AF9D038-B5BC-4882-AF6D-EFE30F1AFC3D}" srcOrd="0" destOrd="1" presId="urn:microsoft.com/office/officeart/2005/8/layout/chevron2"/>
    <dgm:cxn modelId="{ABDC8AFA-3A16-4818-A32C-146BD2F858B0}" type="presOf" srcId="{3601DA3D-8CEE-4793-9BE9-D498172947FA}" destId="{844204B7-D173-48F3-9EDD-DA051453723D}" srcOrd="0" destOrd="0" presId="urn:microsoft.com/office/officeart/2005/8/layout/chevron2"/>
    <dgm:cxn modelId="{874528FC-261A-45D0-A959-8C742F2F3972}" srcId="{5BDE5E34-E0CC-4713-B0D2-08CDCE40E01E}" destId="{E009A286-83A5-46A8-BA5B-5DDA6F1E79A8}" srcOrd="0" destOrd="0" parTransId="{E5DB95F5-CB74-4762-8E88-50E178081D25}" sibTransId="{AF37AAE4-0585-4A00-972E-E01B44E0C1C3}"/>
    <dgm:cxn modelId="{0EFF64FD-C7AD-440F-B6C1-FF8E9EE3C758}" type="presParOf" srcId="{844204B7-D173-48F3-9EDD-DA051453723D}" destId="{404FD90E-C120-4918-B7C7-2F2EA5EA7F1A}" srcOrd="0" destOrd="0" presId="urn:microsoft.com/office/officeart/2005/8/layout/chevron2"/>
    <dgm:cxn modelId="{5B926B9A-5250-4349-8B33-CD03A8E4A256}" type="presParOf" srcId="{404FD90E-C120-4918-B7C7-2F2EA5EA7F1A}" destId="{1271A85D-D2CA-4240-B31B-38A8600DD8AF}" srcOrd="0" destOrd="0" presId="urn:microsoft.com/office/officeart/2005/8/layout/chevron2"/>
    <dgm:cxn modelId="{A0471BC2-B291-4B51-9A7E-321F477D4C82}" type="presParOf" srcId="{404FD90E-C120-4918-B7C7-2F2EA5EA7F1A}" destId="{9AF9D038-B5BC-4882-AF6D-EFE30F1AFC3D}" srcOrd="1" destOrd="0" presId="urn:microsoft.com/office/officeart/2005/8/layout/chevron2"/>
    <dgm:cxn modelId="{037C566D-F750-4240-8B64-6C260DE9D591}" type="presParOf" srcId="{844204B7-D173-48F3-9EDD-DA051453723D}" destId="{353D62E8-19AF-468E-8FC5-98F6D40DE847}" srcOrd="1" destOrd="0" presId="urn:microsoft.com/office/officeart/2005/8/layout/chevron2"/>
    <dgm:cxn modelId="{799E8801-761E-426D-9196-EFC9CDAF5D24}" type="presParOf" srcId="{844204B7-D173-48F3-9EDD-DA051453723D}" destId="{E1D672CB-1AFB-4929-9238-0FAB7E61BE71}" srcOrd="2" destOrd="0" presId="urn:microsoft.com/office/officeart/2005/8/layout/chevron2"/>
    <dgm:cxn modelId="{8EC8C124-D9D6-4BFC-946B-ED0B769E3024}" type="presParOf" srcId="{E1D672CB-1AFB-4929-9238-0FAB7E61BE71}" destId="{C94E2B7A-C6F9-418C-B4BF-5E4AC66255B8}" srcOrd="0" destOrd="0" presId="urn:microsoft.com/office/officeart/2005/8/layout/chevron2"/>
    <dgm:cxn modelId="{6A2518E0-18C9-4612-9418-A527FF7CEA6E}" type="presParOf" srcId="{E1D672CB-1AFB-4929-9238-0FAB7E61BE71}" destId="{8010B209-F3EE-4BF1-AF9F-C70C7213D70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974C55-2CBC-41DD-B073-20D552030851}"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A8FCA401-3DAD-4821-9CFD-8FCC016C4E0A}">
      <dgm:prSet/>
      <dgm:spPr/>
      <dgm:t>
        <a:bodyPr/>
        <a:lstStyle/>
        <a:p>
          <a:r>
            <a:rPr lang="en-US"/>
            <a:t>Lazy Learners </a:t>
          </a:r>
        </a:p>
      </dgm:t>
    </dgm:pt>
    <dgm:pt modelId="{FD18352A-AA61-4B57-8C0F-45F3AB75443C}" type="parTrans" cxnId="{41D873B9-725E-4035-9F6B-B47FD96ED3D6}">
      <dgm:prSet/>
      <dgm:spPr/>
      <dgm:t>
        <a:bodyPr/>
        <a:lstStyle/>
        <a:p>
          <a:endParaRPr lang="en-US"/>
        </a:p>
      </dgm:t>
    </dgm:pt>
    <dgm:pt modelId="{5BF7CBDC-2BE6-4518-A0DD-BC5B31FDAC85}" type="sibTrans" cxnId="{41D873B9-725E-4035-9F6B-B47FD96ED3D6}">
      <dgm:prSet/>
      <dgm:spPr/>
      <dgm:t>
        <a:bodyPr/>
        <a:lstStyle/>
        <a:p>
          <a:endParaRPr lang="en-US"/>
        </a:p>
      </dgm:t>
    </dgm:pt>
    <dgm:pt modelId="{97911046-886A-4C1B-8166-C023F03944EF}">
      <dgm:prSet custT="1"/>
      <dgm:spPr/>
      <dgm:t>
        <a:bodyPr/>
        <a:lstStyle/>
        <a:p>
          <a:r>
            <a:rPr lang="en-US" sz="2000" dirty="0"/>
            <a:t>Lazy Learner firstly stores the training dataset and wait until it receives the test dataset. In Lazy learner case, classification is done on the basis of the most related data stored in the training dataset. It takes less time in training but more time for predictions.</a:t>
          </a:r>
        </a:p>
      </dgm:t>
    </dgm:pt>
    <dgm:pt modelId="{B37CC54D-C130-48A3-9598-86F3E0116D6B}" type="parTrans" cxnId="{B6B5D081-EFB1-4664-B0AD-59C5D57841FB}">
      <dgm:prSet/>
      <dgm:spPr/>
      <dgm:t>
        <a:bodyPr/>
        <a:lstStyle/>
        <a:p>
          <a:endParaRPr lang="en-US"/>
        </a:p>
      </dgm:t>
    </dgm:pt>
    <dgm:pt modelId="{64FCC236-85E1-4797-AF01-2FA844DF4B39}" type="sibTrans" cxnId="{B6B5D081-EFB1-4664-B0AD-59C5D57841FB}">
      <dgm:prSet/>
      <dgm:spPr/>
      <dgm:t>
        <a:bodyPr/>
        <a:lstStyle/>
        <a:p>
          <a:endParaRPr lang="en-US"/>
        </a:p>
      </dgm:t>
    </dgm:pt>
    <dgm:pt modelId="{4A5ED3A1-0264-43E4-B01E-5018E8BCED60}">
      <dgm:prSet custT="1"/>
      <dgm:spPr/>
      <dgm:t>
        <a:bodyPr/>
        <a:lstStyle/>
        <a:p>
          <a:r>
            <a:rPr lang="en-US" sz="2000" dirty="0"/>
            <a:t>KNN</a:t>
          </a:r>
        </a:p>
      </dgm:t>
    </dgm:pt>
    <dgm:pt modelId="{61A0A4F9-F6BE-45DF-BADF-426F791B4650}" type="parTrans" cxnId="{8C0F2C60-92F2-4985-9850-ECC8B38CFBF2}">
      <dgm:prSet/>
      <dgm:spPr/>
      <dgm:t>
        <a:bodyPr/>
        <a:lstStyle/>
        <a:p>
          <a:endParaRPr lang="en-US"/>
        </a:p>
      </dgm:t>
    </dgm:pt>
    <dgm:pt modelId="{4A2F57BD-B007-476E-9FD4-88F98F517686}" type="sibTrans" cxnId="{8C0F2C60-92F2-4985-9850-ECC8B38CFBF2}">
      <dgm:prSet/>
      <dgm:spPr/>
      <dgm:t>
        <a:bodyPr/>
        <a:lstStyle/>
        <a:p>
          <a:endParaRPr lang="en-US"/>
        </a:p>
      </dgm:t>
    </dgm:pt>
    <dgm:pt modelId="{8CFB6E82-F555-46AA-85B1-FDA53160ADBC}">
      <dgm:prSet/>
      <dgm:spPr/>
      <dgm:t>
        <a:bodyPr/>
        <a:lstStyle/>
        <a:p>
          <a:r>
            <a:rPr lang="en-US"/>
            <a:t>Eager Learners</a:t>
          </a:r>
        </a:p>
      </dgm:t>
    </dgm:pt>
    <dgm:pt modelId="{2CA2418F-DC23-4A05-934C-31BD850C27EC}" type="parTrans" cxnId="{66375B1D-DC99-4A6A-A65D-9615749658F4}">
      <dgm:prSet/>
      <dgm:spPr/>
      <dgm:t>
        <a:bodyPr/>
        <a:lstStyle/>
        <a:p>
          <a:endParaRPr lang="en-US"/>
        </a:p>
      </dgm:t>
    </dgm:pt>
    <dgm:pt modelId="{8A58D3E0-F2EF-41BB-B089-B58D4E45E5AA}" type="sibTrans" cxnId="{66375B1D-DC99-4A6A-A65D-9615749658F4}">
      <dgm:prSet/>
      <dgm:spPr/>
      <dgm:t>
        <a:bodyPr/>
        <a:lstStyle/>
        <a:p>
          <a:endParaRPr lang="en-US"/>
        </a:p>
      </dgm:t>
    </dgm:pt>
    <dgm:pt modelId="{E4F4DE1D-0C0C-4323-B3E7-947D8841FBDA}">
      <dgm:prSet custT="1"/>
      <dgm:spPr/>
      <dgm:t>
        <a:bodyPr/>
        <a:lstStyle/>
        <a:p>
          <a:r>
            <a:rPr lang="en-US" sz="1800" dirty="0"/>
            <a:t>Eager Learners develop a classification model based on a training dataset before receiving a test dataset. Opposite to Lazy learners, Eager Learner takes more time in learning, and less time in prediction</a:t>
          </a:r>
        </a:p>
      </dgm:t>
    </dgm:pt>
    <dgm:pt modelId="{420326AB-6C21-497D-A8C4-621F03073812}" type="parTrans" cxnId="{AF7BC381-104B-4D93-B7C8-97D277CFEDB9}">
      <dgm:prSet/>
      <dgm:spPr/>
      <dgm:t>
        <a:bodyPr/>
        <a:lstStyle/>
        <a:p>
          <a:endParaRPr lang="en-US"/>
        </a:p>
      </dgm:t>
    </dgm:pt>
    <dgm:pt modelId="{83642EDB-6D00-45F2-9D20-4B3834170141}" type="sibTrans" cxnId="{AF7BC381-104B-4D93-B7C8-97D277CFEDB9}">
      <dgm:prSet/>
      <dgm:spPr/>
      <dgm:t>
        <a:bodyPr/>
        <a:lstStyle/>
        <a:p>
          <a:endParaRPr lang="en-US"/>
        </a:p>
      </dgm:t>
    </dgm:pt>
    <dgm:pt modelId="{BF86784E-57F8-4908-9403-21DF097B2E09}">
      <dgm:prSet custT="1"/>
      <dgm:spPr/>
      <dgm:t>
        <a:bodyPr/>
        <a:lstStyle/>
        <a:p>
          <a:r>
            <a:rPr lang="en-US" sz="1800" dirty="0"/>
            <a:t>Decision Tree, Naïve Byes, ANN</a:t>
          </a:r>
        </a:p>
      </dgm:t>
    </dgm:pt>
    <dgm:pt modelId="{11AAA53F-17A8-47C9-98E3-F0CA2011E39F}" type="parTrans" cxnId="{13149974-2B9E-4E3E-BE2A-162DE7FA983A}">
      <dgm:prSet/>
      <dgm:spPr/>
      <dgm:t>
        <a:bodyPr/>
        <a:lstStyle/>
        <a:p>
          <a:endParaRPr lang="en-US"/>
        </a:p>
      </dgm:t>
    </dgm:pt>
    <dgm:pt modelId="{41F89E9A-8861-4552-9A34-69C00C097F1D}" type="sibTrans" cxnId="{13149974-2B9E-4E3E-BE2A-162DE7FA983A}">
      <dgm:prSet/>
      <dgm:spPr/>
      <dgm:t>
        <a:bodyPr/>
        <a:lstStyle/>
        <a:p>
          <a:endParaRPr lang="en-US"/>
        </a:p>
      </dgm:t>
    </dgm:pt>
    <dgm:pt modelId="{30A68634-48DF-41A0-8C5A-390AFAB66F6B}" type="pres">
      <dgm:prSet presAssocID="{71974C55-2CBC-41DD-B073-20D552030851}" presName="linear" presStyleCnt="0">
        <dgm:presLayoutVars>
          <dgm:dir/>
          <dgm:animLvl val="lvl"/>
          <dgm:resizeHandles val="exact"/>
        </dgm:presLayoutVars>
      </dgm:prSet>
      <dgm:spPr/>
    </dgm:pt>
    <dgm:pt modelId="{A04E90A5-D5CA-485F-8354-8917D4F292E6}" type="pres">
      <dgm:prSet presAssocID="{A8FCA401-3DAD-4821-9CFD-8FCC016C4E0A}" presName="parentLin" presStyleCnt="0"/>
      <dgm:spPr/>
    </dgm:pt>
    <dgm:pt modelId="{D2A12A8B-8B90-4FDE-AF04-2ED4A27824E7}" type="pres">
      <dgm:prSet presAssocID="{A8FCA401-3DAD-4821-9CFD-8FCC016C4E0A}" presName="parentLeftMargin" presStyleLbl="node1" presStyleIdx="0" presStyleCnt="2"/>
      <dgm:spPr/>
    </dgm:pt>
    <dgm:pt modelId="{58A70D58-D0F1-404F-911C-A5E2CAE1193B}" type="pres">
      <dgm:prSet presAssocID="{A8FCA401-3DAD-4821-9CFD-8FCC016C4E0A}" presName="parentText" presStyleLbl="node1" presStyleIdx="0" presStyleCnt="2">
        <dgm:presLayoutVars>
          <dgm:chMax val="0"/>
          <dgm:bulletEnabled val="1"/>
        </dgm:presLayoutVars>
      </dgm:prSet>
      <dgm:spPr/>
    </dgm:pt>
    <dgm:pt modelId="{BC41DBF6-1520-4975-9618-969BB9038D69}" type="pres">
      <dgm:prSet presAssocID="{A8FCA401-3DAD-4821-9CFD-8FCC016C4E0A}" presName="negativeSpace" presStyleCnt="0"/>
      <dgm:spPr/>
    </dgm:pt>
    <dgm:pt modelId="{00F4A865-12A0-4E32-8FC7-224A4546D337}" type="pres">
      <dgm:prSet presAssocID="{A8FCA401-3DAD-4821-9CFD-8FCC016C4E0A}" presName="childText" presStyleLbl="conFgAcc1" presStyleIdx="0" presStyleCnt="2">
        <dgm:presLayoutVars>
          <dgm:bulletEnabled val="1"/>
        </dgm:presLayoutVars>
      </dgm:prSet>
      <dgm:spPr/>
    </dgm:pt>
    <dgm:pt modelId="{8B569A14-4794-43F7-982E-D26E90CCA10F}" type="pres">
      <dgm:prSet presAssocID="{5BF7CBDC-2BE6-4518-A0DD-BC5B31FDAC85}" presName="spaceBetweenRectangles" presStyleCnt="0"/>
      <dgm:spPr/>
    </dgm:pt>
    <dgm:pt modelId="{9405F6E4-40B6-44C7-8EDE-177045E9B3D9}" type="pres">
      <dgm:prSet presAssocID="{8CFB6E82-F555-46AA-85B1-FDA53160ADBC}" presName="parentLin" presStyleCnt="0"/>
      <dgm:spPr/>
    </dgm:pt>
    <dgm:pt modelId="{851930B8-9F3A-4CD7-B64F-6B6627BB16A4}" type="pres">
      <dgm:prSet presAssocID="{8CFB6E82-F555-46AA-85B1-FDA53160ADBC}" presName="parentLeftMargin" presStyleLbl="node1" presStyleIdx="0" presStyleCnt="2"/>
      <dgm:spPr/>
    </dgm:pt>
    <dgm:pt modelId="{027F32F8-B775-4EA3-A12A-F35AACC2F7CC}" type="pres">
      <dgm:prSet presAssocID="{8CFB6E82-F555-46AA-85B1-FDA53160ADBC}" presName="parentText" presStyleLbl="node1" presStyleIdx="1" presStyleCnt="2">
        <dgm:presLayoutVars>
          <dgm:chMax val="0"/>
          <dgm:bulletEnabled val="1"/>
        </dgm:presLayoutVars>
      </dgm:prSet>
      <dgm:spPr/>
    </dgm:pt>
    <dgm:pt modelId="{97EBF2CA-1DD3-470D-A7DD-7B33736569ED}" type="pres">
      <dgm:prSet presAssocID="{8CFB6E82-F555-46AA-85B1-FDA53160ADBC}" presName="negativeSpace" presStyleCnt="0"/>
      <dgm:spPr/>
    </dgm:pt>
    <dgm:pt modelId="{A62D6E58-CF7C-4AB5-9138-FC9AD851C539}" type="pres">
      <dgm:prSet presAssocID="{8CFB6E82-F555-46AA-85B1-FDA53160ADBC}" presName="childText" presStyleLbl="conFgAcc1" presStyleIdx="1" presStyleCnt="2">
        <dgm:presLayoutVars>
          <dgm:bulletEnabled val="1"/>
        </dgm:presLayoutVars>
      </dgm:prSet>
      <dgm:spPr/>
    </dgm:pt>
  </dgm:ptLst>
  <dgm:cxnLst>
    <dgm:cxn modelId="{66375B1D-DC99-4A6A-A65D-9615749658F4}" srcId="{71974C55-2CBC-41DD-B073-20D552030851}" destId="{8CFB6E82-F555-46AA-85B1-FDA53160ADBC}" srcOrd="1" destOrd="0" parTransId="{2CA2418F-DC23-4A05-934C-31BD850C27EC}" sibTransId="{8A58D3E0-F2EF-41BB-B089-B58D4E45E5AA}"/>
    <dgm:cxn modelId="{CF72005D-CB7E-43A8-BD7F-A8C04F31FD76}" type="presOf" srcId="{8CFB6E82-F555-46AA-85B1-FDA53160ADBC}" destId="{027F32F8-B775-4EA3-A12A-F35AACC2F7CC}" srcOrd="1" destOrd="0" presId="urn:microsoft.com/office/officeart/2005/8/layout/list1"/>
    <dgm:cxn modelId="{8C0F2C60-92F2-4985-9850-ECC8B38CFBF2}" srcId="{97911046-886A-4C1B-8166-C023F03944EF}" destId="{4A5ED3A1-0264-43E4-B01E-5018E8BCED60}" srcOrd="0" destOrd="0" parTransId="{61A0A4F9-F6BE-45DF-BADF-426F791B4650}" sibTransId="{4A2F57BD-B007-476E-9FD4-88F98F517686}"/>
    <dgm:cxn modelId="{4EF46445-609B-4EFC-8528-35C9B2EAA4C5}" type="presOf" srcId="{97911046-886A-4C1B-8166-C023F03944EF}" destId="{00F4A865-12A0-4E32-8FC7-224A4546D337}" srcOrd="0" destOrd="0" presId="urn:microsoft.com/office/officeart/2005/8/layout/list1"/>
    <dgm:cxn modelId="{4DC6D446-4DFC-448B-9CE3-3F27B8BA9165}" type="presOf" srcId="{BF86784E-57F8-4908-9403-21DF097B2E09}" destId="{A62D6E58-CF7C-4AB5-9138-FC9AD851C539}" srcOrd="0" destOrd="1" presId="urn:microsoft.com/office/officeart/2005/8/layout/list1"/>
    <dgm:cxn modelId="{92A6FE68-639D-4BE9-9AE3-8430786AA2B8}" type="presOf" srcId="{A8FCA401-3DAD-4821-9CFD-8FCC016C4E0A}" destId="{58A70D58-D0F1-404F-911C-A5E2CAE1193B}" srcOrd="1" destOrd="0" presId="urn:microsoft.com/office/officeart/2005/8/layout/list1"/>
    <dgm:cxn modelId="{BDBF4050-4DEB-4BA4-971C-BDAAA47EFF5F}" type="presOf" srcId="{8CFB6E82-F555-46AA-85B1-FDA53160ADBC}" destId="{851930B8-9F3A-4CD7-B64F-6B6627BB16A4}" srcOrd="0" destOrd="0" presId="urn:microsoft.com/office/officeart/2005/8/layout/list1"/>
    <dgm:cxn modelId="{13149974-2B9E-4E3E-BE2A-162DE7FA983A}" srcId="{E4F4DE1D-0C0C-4323-B3E7-947D8841FBDA}" destId="{BF86784E-57F8-4908-9403-21DF097B2E09}" srcOrd="0" destOrd="0" parTransId="{11AAA53F-17A8-47C9-98E3-F0CA2011E39F}" sibTransId="{41F89E9A-8861-4552-9A34-69C00C097F1D}"/>
    <dgm:cxn modelId="{AF7BC381-104B-4D93-B7C8-97D277CFEDB9}" srcId="{8CFB6E82-F555-46AA-85B1-FDA53160ADBC}" destId="{E4F4DE1D-0C0C-4323-B3E7-947D8841FBDA}" srcOrd="0" destOrd="0" parTransId="{420326AB-6C21-497D-A8C4-621F03073812}" sibTransId="{83642EDB-6D00-45F2-9D20-4B3834170141}"/>
    <dgm:cxn modelId="{B6B5D081-EFB1-4664-B0AD-59C5D57841FB}" srcId="{A8FCA401-3DAD-4821-9CFD-8FCC016C4E0A}" destId="{97911046-886A-4C1B-8166-C023F03944EF}" srcOrd="0" destOrd="0" parTransId="{B37CC54D-C130-48A3-9598-86F3E0116D6B}" sibTransId="{64FCC236-85E1-4797-AF01-2FA844DF4B39}"/>
    <dgm:cxn modelId="{6971CB83-D5CB-4693-92B8-150EAA414F25}" type="presOf" srcId="{A8FCA401-3DAD-4821-9CFD-8FCC016C4E0A}" destId="{D2A12A8B-8B90-4FDE-AF04-2ED4A27824E7}" srcOrd="0" destOrd="0" presId="urn:microsoft.com/office/officeart/2005/8/layout/list1"/>
    <dgm:cxn modelId="{41D873B9-725E-4035-9F6B-B47FD96ED3D6}" srcId="{71974C55-2CBC-41DD-B073-20D552030851}" destId="{A8FCA401-3DAD-4821-9CFD-8FCC016C4E0A}" srcOrd="0" destOrd="0" parTransId="{FD18352A-AA61-4B57-8C0F-45F3AB75443C}" sibTransId="{5BF7CBDC-2BE6-4518-A0DD-BC5B31FDAC85}"/>
    <dgm:cxn modelId="{5E4B11C3-EFCD-498A-BAAE-D55C9F599736}" type="presOf" srcId="{4A5ED3A1-0264-43E4-B01E-5018E8BCED60}" destId="{00F4A865-12A0-4E32-8FC7-224A4546D337}" srcOrd="0" destOrd="1" presId="urn:microsoft.com/office/officeart/2005/8/layout/list1"/>
    <dgm:cxn modelId="{3B83F9C9-AEF3-406D-A291-2F2E79F88EB1}" type="presOf" srcId="{E4F4DE1D-0C0C-4323-B3E7-947D8841FBDA}" destId="{A62D6E58-CF7C-4AB5-9138-FC9AD851C539}" srcOrd="0" destOrd="0" presId="urn:microsoft.com/office/officeart/2005/8/layout/list1"/>
    <dgm:cxn modelId="{C20276E4-55BD-482B-A6A0-2B19CE70F100}" type="presOf" srcId="{71974C55-2CBC-41DD-B073-20D552030851}" destId="{30A68634-48DF-41A0-8C5A-390AFAB66F6B}" srcOrd="0" destOrd="0" presId="urn:microsoft.com/office/officeart/2005/8/layout/list1"/>
    <dgm:cxn modelId="{72E52905-C238-4AF1-9E11-969C058640EA}" type="presParOf" srcId="{30A68634-48DF-41A0-8C5A-390AFAB66F6B}" destId="{A04E90A5-D5CA-485F-8354-8917D4F292E6}" srcOrd="0" destOrd="0" presId="urn:microsoft.com/office/officeart/2005/8/layout/list1"/>
    <dgm:cxn modelId="{9510F43E-091D-4FFD-9751-C7AF5FDD6818}" type="presParOf" srcId="{A04E90A5-D5CA-485F-8354-8917D4F292E6}" destId="{D2A12A8B-8B90-4FDE-AF04-2ED4A27824E7}" srcOrd="0" destOrd="0" presId="urn:microsoft.com/office/officeart/2005/8/layout/list1"/>
    <dgm:cxn modelId="{5DA30065-2A5A-47E3-A498-6A401C2AE4A0}" type="presParOf" srcId="{A04E90A5-D5CA-485F-8354-8917D4F292E6}" destId="{58A70D58-D0F1-404F-911C-A5E2CAE1193B}" srcOrd="1" destOrd="0" presId="urn:microsoft.com/office/officeart/2005/8/layout/list1"/>
    <dgm:cxn modelId="{B6CACFBA-71F1-41D5-91D4-95F3AF5B61ED}" type="presParOf" srcId="{30A68634-48DF-41A0-8C5A-390AFAB66F6B}" destId="{BC41DBF6-1520-4975-9618-969BB9038D69}" srcOrd="1" destOrd="0" presId="urn:microsoft.com/office/officeart/2005/8/layout/list1"/>
    <dgm:cxn modelId="{8FEF9735-20F7-42B7-BF2F-A913C8B7ED4E}" type="presParOf" srcId="{30A68634-48DF-41A0-8C5A-390AFAB66F6B}" destId="{00F4A865-12A0-4E32-8FC7-224A4546D337}" srcOrd="2" destOrd="0" presId="urn:microsoft.com/office/officeart/2005/8/layout/list1"/>
    <dgm:cxn modelId="{B24F8F56-1A31-4010-9ED5-8588D1570F33}" type="presParOf" srcId="{30A68634-48DF-41A0-8C5A-390AFAB66F6B}" destId="{8B569A14-4794-43F7-982E-D26E90CCA10F}" srcOrd="3" destOrd="0" presId="urn:microsoft.com/office/officeart/2005/8/layout/list1"/>
    <dgm:cxn modelId="{6D15C2E6-EEA4-44C3-A85E-0D1C64051E59}" type="presParOf" srcId="{30A68634-48DF-41A0-8C5A-390AFAB66F6B}" destId="{9405F6E4-40B6-44C7-8EDE-177045E9B3D9}" srcOrd="4" destOrd="0" presId="urn:microsoft.com/office/officeart/2005/8/layout/list1"/>
    <dgm:cxn modelId="{BF83F7CA-4EBF-4B24-B2CC-79E61AB09D00}" type="presParOf" srcId="{9405F6E4-40B6-44C7-8EDE-177045E9B3D9}" destId="{851930B8-9F3A-4CD7-B64F-6B6627BB16A4}" srcOrd="0" destOrd="0" presId="urn:microsoft.com/office/officeart/2005/8/layout/list1"/>
    <dgm:cxn modelId="{291DCDB0-DF5D-4798-89DB-791CE654553A}" type="presParOf" srcId="{9405F6E4-40B6-44C7-8EDE-177045E9B3D9}" destId="{027F32F8-B775-4EA3-A12A-F35AACC2F7CC}" srcOrd="1" destOrd="0" presId="urn:microsoft.com/office/officeart/2005/8/layout/list1"/>
    <dgm:cxn modelId="{5E62BFA2-71AF-4591-A166-B6961E96FED1}" type="presParOf" srcId="{30A68634-48DF-41A0-8C5A-390AFAB66F6B}" destId="{97EBF2CA-1DD3-470D-A7DD-7B33736569ED}" srcOrd="5" destOrd="0" presId="urn:microsoft.com/office/officeart/2005/8/layout/list1"/>
    <dgm:cxn modelId="{705943B8-E5CA-498A-871F-4BDA16C8A5E1}" type="presParOf" srcId="{30A68634-48DF-41A0-8C5A-390AFAB66F6B}" destId="{A62D6E58-CF7C-4AB5-9138-FC9AD851C53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035A6F-0A56-4785-9982-4D24F96F33BB}" type="doc">
      <dgm:prSet loTypeId="urn:microsoft.com/office/officeart/2005/8/layout/vList5" loCatId="list" qsTypeId="urn:microsoft.com/office/officeart/2005/8/quickstyle/simple1" qsCatId="simple" csTypeId="urn:microsoft.com/office/officeart/2005/8/colors/colorful5" csCatId="colorful"/>
      <dgm:spPr/>
      <dgm:t>
        <a:bodyPr/>
        <a:lstStyle/>
        <a:p>
          <a:endParaRPr lang="en-US"/>
        </a:p>
      </dgm:t>
    </dgm:pt>
    <dgm:pt modelId="{A9F5C0A4-685B-444B-B0D5-BDCAE502775B}">
      <dgm:prSet/>
      <dgm:spPr/>
      <dgm:t>
        <a:bodyPr/>
        <a:lstStyle/>
        <a:p>
          <a:r>
            <a:rPr lang="en-US"/>
            <a:t>Linear Models</a:t>
          </a:r>
        </a:p>
      </dgm:t>
    </dgm:pt>
    <dgm:pt modelId="{CB0EB5AA-45E2-4AAF-9864-21AF3C187108}" type="parTrans" cxnId="{8EFBA32B-C75F-48CB-8B05-08337AF9259A}">
      <dgm:prSet/>
      <dgm:spPr/>
      <dgm:t>
        <a:bodyPr/>
        <a:lstStyle/>
        <a:p>
          <a:endParaRPr lang="en-US"/>
        </a:p>
      </dgm:t>
    </dgm:pt>
    <dgm:pt modelId="{D58F1664-966B-48AB-87D9-AB11084575BB}" type="sibTrans" cxnId="{8EFBA32B-C75F-48CB-8B05-08337AF9259A}">
      <dgm:prSet/>
      <dgm:spPr/>
      <dgm:t>
        <a:bodyPr/>
        <a:lstStyle/>
        <a:p>
          <a:endParaRPr lang="en-US"/>
        </a:p>
      </dgm:t>
    </dgm:pt>
    <dgm:pt modelId="{4831AF48-8E40-4C83-BC4B-0CDC15DAB3B6}">
      <dgm:prSet/>
      <dgm:spPr/>
      <dgm:t>
        <a:bodyPr/>
        <a:lstStyle/>
        <a:p>
          <a:r>
            <a:rPr lang="en-US"/>
            <a:t>Logistic Regression</a:t>
          </a:r>
        </a:p>
      </dgm:t>
    </dgm:pt>
    <dgm:pt modelId="{4AEBF488-1526-4983-A585-40A645E4E809}" type="parTrans" cxnId="{533F5C77-8003-480F-9B13-EA60625051B2}">
      <dgm:prSet/>
      <dgm:spPr/>
      <dgm:t>
        <a:bodyPr/>
        <a:lstStyle/>
        <a:p>
          <a:endParaRPr lang="en-US"/>
        </a:p>
      </dgm:t>
    </dgm:pt>
    <dgm:pt modelId="{9DEB8DAA-1795-4127-B18F-0CBB51F14887}" type="sibTrans" cxnId="{533F5C77-8003-480F-9B13-EA60625051B2}">
      <dgm:prSet/>
      <dgm:spPr/>
      <dgm:t>
        <a:bodyPr/>
        <a:lstStyle/>
        <a:p>
          <a:endParaRPr lang="en-US"/>
        </a:p>
      </dgm:t>
    </dgm:pt>
    <dgm:pt modelId="{F1C6AA05-74EC-43DD-899A-C6065097B6CA}">
      <dgm:prSet/>
      <dgm:spPr/>
      <dgm:t>
        <a:bodyPr/>
        <a:lstStyle/>
        <a:p>
          <a:r>
            <a:rPr lang="en-US"/>
            <a:t>SVM</a:t>
          </a:r>
        </a:p>
      </dgm:t>
    </dgm:pt>
    <dgm:pt modelId="{7529F165-FA75-4D0E-BC20-3C1BF367992D}" type="parTrans" cxnId="{9BDD9F64-AF6C-4D92-9422-D62E1E60FBBC}">
      <dgm:prSet/>
      <dgm:spPr/>
      <dgm:t>
        <a:bodyPr/>
        <a:lstStyle/>
        <a:p>
          <a:endParaRPr lang="en-US"/>
        </a:p>
      </dgm:t>
    </dgm:pt>
    <dgm:pt modelId="{A7437A2F-741B-4B98-A99E-FC34583681A0}" type="sibTrans" cxnId="{9BDD9F64-AF6C-4D92-9422-D62E1E60FBBC}">
      <dgm:prSet/>
      <dgm:spPr/>
      <dgm:t>
        <a:bodyPr/>
        <a:lstStyle/>
        <a:p>
          <a:endParaRPr lang="en-US"/>
        </a:p>
      </dgm:t>
    </dgm:pt>
    <dgm:pt modelId="{8E585272-4475-443A-BE64-E37BE252EE41}">
      <dgm:prSet/>
      <dgm:spPr/>
      <dgm:t>
        <a:bodyPr/>
        <a:lstStyle/>
        <a:p>
          <a:r>
            <a:rPr lang="en-US"/>
            <a:t>Non- Linear Models</a:t>
          </a:r>
        </a:p>
      </dgm:t>
    </dgm:pt>
    <dgm:pt modelId="{2FD6A065-4086-4749-8284-9DFF06A76076}" type="parTrans" cxnId="{BFDECF08-DAE4-4E8B-8D57-9E0E983F27AF}">
      <dgm:prSet/>
      <dgm:spPr/>
      <dgm:t>
        <a:bodyPr/>
        <a:lstStyle/>
        <a:p>
          <a:endParaRPr lang="en-US"/>
        </a:p>
      </dgm:t>
    </dgm:pt>
    <dgm:pt modelId="{54227036-C838-436F-9C8F-CF0E056BE2F4}" type="sibTrans" cxnId="{BFDECF08-DAE4-4E8B-8D57-9E0E983F27AF}">
      <dgm:prSet/>
      <dgm:spPr/>
      <dgm:t>
        <a:bodyPr/>
        <a:lstStyle/>
        <a:p>
          <a:endParaRPr lang="en-US"/>
        </a:p>
      </dgm:t>
    </dgm:pt>
    <dgm:pt modelId="{6CC9F122-6FF9-4937-8514-53A3E22B3D6C}">
      <dgm:prSet/>
      <dgm:spPr/>
      <dgm:t>
        <a:bodyPr/>
        <a:lstStyle/>
        <a:p>
          <a:r>
            <a:rPr lang="en-US"/>
            <a:t>KNN</a:t>
          </a:r>
        </a:p>
      </dgm:t>
    </dgm:pt>
    <dgm:pt modelId="{50E7726F-F893-41C1-A69B-8B2907795998}" type="parTrans" cxnId="{1B4F5E2F-2327-4657-AEE7-04C79A0D6097}">
      <dgm:prSet/>
      <dgm:spPr/>
      <dgm:t>
        <a:bodyPr/>
        <a:lstStyle/>
        <a:p>
          <a:endParaRPr lang="en-US"/>
        </a:p>
      </dgm:t>
    </dgm:pt>
    <dgm:pt modelId="{DDD564EF-D93D-46E3-BDBE-BAC62F44F66E}" type="sibTrans" cxnId="{1B4F5E2F-2327-4657-AEE7-04C79A0D6097}">
      <dgm:prSet/>
      <dgm:spPr/>
      <dgm:t>
        <a:bodyPr/>
        <a:lstStyle/>
        <a:p>
          <a:endParaRPr lang="en-US"/>
        </a:p>
      </dgm:t>
    </dgm:pt>
    <dgm:pt modelId="{FB096B5B-4CB1-43A0-ACA6-4802C423800E}">
      <dgm:prSet/>
      <dgm:spPr/>
      <dgm:t>
        <a:bodyPr/>
        <a:lstStyle/>
        <a:p>
          <a:r>
            <a:rPr lang="en-US"/>
            <a:t>Kernel SVM</a:t>
          </a:r>
        </a:p>
      </dgm:t>
    </dgm:pt>
    <dgm:pt modelId="{4785EC2B-8AF3-4AF2-8924-12CA3D724F90}" type="parTrans" cxnId="{D3E5A713-3430-4B38-9425-2E8CBCC7D467}">
      <dgm:prSet/>
      <dgm:spPr/>
      <dgm:t>
        <a:bodyPr/>
        <a:lstStyle/>
        <a:p>
          <a:endParaRPr lang="en-US"/>
        </a:p>
      </dgm:t>
    </dgm:pt>
    <dgm:pt modelId="{0DEDABCD-A412-4709-A721-0BAFE5DDD474}" type="sibTrans" cxnId="{D3E5A713-3430-4B38-9425-2E8CBCC7D467}">
      <dgm:prSet/>
      <dgm:spPr/>
      <dgm:t>
        <a:bodyPr/>
        <a:lstStyle/>
        <a:p>
          <a:endParaRPr lang="en-US"/>
        </a:p>
      </dgm:t>
    </dgm:pt>
    <dgm:pt modelId="{DD43545C-82B5-48ED-A572-9BB5C23ED95A}">
      <dgm:prSet/>
      <dgm:spPr/>
      <dgm:t>
        <a:bodyPr/>
        <a:lstStyle/>
        <a:p>
          <a:r>
            <a:rPr lang="en-US"/>
            <a:t>Naïve Byes</a:t>
          </a:r>
        </a:p>
      </dgm:t>
    </dgm:pt>
    <dgm:pt modelId="{00CCBDAF-E055-43DE-AC53-1F0FA2A5779E}" type="parTrans" cxnId="{47C8B789-D220-4587-89DC-24B49C075CE5}">
      <dgm:prSet/>
      <dgm:spPr/>
      <dgm:t>
        <a:bodyPr/>
        <a:lstStyle/>
        <a:p>
          <a:endParaRPr lang="en-US"/>
        </a:p>
      </dgm:t>
    </dgm:pt>
    <dgm:pt modelId="{73C48E7A-C5EC-458C-9DA5-A343F5D6B1EF}" type="sibTrans" cxnId="{47C8B789-D220-4587-89DC-24B49C075CE5}">
      <dgm:prSet/>
      <dgm:spPr/>
      <dgm:t>
        <a:bodyPr/>
        <a:lstStyle/>
        <a:p>
          <a:endParaRPr lang="en-US"/>
        </a:p>
      </dgm:t>
    </dgm:pt>
    <dgm:pt modelId="{4B575B33-B10E-447D-9846-11CA4DC29445}">
      <dgm:prSet/>
      <dgm:spPr/>
      <dgm:t>
        <a:bodyPr/>
        <a:lstStyle/>
        <a:p>
          <a:r>
            <a:rPr lang="en-US"/>
            <a:t>Decision Tree</a:t>
          </a:r>
        </a:p>
      </dgm:t>
    </dgm:pt>
    <dgm:pt modelId="{B567B7D1-BA35-4439-A276-161F0ED02925}" type="parTrans" cxnId="{17313221-F700-477F-BC56-95BA1DBC45BA}">
      <dgm:prSet/>
      <dgm:spPr/>
      <dgm:t>
        <a:bodyPr/>
        <a:lstStyle/>
        <a:p>
          <a:endParaRPr lang="en-US"/>
        </a:p>
      </dgm:t>
    </dgm:pt>
    <dgm:pt modelId="{3BDB77A1-7DC8-45D6-8781-03C504A3EF45}" type="sibTrans" cxnId="{17313221-F700-477F-BC56-95BA1DBC45BA}">
      <dgm:prSet/>
      <dgm:spPr/>
      <dgm:t>
        <a:bodyPr/>
        <a:lstStyle/>
        <a:p>
          <a:endParaRPr lang="en-US"/>
        </a:p>
      </dgm:t>
    </dgm:pt>
    <dgm:pt modelId="{EDAECD5C-A5B3-48C5-A367-36E723E82EB9}">
      <dgm:prSet/>
      <dgm:spPr/>
      <dgm:t>
        <a:bodyPr/>
        <a:lstStyle/>
        <a:p>
          <a:r>
            <a:rPr lang="en-US"/>
            <a:t>Random Forest</a:t>
          </a:r>
        </a:p>
      </dgm:t>
    </dgm:pt>
    <dgm:pt modelId="{C9D526D2-CB2A-44EF-A875-1D7BD0F34F49}" type="parTrans" cxnId="{8117E0D2-0A1E-482F-B565-A5A55F2BA718}">
      <dgm:prSet/>
      <dgm:spPr/>
      <dgm:t>
        <a:bodyPr/>
        <a:lstStyle/>
        <a:p>
          <a:endParaRPr lang="en-US"/>
        </a:p>
      </dgm:t>
    </dgm:pt>
    <dgm:pt modelId="{41279039-DF4F-48E7-BB19-DD839EA6E503}" type="sibTrans" cxnId="{8117E0D2-0A1E-482F-B565-A5A55F2BA718}">
      <dgm:prSet/>
      <dgm:spPr/>
      <dgm:t>
        <a:bodyPr/>
        <a:lstStyle/>
        <a:p>
          <a:endParaRPr lang="en-US"/>
        </a:p>
      </dgm:t>
    </dgm:pt>
    <dgm:pt modelId="{A2C7BEE0-8BBD-4B99-A309-5DC4B095F2F2}" type="pres">
      <dgm:prSet presAssocID="{07035A6F-0A56-4785-9982-4D24F96F33BB}" presName="Name0" presStyleCnt="0">
        <dgm:presLayoutVars>
          <dgm:dir/>
          <dgm:animLvl val="lvl"/>
          <dgm:resizeHandles val="exact"/>
        </dgm:presLayoutVars>
      </dgm:prSet>
      <dgm:spPr/>
    </dgm:pt>
    <dgm:pt modelId="{ADDA5FF9-0311-4BAE-89CB-D40BFDC92119}" type="pres">
      <dgm:prSet presAssocID="{A9F5C0A4-685B-444B-B0D5-BDCAE502775B}" presName="linNode" presStyleCnt="0"/>
      <dgm:spPr/>
    </dgm:pt>
    <dgm:pt modelId="{47D246EC-31E9-4357-BC4A-CF8EED0FBD29}" type="pres">
      <dgm:prSet presAssocID="{A9F5C0A4-685B-444B-B0D5-BDCAE502775B}" presName="parentText" presStyleLbl="node1" presStyleIdx="0" presStyleCnt="2">
        <dgm:presLayoutVars>
          <dgm:chMax val="1"/>
          <dgm:bulletEnabled val="1"/>
        </dgm:presLayoutVars>
      </dgm:prSet>
      <dgm:spPr/>
    </dgm:pt>
    <dgm:pt modelId="{500CFD81-8EF1-449A-BC96-3698BD3B5381}" type="pres">
      <dgm:prSet presAssocID="{A9F5C0A4-685B-444B-B0D5-BDCAE502775B}" presName="descendantText" presStyleLbl="alignAccFollowNode1" presStyleIdx="0" presStyleCnt="2">
        <dgm:presLayoutVars>
          <dgm:bulletEnabled val="1"/>
        </dgm:presLayoutVars>
      </dgm:prSet>
      <dgm:spPr/>
    </dgm:pt>
    <dgm:pt modelId="{DD4727FA-502B-4904-B175-229CD68B0E62}" type="pres">
      <dgm:prSet presAssocID="{D58F1664-966B-48AB-87D9-AB11084575BB}" presName="sp" presStyleCnt="0"/>
      <dgm:spPr/>
    </dgm:pt>
    <dgm:pt modelId="{DA8E02FD-1F21-491F-B90C-23EBF99B4137}" type="pres">
      <dgm:prSet presAssocID="{8E585272-4475-443A-BE64-E37BE252EE41}" presName="linNode" presStyleCnt="0"/>
      <dgm:spPr/>
    </dgm:pt>
    <dgm:pt modelId="{5B6092E0-2056-4B7F-B3F5-73F988589E45}" type="pres">
      <dgm:prSet presAssocID="{8E585272-4475-443A-BE64-E37BE252EE41}" presName="parentText" presStyleLbl="node1" presStyleIdx="1" presStyleCnt="2">
        <dgm:presLayoutVars>
          <dgm:chMax val="1"/>
          <dgm:bulletEnabled val="1"/>
        </dgm:presLayoutVars>
      </dgm:prSet>
      <dgm:spPr/>
    </dgm:pt>
    <dgm:pt modelId="{50BEA670-C8EB-4FFA-BB6D-97086B2B56D8}" type="pres">
      <dgm:prSet presAssocID="{8E585272-4475-443A-BE64-E37BE252EE41}" presName="descendantText" presStyleLbl="alignAccFollowNode1" presStyleIdx="1" presStyleCnt="2">
        <dgm:presLayoutVars>
          <dgm:bulletEnabled val="1"/>
        </dgm:presLayoutVars>
      </dgm:prSet>
      <dgm:spPr/>
    </dgm:pt>
  </dgm:ptLst>
  <dgm:cxnLst>
    <dgm:cxn modelId="{EF5BEF02-5799-406E-BB52-C4505F2C91E0}" type="presOf" srcId="{EDAECD5C-A5B3-48C5-A367-36E723E82EB9}" destId="{50BEA670-C8EB-4FFA-BB6D-97086B2B56D8}" srcOrd="0" destOrd="4" presId="urn:microsoft.com/office/officeart/2005/8/layout/vList5"/>
    <dgm:cxn modelId="{BFDECF08-DAE4-4E8B-8D57-9E0E983F27AF}" srcId="{07035A6F-0A56-4785-9982-4D24F96F33BB}" destId="{8E585272-4475-443A-BE64-E37BE252EE41}" srcOrd="1" destOrd="0" parTransId="{2FD6A065-4086-4749-8284-9DFF06A76076}" sibTransId="{54227036-C838-436F-9C8F-CF0E056BE2F4}"/>
    <dgm:cxn modelId="{D3E5A713-3430-4B38-9425-2E8CBCC7D467}" srcId="{8E585272-4475-443A-BE64-E37BE252EE41}" destId="{FB096B5B-4CB1-43A0-ACA6-4802C423800E}" srcOrd="1" destOrd="0" parTransId="{4785EC2B-8AF3-4AF2-8924-12CA3D724F90}" sibTransId="{0DEDABCD-A412-4709-A721-0BAFE5DDD474}"/>
    <dgm:cxn modelId="{17313221-F700-477F-BC56-95BA1DBC45BA}" srcId="{8E585272-4475-443A-BE64-E37BE252EE41}" destId="{4B575B33-B10E-447D-9846-11CA4DC29445}" srcOrd="3" destOrd="0" parTransId="{B567B7D1-BA35-4439-A276-161F0ED02925}" sibTransId="{3BDB77A1-7DC8-45D6-8781-03C504A3EF45}"/>
    <dgm:cxn modelId="{8EFBA32B-C75F-48CB-8B05-08337AF9259A}" srcId="{07035A6F-0A56-4785-9982-4D24F96F33BB}" destId="{A9F5C0A4-685B-444B-B0D5-BDCAE502775B}" srcOrd="0" destOrd="0" parTransId="{CB0EB5AA-45E2-4AAF-9864-21AF3C187108}" sibTransId="{D58F1664-966B-48AB-87D9-AB11084575BB}"/>
    <dgm:cxn modelId="{1B4F5E2F-2327-4657-AEE7-04C79A0D6097}" srcId="{8E585272-4475-443A-BE64-E37BE252EE41}" destId="{6CC9F122-6FF9-4937-8514-53A3E22B3D6C}" srcOrd="0" destOrd="0" parTransId="{50E7726F-F893-41C1-A69B-8B2907795998}" sibTransId="{DDD564EF-D93D-46E3-BDBE-BAC62F44F66E}"/>
    <dgm:cxn modelId="{9B1F3964-4BA4-4F72-8ECC-E0495D054D3E}" type="presOf" srcId="{A9F5C0A4-685B-444B-B0D5-BDCAE502775B}" destId="{47D246EC-31E9-4357-BC4A-CF8EED0FBD29}" srcOrd="0" destOrd="0" presId="urn:microsoft.com/office/officeart/2005/8/layout/vList5"/>
    <dgm:cxn modelId="{9BDD9F64-AF6C-4D92-9422-D62E1E60FBBC}" srcId="{A9F5C0A4-685B-444B-B0D5-BDCAE502775B}" destId="{F1C6AA05-74EC-43DD-899A-C6065097B6CA}" srcOrd="1" destOrd="0" parTransId="{7529F165-FA75-4D0E-BC20-3C1BF367992D}" sibTransId="{A7437A2F-741B-4B98-A99E-FC34583681A0}"/>
    <dgm:cxn modelId="{247E636B-E1CA-4A15-88D6-CB7413400473}" type="presOf" srcId="{6CC9F122-6FF9-4937-8514-53A3E22B3D6C}" destId="{50BEA670-C8EB-4FFA-BB6D-97086B2B56D8}" srcOrd="0" destOrd="0" presId="urn:microsoft.com/office/officeart/2005/8/layout/vList5"/>
    <dgm:cxn modelId="{8E700376-95CA-414D-80C2-34CD703DDBD7}" type="presOf" srcId="{07035A6F-0A56-4785-9982-4D24F96F33BB}" destId="{A2C7BEE0-8BBD-4B99-A309-5DC4B095F2F2}" srcOrd="0" destOrd="0" presId="urn:microsoft.com/office/officeart/2005/8/layout/vList5"/>
    <dgm:cxn modelId="{533F5C77-8003-480F-9B13-EA60625051B2}" srcId="{A9F5C0A4-685B-444B-B0D5-BDCAE502775B}" destId="{4831AF48-8E40-4C83-BC4B-0CDC15DAB3B6}" srcOrd="0" destOrd="0" parTransId="{4AEBF488-1526-4983-A585-40A645E4E809}" sibTransId="{9DEB8DAA-1795-4127-B18F-0CBB51F14887}"/>
    <dgm:cxn modelId="{47C8B789-D220-4587-89DC-24B49C075CE5}" srcId="{8E585272-4475-443A-BE64-E37BE252EE41}" destId="{DD43545C-82B5-48ED-A572-9BB5C23ED95A}" srcOrd="2" destOrd="0" parTransId="{00CCBDAF-E055-43DE-AC53-1F0FA2A5779E}" sibTransId="{73C48E7A-C5EC-458C-9DA5-A343F5D6B1EF}"/>
    <dgm:cxn modelId="{CD79FA96-4CCC-433C-BFD0-3F886724C666}" type="presOf" srcId="{FB096B5B-4CB1-43A0-ACA6-4802C423800E}" destId="{50BEA670-C8EB-4FFA-BB6D-97086B2B56D8}" srcOrd="0" destOrd="1" presId="urn:microsoft.com/office/officeart/2005/8/layout/vList5"/>
    <dgm:cxn modelId="{A90009C9-F4B7-409E-89AF-3CED790447C9}" type="presOf" srcId="{F1C6AA05-74EC-43DD-899A-C6065097B6CA}" destId="{500CFD81-8EF1-449A-BC96-3698BD3B5381}" srcOrd="0" destOrd="1" presId="urn:microsoft.com/office/officeart/2005/8/layout/vList5"/>
    <dgm:cxn modelId="{8117E0D2-0A1E-482F-B565-A5A55F2BA718}" srcId="{8E585272-4475-443A-BE64-E37BE252EE41}" destId="{EDAECD5C-A5B3-48C5-A367-36E723E82EB9}" srcOrd="4" destOrd="0" parTransId="{C9D526D2-CB2A-44EF-A875-1D7BD0F34F49}" sibTransId="{41279039-DF4F-48E7-BB19-DD839EA6E503}"/>
    <dgm:cxn modelId="{93AA40DB-1FB8-4338-B1DC-C8982B305FC8}" type="presOf" srcId="{4B575B33-B10E-447D-9846-11CA4DC29445}" destId="{50BEA670-C8EB-4FFA-BB6D-97086B2B56D8}" srcOrd="0" destOrd="3" presId="urn:microsoft.com/office/officeart/2005/8/layout/vList5"/>
    <dgm:cxn modelId="{800E64F0-D48B-4E05-BCDE-02C7CDC75645}" type="presOf" srcId="{4831AF48-8E40-4C83-BC4B-0CDC15DAB3B6}" destId="{500CFD81-8EF1-449A-BC96-3698BD3B5381}" srcOrd="0" destOrd="0" presId="urn:microsoft.com/office/officeart/2005/8/layout/vList5"/>
    <dgm:cxn modelId="{614349F2-BD0C-4EDC-9F85-377E7E97CA33}" type="presOf" srcId="{DD43545C-82B5-48ED-A572-9BB5C23ED95A}" destId="{50BEA670-C8EB-4FFA-BB6D-97086B2B56D8}" srcOrd="0" destOrd="2" presId="urn:microsoft.com/office/officeart/2005/8/layout/vList5"/>
    <dgm:cxn modelId="{C61D52FC-F14B-418F-AD57-6A7B839315BF}" type="presOf" srcId="{8E585272-4475-443A-BE64-E37BE252EE41}" destId="{5B6092E0-2056-4B7F-B3F5-73F988589E45}" srcOrd="0" destOrd="0" presId="urn:microsoft.com/office/officeart/2005/8/layout/vList5"/>
    <dgm:cxn modelId="{565FE850-EE46-45FA-8F4C-D4A4DC99D2B8}" type="presParOf" srcId="{A2C7BEE0-8BBD-4B99-A309-5DC4B095F2F2}" destId="{ADDA5FF9-0311-4BAE-89CB-D40BFDC92119}" srcOrd="0" destOrd="0" presId="urn:microsoft.com/office/officeart/2005/8/layout/vList5"/>
    <dgm:cxn modelId="{29EEBD95-706F-40D7-8EDF-635F51F88434}" type="presParOf" srcId="{ADDA5FF9-0311-4BAE-89CB-D40BFDC92119}" destId="{47D246EC-31E9-4357-BC4A-CF8EED0FBD29}" srcOrd="0" destOrd="0" presId="urn:microsoft.com/office/officeart/2005/8/layout/vList5"/>
    <dgm:cxn modelId="{E3EA968A-B74B-428E-B4B4-CD190493CF55}" type="presParOf" srcId="{ADDA5FF9-0311-4BAE-89CB-D40BFDC92119}" destId="{500CFD81-8EF1-449A-BC96-3698BD3B5381}" srcOrd="1" destOrd="0" presId="urn:microsoft.com/office/officeart/2005/8/layout/vList5"/>
    <dgm:cxn modelId="{9A7C0AB5-F3BF-418A-BEE9-55C6E7F8ABB9}" type="presParOf" srcId="{A2C7BEE0-8BBD-4B99-A309-5DC4B095F2F2}" destId="{DD4727FA-502B-4904-B175-229CD68B0E62}" srcOrd="1" destOrd="0" presId="urn:microsoft.com/office/officeart/2005/8/layout/vList5"/>
    <dgm:cxn modelId="{200D9B62-3C85-402B-A6E2-2FFD5945284B}" type="presParOf" srcId="{A2C7BEE0-8BBD-4B99-A309-5DC4B095F2F2}" destId="{DA8E02FD-1F21-491F-B90C-23EBF99B4137}" srcOrd="2" destOrd="0" presId="urn:microsoft.com/office/officeart/2005/8/layout/vList5"/>
    <dgm:cxn modelId="{EE74B7AC-BA5C-434C-886A-660C4EFA6B35}" type="presParOf" srcId="{DA8E02FD-1F21-491F-B90C-23EBF99B4137}" destId="{5B6092E0-2056-4B7F-B3F5-73F988589E45}" srcOrd="0" destOrd="0" presId="urn:microsoft.com/office/officeart/2005/8/layout/vList5"/>
    <dgm:cxn modelId="{2BB54516-6EA2-4EF2-A9B0-54ED69ABAA0C}" type="presParOf" srcId="{DA8E02FD-1F21-491F-B90C-23EBF99B4137}" destId="{50BEA670-C8EB-4FFA-BB6D-97086B2B56D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B72B98-C7E6-41A1-989F-F2C4F67F660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F46C06B-7781-4A18-942E-E94769B9638C}">
      <dgm:prSet/>
      <dgm:spPr/>
      <dgm:t>
        <a:bodyPr/>
        <a:lstStyle/>
        <a:p>
          <a:r>
            <a:rPr lang="en-US"/>
            <a:t>After training our model we have to assess its performance </a:t>
          </a:r>
        </a:p>
      </dgm:t>
    </dgm:pt>
    <dgm:pt modelId="{E0C9F238-1FD4-47C3-AE3E-C11FEE94B654}" type="parTrans" cxnId="{313F12DC-87AA-4759-ADB8-1FE2B58C46EC}">
      <dgm:prSet/>
      <dgm:spPr/>
      <dgm:t>
        <a:bodyPr/>
        <a:lstStyle/>
        <a:p>
          <a:endParaRPr lang="en-US"/>
        </a:p>
      </dgm:t>
    </dgm:pt>
    <dgm:pt modelId="{A057A61E-2297-4C23-AF81-A4F8ACFEE997}" type="sibTrans" cxnId="{313F12DC-87AA-4759-ADB8-1FE2B58C46EC}">
      <dgm:prSet/>
      <dgm:spPr/>
      <dgm:t>
        <a:bodyPr/>
        <a:lstStyle/>
        <a:p>
          <a:endParaRPr lang="en-US"/>
        </a:p>
      </dgm:t>
    </dgm:pt>
    <dgm:pt modelId="{C41E7083-EB03-4321-94FC-24035D976878}">
      <dgm:prSet/>
      <dgm:spPr/>
      <dgm:t>
        <a:bodyPr/>
        <a:lstStyle/>
        <a:p>
          <a:r>
            <a:rPr lang="en-US"/>
            <a:t>Methods to Evaluate a Classification Model </a:t>
          </a:r>
        </a:p>
      </dgm:t>
    </dgm:pt>
    <dgm:pt modelId="{D92D06AE-B398-420B-AF73-5404A89C72D3}" type="parTrans" cxnId="{14499FF4-E726-407E-A994-9474D6396A59}">
      <dgm:prSet/>
      <dgm:spPr/>
      <dgm:t>
        <a:bodyPr/>
        <a:lstStyle/>
        <a:p>
          <a:endParaRPr lang="en-US"/>
        </a:p>
      </dgm:t>
    </dgm:pt>
    <dgm:pt modelId="{C00223BC-AADD-40CF-828D-2009997620DF}" type="sibTrans" cxnId="{14499FF4-E726-407E-A994-9474D6396A59}">
      <dgm:prSet/>
      <dgm:spPr/>
      <dgm:t>
        <a:bodyPr/>
        <a:lstStyle/>
        <a:p>
          <a:endParaRPr lang="en-US"/>
        </a:p>
      </dgm:t>
    </dgm:pt>
    <dgm:pt modelId="{5547BD61-1D2B-431C-B54D-57729E84DEFA}">
      <dgm:prSet/>
      <dgm:spPr/>
      <dgm:t>
        <a:bodyPr/>
        <a:lstStyle/>
        <a:p>
          <a:r>
            <a:rPr lang="en-US"/>
            <a:t>Confusion Matrix </a:t>
          </a:r>
        </a:p>
      </dgm:t>
    </dgm:pt>
    <dgm:pt modelId="{E58C9ADC-816F-4CC9-A6F5-4A4FC27BA3D3}" type="parTrans" cxnId="{943C1463-E1E8-480A-8F4D-109650028B4E}">
      <dgm:prSet/>
      <dgm:spPr/>
      <dgm:t>
        <a:bodyPr/>
        <a:lstStyle/>
        <a:p>
          <a:endParaRPr lang="en-US"/>
        </a:p>
      </dgm:t>
    </dgm:pt>
    <dgm:pt modelId="{83E25870-ED7E-4FBF-9912-EC2870B10EF3}" type="sibTrans" cxnId="{943C1463-E1E8-480A-8F4D-109650028B4E}">
      <dgm:prSet/>
      <dgm:spPr/>
      <dgm:t>
        <a:bodyPr/>
        <a:lstStyle/>
        <a:p>
          <a:endParaRPr lang="en-US"/>
        </a:p>
      </dgm:t>
    </dgm:pt>
    <dgm:pt modelId="{6A47BBCF-9DA2-4735-AF90-9A4599F35C03}">
      <dgm:prSet/>
      <dgm:spPr/>
      <dgm:t>
        <a:bodyPr/>
        <a:lstStyle/>
        <a:p>
          <a:r>
            <a:rPr lang="en-US"/>
            <a:t>Log Loss or cross entropy- Loss</a:t>
          </a:r>
        </a:p>
      </dgm:t>
    </dgm:pt>
    <dgm:pt modelId="{1C890771-1EBF-4EA4-B41B-5825A7079B29}" type="parTrans" cxnId="{EA1DE382-CBFF-4788-988A-B8EB08D1C788}">
      <dgm:prSet/>
      <dgm:spPr/>
      <dgm:t>
        <a:bodyPr/>
        <a:lstStyle/>
        <a:p>
          <a:endParaRPr lang="en-US"/>
        </a:p>
      </dgm:t>
    </dgm:pt>
    <dgm:pt modelId="{CBD2696D-E88F-48BF-A1B1-BC17D3467683}" type="sibTrans" cxnId="{EA1DE382-CBFF-4788-988A-B8EB08D1C788}">
      <dgm:prSet/>
      <dgm:spPr/>
      <dgm:t>
        <a:bodyPr/>
        <a:lstStyle/>
        <a:p>
          <a:endParaRPr lang="en-US"/>
        </a:p>
      </dgm:t>
    </dgm:pt>
    <dgm:pt modelId="{33366521-6C22-4B8D-BCED-72E84DA232F4}">
      <dgm:prSet/>
      <dgm:spPr/>
      <dgm:t>
        <a:bodyPr/>
        <a:lstStyle/>
        <a:p>
          <a:r>
            <a:rPr lang="en-US"/>
            <a:t>AUC-ROC Curve </a:t>
          </a:r>
        </a:p>
      </dgm:t>
    </dgm:pt>
    <dgm:pt modelId="{CD0EC1EE-5A07-4110-AB03-BB3B19624DFA}" type="parTrans" cxnId="{567594B8-E1C1-469E-B2DC-2852A7F431A1}">
      <dgm:prSet/>
      <dgm:spPr/>
      <dgm:t>
        <a:bodyPr/>
        <a:lstStyle/>
        <a:p>
          <a:endParaRPr lang="en-US"/>
        </a:p>
      </dgm:t>
    </dgm:pt>
    <dgm:pt modelId="{CB6E8D5B-9165-4566-AFA2-7E97E4813A20}" type="sibTrans" cxnId="{567594B8-E1C1-469E-B2DC-2852A7F431A1}">
      <dgm:prSet/>
      <dgm:spPr/>
      <dgm:t>
        <a:bodyPr/>
        <a:lstStyle/>
        <a:p>
          <a:endParaRPr lang="en-US"/>
        </a:p>
      </dgm:t>
    </dgm:pt>
    <dgm:pt modelId="{E449AC12-D73E-44D0-B6D1-E31EB1F367EC}" type="pres">
      <dgm:prSet presAssocID="{3EB72B98-C7E6-41A1-989F-F2C4F67F6606}" presName="vert0" presStyleCnt="0">
        <dgm:presLayoutVars>
          <dgm:dir/>
          <dgm:animOne val="branch"/>
          <dgm:animLvl val="lvl"/>
        </dgm:presLayoutVars>
      </dgm:prSet>
      <dgm:spPr/>
    </dgm:pt>
    <dgm:pt modelId="{FC8BE630-2A79-4E5E-8A22-44258E740D28}" type="pres">
      <dgm:prSet presAssocID="{6F46C06B-7781-4A18-942E-E94769B9638C}" presName="thickLine" presStyleLbl="alignNode1" presStyleIdx="0" presStyleCnt="2"/>
      <dgm:spPr/>
    </dgm:pt>
    <dgm:pt modelId="{458F30E9-014F-47C4-97D6-9EECEF23F938}" type="pres">
      <dgm:prSet presAssocID="{6F46C06B-7781-4A18-942E-E94769B9638C}" presName="horz1" presStyleCnt="0"/>
      <dgm:spPr/>
    </dgm:pt>
    <dgm:pt modelId="{A05128AD-E939-43D2-A199-3D586D066A33}" type="pres">
      <dgm:prSet presAssocID="{6F46C06B-7781-4A18-942E-E94769B9638C}" presName="tx1" presStyleLbl="revTx" presStyleIdx="0" presStyleCnt="5"/>
      <dgm:spPr/>
    </dgm:pt>
    <dgm:pt modelId="{8F46EC35-AA87-49A5-842F-1F6AA73DE1DC}" type="pres">
      <dgm:prSet presAssocID="{6F46C06B-7781-4A18-942E-E94769B9638C}" presName="vert1" presStyleCnt="0"/>
      <dgm:spPr/>
    </dgm:pt>
    <dgm:pt modelId="{0C3EA4FE-9A71-4101-8237-1E574B73597F}" type="pres">
      <dgm:prSet presAssocID="{C41E7083-EB03-4321-94FC-24035D976878}" presName="thickLine" presStyleLbl="alignNode1" presStyleIdx="1" presStyleCnt="2"/>
      <dgm:spPr/>
    </dgm:pt>
    <dgm:pt modelId="{84972AD8-B90B-460A-BB6E-8120CD2E1C46}" type="pres">
      <dgm:prSet presAssocID="{C41E7083-EB03-4321-94FC-24035D976878}" presName="horz1" presStyleCnt="0"/>
      <dgm:spPr/>
    </dgm:pt>
    <dgm:pt modelId="{31777B6E-899D-4E96-A99F-D135D5860D6D}" type="pres">
      <dgm:prSet presAssocID="{C41E7083-EB03-4321-94FC-24035D976878}" presName="tx1" presStyleLbl="revTx" presStyleIdx="1" presStyleCnt="5"/>
      <dgm:spPr/>
    </dgm:pt>
    <dgm:pt modelId="{33D0FB5A-118F-4290-B15F-CB3B61C90111}" type="pres">
      <dgm:prSet presAssocID="{C41E7083-EB03-4321-94FC-24035D976878}" presName="vert1" presStyleCnt="0"/>
      <dgm:spPr/>
    </dgm:pt>
    <dgm:pt modelId="{9CEE475B-05ED-4E7D-9146-DE85D7DDD4E3}" type="pres">
      <dgm:prSet presAssocID="{5547BD61-1D2B-431C-B54D-57729E84DEFA}" presName="vertSpace2a" presStyleCnt="0"/>
      <dgm:spPr/>
    </dgm:pt>
    <dgm:pt modelId="{4A4147DA-6C17-4BB1-BC55-7A1CF85579BC}" type="pres">
      <dgm:prSet presAssocID="{5547BD61-1D2B-431C-B54D-57729E84DEFA}" presName="horz2" presStyleCnt="0"/>
      <dgm:spPr/>
    </dgm:pt>
    <dgm:pt modelId="{2A0DC48C-D67C-4AF9-9E57-7E70F333EB55}" type="pres">
      <dgm:prSet presAssocID="{5547BD61-1D2B-431C-B54D-57729E84DEFA}" presName="horzSpace2" presStyleCnt="0"/>
      <dgm:spPr/>
    </dgm:pt>
    <dgm:pt modelId="{D5C55264-E07D-4FCF-ACA2-668324751E42}" type="pres">
      <dgm:prSet presAssocID="{5547BD61-1D2B-431C-B54D-57729E84DEFA}" presName="tx2" presStyleLbl="revTx" presStyleIdx="2" presStyleCnt="5"/>
      <dgm:spPr/>
    </dgm:pt>
    <dgm:pt modelId="{7DCBECB8-54AA-4EC5-A240-EAD31FCA91AF}" type="pres">
      <dgm:prSet presAssocID="{5547BD61-1D2B-431C-B54D-57729E84DEFA}" presName="vert2" presStyleCnt="0"/>
      <dgm:spPr/>
    </dgm:pt>
    <dgm:pt modelId="{D94AC7F7-A3C9-4AA4-BC30-2B6211ACD80A}" type="pres">
      <dgm:prSet presAssocID="{5547BD61-1D2B-431C-B54D-57729E84DEFA}" presName="thinLine2b" presStyleLbl="callout" presStyleIdx="0" presStyleCnt="3"/>
      <dgm:spPr/>
    </dgm:pt>
    <dgm:pt modelId="{D46B2C31-2BF3-490E-8B60-1BDE7BBCBAE8}" type="pres">
      <dgm:prSet presAssocID="{5547BD61-1D2B-431C-B54D-57729E84DEFA}" presName="vertSpace2b" presStyleCnt="0"/>
      <dgm:spPr/>
    </dgm:pt>
    <dgm:pt modelId="{88F5762D-D2B5-4702-92DC-A29515051F7E}" type="pres">
      <dgm:prSet presAssocID="{6A47BBCF-9DA2-4735-AF90-9A4599F35C03}" presName="horz2" presStyleCnt="0"/>
      <dgm:spPr/>
    </dgm:pt>
    <dgm:pt modelId="{64820E7E-3D33-4E9D-A7EB-C5A10CC71C3C}" type="pres">
      <dgm:prSet presAssocID="{6A47BBCF-9DA2-4735-AF90-9A4599F35C03}" presName="horzSpace2" presStyleCnt="0"/>
      <dgm:spPr/>
    </dgm:pt>
    <dgm:pt modelId="{E56B9F47-F0B7-46D2-829A-A9A70498BDF8}" type="pres">
      <dgm:prSet presAssocID="{6A47BBCF-9DA2-4735-AF90-9A4599F35C03}" presName="tx2" presStyleLbl="revTx" presStyleIdx="3" presStyleCnt="5"/>
      <dgm:spPr/>
    </dgm:pt>
    <dgm:pt modelId="{52B05447-F8B2-45BE-A502-2F053AD712A4}" type="pres">
      <dgm:prSet presAssocID="{6A47BBCF-9DA2-4735-AF90-9A4599F35C03}" presName="vert2" presStyleCnt="0"/>
      <dgm:spPr/>
    </dgm:pt>
    <dgm:pt modelId="{E502B166-C8C9-42DC-9523-92218EAB784F}" type="pres">
      <dgm:prSet presAssocID="{6A47BBCF-9DA2-4735-AF90-9A4599F35C03}" presName="thinLine2b" presStyleLbl="callout" presStyleIdx="1" presStyleCnt="3"/>
      <dgm:spPr/>
    </dgm:pt>
    <dgm:pt modelId="{67DEEDA8-319D-4884-BCF1-4A9E97D19BBD}" type="pres">
      <dgm:prSet presAssocID="{6A47BBCF-9DA2-4735-AF90-9A4599F35C03}" presName="vertSpace2b" presStyleCnt="0"/>
      <dgm:spPr/>
    </dgm:pt>
    <dgm:pt modelId="{E6CB937F-13CF-4A3F-B4B1-DC40497E7549}" type="pres">
      <dgm:prSet presAssocID="{33366521-6C22-4B8D-BCED-72E84DA232F4}" presName="horz2" presStyleCnt="0"/>
      <dgm:spPr/>
    </dgm:pt>
    <dgm:pt modelId="{AC059562-8D93-4D1E-A684-BCD6765EDCDC}" type="pres">
      <dgm:prSet presAssocID="{33366521-6C22-4B8D-BCED-72E84DA232F4}" presName="horzSpace2" presStyleCnt="0"/>
      <dgm:spPr/>
    </dgm:pt>
    <dgm:pt modelId="{EFD37AFE-3093-4964-A37A-7DFE47FEFC7B}" type="pres">
      <dgm:prSet presAssocID="{33366521-6C22-4B8D-BCED-72E84DA232F4}" presName="tx2" presStyleLbl="revTx" presStyleIdx="4" presStyleCnt="5"/>
      <dgm:spPr/>
    </dgm:pt>
    <dgm:pt modelId="{B0C4070B-DAF2-4BA5-B7E6-D48D1FF29D9E}" type="pres">
      <dgm:prSet presAssocID="{33366521-6C22-4B8D-BCED-72E84DA232F4}" presName="vert2" presStyleCnt="0"/>
      <dgm:spPr/>
    </dgm:pt>
    <dgm:pt modelId="{92961518-0D62-4589-A2E8-290C9A2952F2}" type="pres">
      <dgm:prSet presAssocID="{33366521-6C22-4B8D-BCED-72E84DA232F4}" presName="thinLine2b" presStyleLbl="callout" presStyleIdx="2" presStyleCnt="3"/>
      <dgm:spPr/>
    </dgm:pt>
    <dgm:pt modelId="{124F1C35-317A-4D25-8247-837FE9D0B36F}" type="pres">
      <dgm:prSet presAssocID="{33366521-6C22-4B8D-BCED-72E84DA232F4}" presName="vertSpace2b" presStyleCnt="0"/>
      <dgm:spPr/>
    </dgm:pt>
  </dgm:ptLst>
  <dgm:cxnLst>
    <dgm:cxn modelId="{2D80A919-A0E4-4B90-BE11-4D9A065BAE87}" type="presOf" srcId="{6A47BBCF-9DA2-4735-AF90-9A4599F35C03}" destId="{E56B9F47-F0B7-46D2-829A-A9A70498BDF8}" srcOrd="0" destOrd="0" presId="urn:microsoft.com/office/officeart/2008/layout/LinedList"/>
    <dgm:cxn modelId="{8419FB3F-2691-4B9B-953D-6A829C30B21E}" type="presOf" srcId="{C41E7083-EB03-4321-94FC-24035D976878}" destId="{31777B6E-899D-4E96-A99F-D135D5860D6D}" srcOrd="0" destOrd="0" presId="urn:microsoft.com/office/officeart/2008/layout/LinedList"/>
    <dgm:cxn modelId="{943C1463-E1E8-480A-8F4D-109650028B4E}" srcId="{C41E7083-EB03-4321-94FC-24035D976878}" destId="{5547BD61-1D2B-431C-B54D-57729E84DEFA}" srcOrd="0" destOrd="0" parTransId="{E58C9ADC-816F-4CC9-A6F5-4A4FC27BA3D3}" sibTransId="{83E25870-ED7E-4FBF-9912-EC2870B10EF3}"/>
    <dgm:cxn modelId="{EA1DE382-CBFF-4788-988A-B8EB08D1C788}" srcId="{C41E7083-EB03-4321-94FC-24035D976878}" destId="{6A47BBCF-9DA2-4735-AF90-9A4599F35C03}" srcOrd="1" destOrd="0" parTransId="{1C890771-1EBF-4EA4-B41B-5825A7079B29}" sibTransId="{CBD2696D-E88F-48BF-A1B1-BC17D3467683}"/>
    <dgm:cxn modelId="{3A5B7299-F377-46B5-B8FE-EAB8F5DD0718}" type="presOf" srcId="{3EB72B98-C7E6-41A1-989F-F2C4F67F6606}" destId="{E449AC12-D73E-44D0-B6D1-E31EB1F367EC}" srcOrd="0" destOrd="0" presId="urn:microsoft.com/office/officeart/2008/layout/LinedList"/>
    <dgm:cxn modelId="{BF1CDBB4-302D-4D96-BFA3-9E1FDBC12027}" type="presOf" srcId="{5547BD61-1D2B-431C-B54D-57729E84DEFA}" destId="{D5C55264-E07D-4FCF-ACA2-668324751E42}" srcOrd="0" destOrd="0" presId="urn:microsoft.com/office/officeart/2008/layout/LinedList"/>
    <dgm:cxn modelId="{567594B8-E1C1-469E-B2DC-2852A7F431A1}" srcId="{C41E7083-EB03-4321-94FC-24035D976878}" destId="{33366521-6C22-4B8D-BCED-72E84DA232F4}" srcOrd="2" destOrd="0" parTransId="{CD0EC1EE-5A07-4110-AB03-BB3B19624DFA}" sibTransId="{CB6E8D5B-9165-4566-AFA2-7E97E4813A20}"/>
    <dgm:cxn modelId="{EB5594BC-6A6E-4C7E-B4A9-8E48AD869B51}" type="presOf" srcId="{33366521-6C22-4B8D-BCED-72E84DA232F4}" destId="{EFD37AFE-3093-4964-A37A-7DFE47FEFC7B}" srcOrd="0" destOrd="0" presId="urn:microsoft.com/office/officeart/2008/layout/LinedList"/>
    <dgm:cxn modelId="{313F12DC-87AA-4759-ADB8-1FE2B58C46EC}" srcId="{3EB72B98-C7E6-41A1-989F-F2C4F67F6606}" destId="{6F46C06B-7781-4A18-942E-E94769B9638C}" srcOrd="0" destOrd="0" parTransId="{E0C9F238-1FD4-47C3-AE3E-C11FEE94B654}" sibTransId="{A057A61E-2297-4C23-AF81-A4F8ACFEE997}"/>
    <dgm:cxn modelId="{55DE81F4-E7BE-4F58-9285-19591D3CC515}" type="presOf" srcId="{6F46C06B-7781-4A18-942E-E94769B9638C}" destId="{A05128AD-E939-43D2-A199-3D586D066A33}" srcOrd="0" destOrd="0" presId="urn:microsoft.com/office/officeart/2008/layout/LinedList"/>
    <dgm:cxn modelId="{14499FF4-E726-407E-A994-9474D6396A59}" srcId="{3EB72B98-C7E6-41A1-989F-F2C4F67F6606}" destId="{C41E7083-EB03-4321-94FC-24035D976878}" srcOrd="1" destOrd="0" parTransId="{D92D06AE-B398-420B-AF73-5404A89C72D3}" sibTransId="{C00223BC-AADD-40CF-828D-2009997620DF}"/>
    <dgm:cxn modelId="{735777FA-41EA-406F-A12A-2AFC46BC8155}" type="presParOf" srcId="{E449AC12-D73E-44D0-B6D1-E31EB1F367EC}" destId="{FC8BE630-2A79-4E5E-8A22-44258E740D28}" srcOrd="0" destOrd="0" presId="urn:microsoft.com/office/officeart/2008/layout/LinedList"/>
    <dgm:cxn modelId="{02FC3844-B687-4CB0-8974-59AC210ED62C}" type="presParOf" srcId="{E449AC12-D73E-44D0-B6D1-E31EB1F367EC}" destId="{458F30E9-014F-47C4-97D6-9EECEF23F938}" srcOrd="1" destOrd="0" presId="urn:microsoft.com/office/officeart/2008/layout/LinedList"/>
    <dgm:cxn modelId="{9C06F4ED-A706-4EB7-B1CB-8CAA57622FC0}" type="presParOf" srcId="{458F30E9-014F-47C4-97D6-9EECEF23F938}" destId="{A05128AD-E939-43D2-A199-3D586D066A33}" srcOrd="0" destOrd="0" presId="urn:microsoft.com/office/officeart/2008/layout/LinedList"/>
    <dgm:cxn modelId="{A5C2D28A-4B16-402C-9D3D-81F8A27FE0E0}" type="presParOf" srcId="{458F30E9-014F-47C4-97D6-9EECEF23F938}" destId="{8F46EC35-AA87-49A5-842F-1F6AA73DE1DC}" srcOrd="1" destOrd="0" presId="urn:microsoft.com/office/officeart/2008/layout/LinedList"/>
    <dgm:cxn modelId="{68CEC3EB-7824-4A5D-9C3B-608AFA339479}" type="presParOf" srcId="{E449AC12-D73E-44D0-B6D1-E31EB1F367EC}" destId="{0C3EA4FE-9A71-4101-8237-1E574B73597F}" srcOrd="2" destOrd="0" presId="urn:microsoft.com/office/officeart/2008/layout/LinedList"/>
    <dgm:cxn modelId="{D6A0D4D7-1D57-454E-9CE0-34AC0B22B187}" type="presParOf" srcId="{E449AC12-D73E-44D0-B6D1-E31EB1F367EC}" destId="{84972AD8-B90B-460A-BB6E-8120CD2E1C46}" srcOrd="3" destOrd="0" presId="urn:microsoft.com/office/officeart/2008/layout/LinedList"/>
    <dgm:cxn modelId="{AB2B3FBA-0F70-4D02-8274-D4624207971A}" type="presParOf" srcId="{84972AD8-B90B-460A-BB6E-8120CD2E1C46}" destId="{31777B6E-899D-4E96-A99F-D135D5860D6D}" srcOrd="0" destOrd="0" presId="urn:microsoft.com/office/officeart/2008/layout/LinedList"/>
    <dgm:cxn modelId="{DF868693-7241-4273-A456-78A5222FBE28}" type="presParOf" srcId="{84972AD8-B90B-460A-BB6E-8120CD2E1C46}" destId="{33D0FB5A-118F-4290-B15F-CB3B61C90111}" srcOrd="1" destOrd="0" presId="urn:microsoft.com/office/officeart/2008/layout/LinedList"/>
    <dgm:cxn modelId="{085D1F0C-7FDE-418B-9721-8111ED9A3B25}" type="presParOf" srcId="{33D0FB5A-118F-4290-B15F-CB3B61C90111}" destId="{9CEE475B-05ED-4E7D-9146-DE85D7DDD4E3}" srcOrd="0" destOrd="0" presId="urn:microsoft.com/office/officeart/2008/layout/LinedList"/>
    <dgm:cxn modelId="{3119B647-2C24-4B11-AC81-42C11E5642D3}" type="presParOf" srcId="{33D0FB5A-118F-4290-B15F-CB3B61C90111}" destId="{4A4147DA-6C17-4BB1-BC55-7A1CF85579BC}" srcOrd="1" destOrd="0" presId="urn:microsoft.com/office/officeart/2008/layout/LinedList"/>
    <dgm:cxn modelId="{51ACFED3-74A3-4F06-A6CF-A7005B109237}" type="presParOf" srcId="{4A4147DA-6C17-4BB1-BC55-7A1CF85579BC}" destId="{2A0DC48C-D67C-4AF9-9E57-7E70F333EB55}" srcOrd="0" destOrd="0" presId="urn:microsoft.com/office/officeart/2008/layout/LinedList"/>
    <dgm:cxn modelId="{A536CC24-B942-4133-B246-A68EB0B7006D}" type="presParOf" srcId="{4A4147DA-6C17-4BB1-BC55-7A1CF85579BC}" destId="{D5C55264-E07D-4FCF-ACA2-668324751E42}" srcOrd="1" destOrd="0" presId="urn:microsoft.com/office/officeart/2008/layout/LinedList"/>
    <dgm:cxn modelId="{25A6D86F-E53D-429A-BCF6-B579C2C22426}" type="presParOf" srcId="{4A4147DA-6C17-4BB1-BC55-7A1CF85579BC}" destId="{7DCBECB8-54AA-4EC5-A240-EAD31FCA91AF}" srcOrd="2" destOrd="0" presId="urn:microsoft.com/office/officeart/2008/layout/LinedList"/>
    <dgm:cxn modelId="{4B665661-596D-46DE-AEF9-991746D545E3}" type="presParOf" srcId="{33D0FB5A-118F-4290-B15F-CB3B61C90111}" destId="{D94AC7F7-A3C9-4AA4-BC30-2B6211ACD80A}" srcOrd="2" destOrd="0" presId="urn:microsoft.com/office/officeart/2008/layout/LinedList"/>
    <dgm:cxn modelId="{6687A9A5-E512-4F4E-A16B-2B878E64E7A0}" type="presParOf" srcId="{33D0FB5A-118F-4290-B15F-CB3B61C90111}" destId="{D46B2C31-2BF3-490E-8B60-1BDE7BBCBAE8}" srcOrd="3" destOrd="0" presId="urn:microsoft.com/office/officeart/2008/layout/LinedList"/>
    <dgm:cxn modelId="{488DF690-85E5-4C7D-B365-B9519CDBA47F}" type="presParOf" srcId="{33D0FB5A-118F-4290-B15F-CB3B61C90111}" destId="{88F5762D-D2B5-4702-92DC-A29515051F7E}" srcOrd="4" destOrd="0" presId="urn:microsoft.com/office/officeart/2008/layout/LinedList"/>
    <dgm:cxn modelId="{C14EF5EA-71B4-4431-A262-6B5A9B189B26}" type="presParOf" srcId="{88F5762D-D2B5-4702-92DC-A29515051F7E}" destId="{64820E7E-3D33-4E9D-A7EB-C5A10CC71C3C}" srcOrd="0" destOrd="0" presId="urn:microsoft.com/office/officeart/2008/layout/LinedList"/>
    <dgm:cxn modelId="{EDD6E7F0-C9C6-4CAF-B44B-6F41E80F8A55}" type="presParOf" srcId="{88F5762D-D2B5-4702-92DC-A29515051F7E}" destId="{E56B9F47-F0B7-46D2-829A-A9A70498BDF8}" srcOrd="1" destOrd="0" presId="urn:microsoft.com/office/officeart/2008/layout/LinedList"/>
    <dgm:cxn modelId="{437CC882-66DB-4AB8-AFDB-6D8A8BCF3D16}" type="presParOf" srcId="{88F5762D-D2B5-4702-92DC-A29515051F7E}" destId="{52B05447-F8B2-45BE-A502-2F053AD712A4}" srcOrd="2" destOrd="0" presId="urn:microsoft.com/office/officeart/2008/layout/LinedList"/>
    <dgm:cxn modelId="{1E70D10A-E309-416D-82FE-63FF457B31A3}" type="presParOf" srcId="{33D0FB5A-118F-4290-B15F-CB3B61C90111}" destId="{E502B166-C8C9-42DC-9523-92218EAB784F}" srcOrd="5" destOrd="0" presId="urn:microsoft.com/office/officeart/2008/layout/LinedList"/>
    <dgm:cxn modelId="{2576F484-22F4-4F8F-B719-40DF422EB645}" type="presParOf" srcId="{33D0FB5A-118F-4290-B15F-CB3B61C90111}" destId="{67DEEDA8-319D-4884-BCF1-4A9E97D19BBD}" srcOrd="6" destOrd="0" presId="urn:microsoft.com/office/officeart/2008/layout/LinedList"/>
    <dgm:cxn modelId="{CABBEF66-C6AC-4685-AE55-67315833AC6A}" type="presParOf" srcId="{33D0FB5A-118F-4290-B15F-CB3B61C90111}" destId="{E6CB937F-13CF-4A3F-B4B1-DC40497E7549}" srcOrd="7" destOrd="0" presId="urn:microsoft.com/office/officeart/2008/layout/LinedList"/>
    <dgm:cxn modelId="{EBB72C01-D8FF-4590-8D44-342A8F49B813}" type="presParOf" srcId="{E6CB937F-13CF-4A3F-B4B1-DC40497E7549}" destId="{AC059562-8D93-4D1E-A684-BCD6765EDCDC}" srcOrd="0" destOrd="0" presId="urn:microsoft.com/office/officeart/2008/layout/LinedList"/>
    <dgm:cxn modelId="{DE7BE6D8-00E4-4574-87FE-E3F9C752A42C}" type="presParOf" srcId="{E6CB937F-13CF-4A3F-B4B1-DC40497E7549}" destId="{EFD37AFE-3093-4964-A37A-7DFE47FEFC7B}" srcOrd="1" destOrd="0" presId="urn:microsoft.com/office/officeart/2008/layout/LinedList"/>
    <dgm:cxn modelId="{5C84C0C4-4D36-47B1-BE47-0797BC93EBD4}" type="presParOf" srcId="{E6CB937F-13CF-4A3F-B4B1-DC40497E7549}" destId="{B0C4070B-DAF2-4BA5-B7E6-D48D1FF29D9E}" srcOrd="2" destOrd="0" presId="urn:microsoft.com/office/officeart/2008/layout/LinedList"/>
    <dgm:cxn modelId="{07F0E530-F139-4AC2-A5FD-85EA7D793F52}" type="presParOf" srcId="{33D0FB5A-118F-4290-B15F-CB3B61C90111}" destId="{92961518-0D62-4589-A2E8-290C9A2952F2}" srcOrd="8" destOrd="0" presId="urn:microsoft.com/office/officeart/2008/layout/LinedList"/>
    <dgm:cxn modelId="{5F07C354-FAEC-4815-AE77-11BD686BF361}" type="presParOf" srcId="{33D0FB5A-118F-4290-B15F-CB3B61C90111}" destId="{124F1C35-317A-4D25-8247-837FE9D0B36F}"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9322D89-9C34-4867-AC17-DDE4132F489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0ABA1A2-68E5-4012-BC46-A711C7636CB3}">
      <dgm:prSet/>
      <dgm:spPr/>
      <dgm:t>
        <a:bodyPr/>
        <a:lstStyle/>
        <a:p>
          <a:r>
            <a:rPr lang="en-US"/>
            <a:t>It is used to assess the performance between 1 and 0</a:t>
          </a:r>
        </a:p>
      </dgm:t>
    </dgm:pt>
    <dgm:pt modelId="{174C6BB3-4AE7-4B53-AD0B-D145FC831A95}" type="parTrans" cxnId="{A94FB45D-0215-43AE-BB2A-30EB24A88A5C}">
      <dgm:prSet/>
      <dgm:spPr/>
      <dgm:t>
        <a:bodyPr/>
        <a:lstStyle/>
        <a:p>
          <a:endParaRPr lang="en-US"/>
        </a:p>
      </dgm:t>
    </dgm:pt>
    <dgm:pt modelId="{0E897446-4F2D-44E5-A237-359D7B329BA0}" type="sibTrans" cxnId="{A94FB45D-0215-43AE-BB2A-30EB24A88A5C}">
      <dgm:prSet/>
      <dgm:spPr/>
      <dgm:t>
        <a:bodyPr/>
        <a:lstStyle/>
        <a:p>
          <a:endParaRPr lang="en-US"/>
        </a:p>
      </dgm:t>
    </dgm:pt>
    <dgm:pt modelId="{8B63EF97-E647-49BA-A98F-24216417AC9A}">
      <dgm:prSet/>
      <dgm:spPr/>
      <dgm:t>
        <a:bodyPr/>
        <a:lstStyle/>
        <a:p>
          <a:r>
            <a:rPr lang="en-US"/>
            <a:t>A good binary classification model should have values close of 0 </a:t>
          </a:r>
        </a:p>
      </dgm:t>
    </dgm:pt>
    <dgm:pt modelId="{ED6C4C41-AC29-4038-A4BE-FCFF06FAE2E1}" type="parTrans" cxnId="{8CE6B157-C39A-4803-918F-BF2B8A70ED59}">
      <dgm:prSet/>
      <dgm:spPr/>
      <dgm:t>
        <a:bodyPr/>
        <a:lstStyle/>
        <a:p>
          <a:endParaRPr lang="en-US"/>
        </a:p>
      </dgm:t>
    </dgm:pt>
    <dgm:pt modelId="{080D0093-2D2E-4AB4-AA17-029C182C2027}" type="sibTrans" cxnId="{8CE6B157-C39A-4803-918F-BF2B8A70ED59}">
      <dgm:prSet/>
      <dgm:spPr/>
      <dgm:t>
        <a:bodyPr/>
        <a:lstStyle/>
        <a:p>
          <a:endParaRPr lang="en-US"/>
        </a:p>
      </dgm:t>
    </dgm:pt>
    <dgm:pt modelId="{00FE623E-0EAD-44B6-B4E2-1A1B86E2A53E}">
      <dgm:prSet/>
      <dgm:spPr/>
      <dgm:t>
        <a:bodyPr/>
        <a:lstStyle/>
        <a:p>
          <a:r>
            <a:rPr lang="en-US"/>
            <a:t>If the predicted values differs from the actual value the log loss rises </a:t>
          </a:r>
        </a:p>
      </dgm:t>
    </dgm:pt>
    <dgm:pt modelId="{8C9DEB9A-7703-438B-9CC0-6F1E7977B4CA}" type="parTrans" cxnId="{92E2420D-FA7C-4EF5-9589-2CB6E5A7F5BB}">
      <dgm:prSet/>
      <dgm:spPr/>
      <dgm:t>
        <a:bodyPr/>
        <a:lstStyle/>
        <a:p>
          <a:endParaRPr lang="en-US"/>
        </a:p>
      </dgm:t>
    </dgm:pt>
    <dgm:pt modelId="{8370DF7B-4F22-4D4E-A713-FF688DFABA5F}" type="sibTrans" cxnId="{92E2420D-FA7C-4EF5-9589-2CB6E5A7F5BB}">
      <dgm:prSet/>
      <dgm:spPr/>
      <dgm:t>
        <a:bodyPr/>
        <a:lstStyle/>
        <a:p>
          <a:endParaRPr lang="en-US"/>
        </a:p>
      </dgm:t>
    </dgm:pt>
    <dgm:pt modelId="{BE4AEE5A-0D91-4E51-9F0A-D1E4608FAE1C}">
      <dgm:prSet/>
      <dgm:spPr/>
      <dgm:t>
        <a:bodyPr/>
        <a:lstStyle/>
        <a:p>
          <a:r>
            <a:rPr lang="en-US"/>
            <a:t>Lower the log loss higher the accuracy of model </a:t>
          </a:r>
        </a:p>
      </dgm:t>
    </dgm:pt>
    <dgm:pt modelId="{8D9E5751-7CDA-4B8D-BCA8-7A32F4FC0D48}" type="parTrans" cxnId="{1B2D4BA4-51F5-479D-847B-7E8C0F0E1B1B}">
      <dgm:prSet/>
      <dgm:spPr/>
      <dgm:t>
        <a:bodyPr/>
        <a:lstStyle/>
        <a:p>
          <a:endParaRPr lang="en-US"/>
        </a:p>
      </dgm:t>
    </dgm:pt>
    <dgm:pt modelId="{D806F5A5-CC26-4F5F-8FE1-F34AE6DEE3A5}" type="sibTrans" cxnId="{1B2D4BA4-51F5-479D-847B-7E8C0F0E1B1B}">
      <dgm:prSet/>
      <dgm:spPr/>
      <dgm:t>
        <a:bodyPr/>
        <a:lstStyle/>
        <a:p>
          <a:endParaRPr lang="en-US"/>
        </a:p>
      </dgm:t>
    </dgm:pt>
    <dgm:pt modelId="{3C056054-49F3-483F-BA34-82D3C1819A7C}">
      <dgm:prSet/>
      <dgm:spPr/>
      <dgm:t>
        <a:bodyPr/>
        <a:lstStyle/>
        <a:p>
          <a:r>
            <a:rPr lang="es-ES" b="0" i="0"/>
            <a:t>(ylog(p)+(1?y)log(1?p)) </a:t>
          </a:r>
          <a:endParaRPr lang="en-US"/>
        </a:p>
      </dgm:t>
    </dgm:pt>
    <dgm:pt modelId="{56254FB6-5764-4908-94EC-5599EA5B139B}" type="parTrans" cxnId="{0F565857-85F1-481C-A93E-4AE2D729DEC6}">
      <dgm:prSet/>
      <dgm:spPr/>
      <dgm:t>
        <a:bodyPr/>
        <a:lstStyle/>
        <a:p>
          <a:endParaRPr lang="en-US"/>
        </a:p>
      </dgm:t>
    </dgm:pt>
    <dgm:pt modelId="{43B10D47-E626-4C7F-B573-10DCEA55A010}" type="sibTrans" cxnId="{0F565857-85F1-481C-A93E-4AE2D729DEC6}">
      <dgm:prSet/>
      <dgm:spPr/>
      <dgm:t>
        <a:bodyPr/>
        <a:lstStyle/>
        <a:p>
          <a:endParaRPr lang="en-US"/>
        </a:p>
      </dgm:t>
    </dgm:pt>
    <dgm:pt modelId="{4A72CA5D-F058-4950-A231-A2F4FFFEAEB7}">
      <dgm:prSet/>
      <dgm:spPr/>
      <dgm:t>
        <a:bodyPr/>
        <a:lstStyle/>
        <a:p>
          <a:r>
            <a:rPr lang="en-US"/>
            <a:t>P is predicted values </a:t>
          </a:r>
        </a:p>
      </dgm:t>
    </dgm:pt>
    <dgm:pt modelId="{AD36CC57-69F4-48D8-83ED-53D795289BF1}" type="parTrans" cxnId="{D1FEC9CA-50D2-46F0-922A-FEEE1AAF8E43}">
      <dgm:prSet/>
      <dgm:spPr/>
      <dgm:t>
        <a:bodyPr/>
        <a:lstStyle/>
        <a:p>
          <a:endParaRPr lang="en-US"/>
        </a:p>
      </dgm:t>
    </dgm:pt>
    <dgm:pt modelId="{96B53868-14C6-4F57-A6BD-3B20964ED138}" type="sibTrans" cxnId="{D1FEC9CA-50D2-46F0-922A-FEEE1AAF8E43}">
      <dgm:prSet/>
      <dgm:spPr/>
      <dgm:t>
        <a:bodyPr/>
        <a:lstStyle/>
        <a:p>
          <a:endParaRPr lang="en-US"/>
        </a:p>
      </dgm:t>
    </dgm:pt>
    <dgm:pt modelId="{020C2B98-86EE-4989-BBAD-A5F81A4AC744}">
      <dgm:prSet/>
      <dgm:spPr/>
      <dgm:t>
        <a:bodyPr/>
        <a:lstStyle/>
        <a:p>
          <a:r>
            <a:rPr lang="en-US"/>
            <a:t>Y is actual values </a:t>
          </a:r>
        </a:p>
      </dgm:t>
    </dgm:pt>
    <dgm:pt modelId="{176D8717-FDF5-4D76-A214-F7A95794C591}" type="parTrans" cxnId="{230D4F08-6510-4D08-806D-015E5C8E17D8}">
      <dgm:prSet/>
      <dgm:spPr/>
      <dgm:t>
        <a:bodyPr/>
        <a:lstStyle/>
        <a:p>
          <a:endParaRPr lang="en-US"/>
        </a:p>
      </dgm:t>
    </dgm:pt>
    <dgm:pt modelId="{F7A3B077-7A5B-4E48-B6BB-BB4607DDD012}" type="sibTrans" cxnId="{230D4F08-6510-4D08-806D-015E5C8E17D8}">
      <dgm:prSet/>
      <dgm:spPr/>
      <dgm:t>
        <a:bodyPr/>
        <a:lstStyle/>
        <a:p>
          <a:endParaRPr lang="en-US"/>
        </a:p>
      </dgm:t>
    </dgm:pt>
    <dgm:pt modelId="{9DD5C6F8-1C96-4D8E-9CB8-BCB3A74E9855}" type="pres">
      <dgm:prSet presAssocID="{D9322D89-9C34-4867-AC17-DDE4132F489E}" presName="linear" presStyleCnt="0">
        <dgm:presLayoutVars>
          <dgm:animLvl val="lvl"/>
          <dgm:resizeHandles val="exact"/>
        </dgm:presLayoutVars>
      </dgm:prSet>
      <dgm:spPr/>
    </dgm:pt>
    <dgm:pt modelId="{800266E6-FD54-4E80-A24D-C83F2BB8D7BA}" type="pres">
      <dgm:prSet presAssocID="{D0ABA1A2-68E5-4012-BC46-A711C7636CB3}" presName="parentText" presStyleLbl="node1" presStyleIdx="0" presStyleCnt="5">
        <dgm:presLayoutVars>
          <dgm:chMax val="0"/>
          <dgm:bulletEnabled val="1"/>
        </dgm:presLayoutVars>
      </dgm:prSet>
      <dgm:spPr/>
    </dgm:pt>
    <dgm:pt modelId="{3EF54773-3152-4162-86F7-6A9ED49C2C60}" type="pres">
      <dgm:prSet presAssocID="{0E897446-4F2D-44E5-A237-359D7B329BA0}" presName="spacer" presStyleCnt="0"/>
      <dgm:spPr/>
    </dgm:pt>
    <dgm:pt modelId="{E3F5C450-FC34-4436-860C-AFF5C1248A3D}" type="pres">
      <dgm:prSet presAssocID="{8B63EF97-E647-49BA-A98F-24216417AC9A}" presName="parentText" presStyleLbl="node1" presStyleIdx="1" presStyleCnt="5">
        <dgm:presLayoutVars>
          <dgm:chMax val="0"/>
          <dgm:bulletEnabled val="1"/>
        </dgm:presLayoutVars>
      </dgm:prSet>
      <dgm:spPr/>
    </dgm:pt>
    <dgm:pt modelId="{254DBA73-EF53-4ACE-AD40-9455F0DDBC41}" type="pres">
      <dgm:prSet presAssocID="{080D0093-2D2E-4AB4-AA17-029C182C2027}" presName="spacer" presStyleCnt="0"/>
      <dgm:spPr/>
    </dgm:pt>
    <dgm:pt modelId="{A8311F38-7696-4651-B409-DE4FBE1355C3}" type="pres">
      <dgm:prSet presAssocID="{00FE623E-0EAD-44B6-B4E2-1A1B86E2A53E}" presName="parentText" presStyleLbl="node1" presStyleIdx="2" presStyleCnt="5">
        <dgm:presLayoutVars>
          <dgm:chMax val="0"/>
          <dgm:bulletEnabled val="1"/>
        </dgm:presLayoutVars>
      </dgm:prSet>
      <dgm:spPr/>
    </dgm:pt>
    <dgm:pt modelId="{0C36D24C-9BB0-454E-AC42-B4314C8BFB0B}" type="pres">
      <dgm:prSet presAssocID="{8370DF7B-4F22-4D4E-A713-FF688DFABA5F}" presName="spacer" presStyleCnt="0"/>
      <dgm:spPr/>
    </dgm:pt>
    <dgm:pt modelId="{F756E284-7A4C-445D-A4B9-DFE00FEB7A85}" type="pres">
      <dgm:prSet presAssocID="{BE4AEE5A-0D91-4E51-9F0A-D1E4608FAE1C}" presName="parentText" presStyleLbl="node1" presStyleIdx="3" presStyleCnt="5">
        <dgm:presLayoutVars>
          <dgm:chMax val="0"/>
          <dgm:bulletEnabled val="1"/>
        </dgm:presLayoutVars>
      </dgm:prSet>
      <dgm:spPr/>
    </dgm:pt>
    <dgm:pt modelId="{84CC9143-175A-455F-92EA-045EDA349642}" type="pres">
      <dgm:prSet presAssocID="{D806F5A5-CC26-4F5F-8FE1-F34AE6DEE3A5}" presName="spacer" presStyleCnt="0"/>
      <dgm:spPr/>
    </dgm:pt>
    <dgm:pt modelId="{FA66FFC5-7163-4612-B523-D9078205469E}" type="pres">
      <dgm:prSet presAssocID="{3C056054-49F3-483F-BA34-82D3C1819A7C}" presName="parentText" presStyleLbl="node1" presStyleIdx="4" presStyleCnt="5">
        <dgm:presLayoutVars>
          <dgm:chMax val="0"/>
          <dgm:bulletEnabled val="1"/>
        </dgm:presLayoutVars>
      </dgm:prSet>
      <dgm:spPr/>
    </dgm:pt>
    <dgm:pt modelId="{A1FAF61E-BDCE-4110-9B6B-058A7F05D797}" type="pres">
      <dgm:prSet presAssocID="{3C056054-49F3-483F-BA34-82D3C1819A7C}" presName="childText" presStyleLbl="revTx" presStyleIdx="0" presStyleCnt="1">
        <dgm:presLayoutVars>
          <dgm:bulletEnabled val="1"/>
        </dgm:presLayoutVars>
      </dgm:prSet>
      <dgm:spPr/>
    </dgm:pt>
  </dgm:ptLst>
  <dgm:cxnLst>
    <dgm:cxn modelId="{D54B1203-8B33-417F-B633-53BBDA98065A}" type="presOf" srcId="{3C056054-49F3-483F-BA34-82D3C1819A7C}" destId="{FA66FFC5-7163-4612-B523-D9078205469E}" srcOrd="0" destOrd="0" presId="urn:microsoft.com/office/officeart/2005/8/layout/vList2"/>
    <dgm:cxn modelId="{230D4F08-6510-4D08-806D-015E5C8E17D8}" srcId="{3C056054-49F3-483F-BA34-82D3C1819A7C}" destId="{020C2B98-86EE-4989-BBAD-A5F81A4AC744}" srcOrd="1" destOrd="0" parTransId="{176D8717-FDF5-4D76-A214-F7A95794C591}" sibTransId="{F7A3B077-7A5B-4E48-B6BB-BB4607DDD012}"/>
    <dgm:cxn modelId="{0372070B-E040-4064-AEE5-D924EE915ACB}" type="presOf" srcId="{8B63EF97-E647-49BA-A98F-24216417AC9A}" destId="{E3F5C450-FC34-4436-860C-AFF5C1248A3D}" srcOrd="0" destOrd="0" presId="urn:microsoft.com/office/officeart/2005/8/layout/vList2"/>
    <dgm:cxn modelId="{92E2420D-FA7C-4EF5-9589-2CB6E5A7F5BB}" srcId="{D9322D89-9C34-4867-AC17-DDE4132F489E}" destId="{00FE623E-0EAD-44B6-B4E2-1A1B86E2A53E}" srcOrd="2" destOrd="0" parTransId="{8C9DEB9A-7703-438B-9CC0-6F1E7977B4CA}" sibTransId="{8370DF7B-4F22-4D4E-A713-FF688DFABA5F}"/>
    <dgm:cxn modelId="{A8552F1F-3ED6-4F52-B176-E4E996356DFE}" type="presOf" srcId="{020C2B98-86EE-4989-BBAD-A5F81A4AC744}" destId="{A1FAF61E-BDCE-4110-9B6B-058A7F05D797}" srcOrd="0" destOrd="1" presId="urn:microsoft.com/office/officeart/2005/8/layout/vList2"/>
    <dgm:cxn modelId="{A94FB45D-0215-43AE-BB2A-30EB24A88A5C}" srcId="{D9322D89-9C34-4867-AC17-DDE4132F489E}" destId="{D0ABA1A2-68E5-4012-BC46-A711C7636CB3}" srcOrd="0" destOrd="0" parTransId="{174C6BB3-4AE7-4B53-AD0B-D145FC831A95}" sibTransId="{0E897446-4F2D-44E5-A237-359D7B329BA0}"/>
    <dgm:cxn modelId="{DA710751-7B49-4A9F-9EA2-5AFC2619DE90}" type="presOf" srcId="{00FE623E-0EAD-44B6-B4E2-1A1B86E2A53E}" destId="{A8311F38-7696-4651-B409-DE4FBE1355C3}" srcOrd="0" destOrd="0" presId="urn:microsoft.com/office/officeart/2005/8/layout/vList2"/>
    <dgm:cxn modelId="{0F565857-85F1-481C-A93E-4AE2D729DEC6}" srcId="{D9322D89-9C34-4867-AC17-DDE4132F489E}" destId="{3C056054-49F3-483F-BA34-82D3C1819A7C}" srcOrd="4" destOrd="0" parTransId="{56254FB6-5764-4908-94EC-5599EA5B139B}" sibTransId="{43B10D47-E626-4C7F-B573-10DCEA55A010}"/>
    <dgm:cxn modelId="{8CE6B157-C39A-4803-918F-BF2B8A70ED59}" srcId="{D9322D89-9C34-4867-AC17-DDE4132F489E}" destId="{8B63EF97-E647-49BA-A98F-24216417AC9A}" srcOrd="1" destOrd="0" parTransId="{ED6C4C41-AC29-4038-A4BE-FCFF06FAE2E1}" sibTransId="{080D0093-2D2E-4AB4-AA17-029C182C2027}"/>
    <dgm:cxn modelId="{E792A082-E772-4A5D-96EA-D989736EE655}" type="presOf" srcId="{BE4AEE5A-0D91-4E51-9F0A-D1E4608FAE1C}" destId="{F756E284-7A4C-445D-A4B9-DFE00FEB7A85}" srcOrd="0" destOrd="0" presId="urn:microsoft.com/office/officeart/2005/8/layout/vList2"/>
    <dgm:cxn modelId="{11D18F93-BA6F-4253-8205-E7DB39F9DC28}" type="presOf" srcId="{4A72CA5D-F058-4950-A231-A2F4FFFEAEB7}" destId="{A1FAF61E-BDCE-4110-9B6B-058A7F05D797}" srcOrd="0" destOrd="0" presId="urn:microsoft.com/office/officeart/2005/8/layout/vList2"/>
    <dgm:cxn modelId="{EF39E89E-EAA1-4044-A666-1F364E96E50C}" type="presOf" srcId="{D0ABA1A2-68E5-4012-BC46-A711C7636CB3}" destId="{800266E6-FD54-4E80-A24D-C83F2BB8D7BA}" srcOrd="0" destOrd="0" presId="urn:microsoft.com/office/officeart/2005/8/layout/vList2"/>
    <dgm:cxn modelId="{1B2D4BA4-51F5-479D-847B-7E8C0F0E1B1B}" srcId="{D9322D89-9C34-4867-AC17-DDE4132F489E}" destId="{BE4AEE5A-0D91-4E51-9F0A-D1E4608FAE1C}" srcOrd="3" destOrd="0" parTransId="{8D9E5751-7CDA-4B8D-BCA8-7A32F4FC0D48}" sibTransId="{D806F5A5-CC26-4F5F-8FE1-F34AE6DEE3A5}"/>
    <dgm:cxn modelId="{E5818CAF-DA2C-4205-959E-791605805F61}" type="presOf" srcId="{D9322D89-9C34-4867-AC17-DDE4132F489E}" destId="{9DD5C6F8-1C96-4D8E-9CB8-BCB3A74E9855}" srcOrd="0" destOrd="0" presId="urn:microsoft.com/office/officeart/2005/8/layout/vList2"/>
    <dgm:cxn modelId="{D1FEC9CA-50D2-46F0-922A-FEEE1AAF8E43}" srcId="{3C056054-49F3-483F-BA34-82D3C1819A7C}" destId="{4A72CA5D-F058-4950-A231-A2F4FFFEAEB7}" srcOrd="0" destOrd="0" parTransId="{AD36CC57-69F4-48D8-83ED-53D795289BF1}" sibTransId="{96B53868-14C6-4F57-A6BD-3B20964ED138}"/>
    <dgm:cxn modelId="{50A461F4-37DE-4DBD-AB6D-2C0A7E8556C6}" type="presParOf" srcId="{9DD5C6F8-1C96-4D8E-9CB8-BCB3A74E9855}" destId="{800266E6-FD54-4E80-A24D-C83F2BB8D7BA}" srcOrd="0" destOrd="0" presId="urn:microsoft.com/office/officeart/2005/8/layout/vList2"/>
    <dgm:cxn modelId="{E3780A43-8E9D-4535-8A16-9DAC18CC80B8}" type="presParOf" srcId="{9DD5C6F8-1C96-4D8E-9CB8-BCB3A74E9855}" destId="{3EF54773-3152-4162-86F7-6A9ED49C2C60}" srcOrd="1" destOrd="0" presId="urn:microsoft.com/office/officeart/2005/8/layout/vList2"/>
    <dgm:cxn modelId="{D0F667F7-E956-4D49-BC9E-B6AAB4A70214}" type="presParOf" srcId="{9DD5C6F8-1C96-4D8E-9CB8-BCB3A74E9855}" destId="{E3F5C450-FC34-4436-860C-AFF5C1248A3D}" srcOrd="2" destOrd="0" presId="urn:microsoft.com/office/officeart/2005/8/layout/vList2"/>
    <dgm:cxn modelId="{2161C965-E011-4EB2-9E73-883659B5FDAE}" type="presParOf" srcId="{9DD5C6F8-1C96-4D8E-9CB8-BCB3A74E9855}" destId="{254DBA73-EF53-4ACE-AD40-9455F0DDBC41}" srcOrd="3" destOrd="0" presId="urn:microsoft.com/office/officeart/2005/8/layout/vList2"/>
    <dgm:cxn modelId="{D8710F04-4400-4AA1-9602-AC71AFD03E33}" type="presParOf" srcId="{9DD5C6F8-1C96-4D8E-9CB8-BCB3A74E9855}" destId="{A8311F38-7696-4651-B409-DE4FBE1355C3}" srcOrd="4" destOrd="0" presId="urn:microsoft.com/office/officeart/2005/8/layout/vList2"/>
    <dgm:cxn modelId="{651E8666-9135-4D7F-B80E-4C4FADE6D73E}" type="presParOf" srcId="{9DD5C6F8-1C96-4D8E-9CB8-BCB3A74E9855}" destId="{0C36D24C-9BB0-454E-AC42-B4314C8BFB0B}" srcOrd="5" destOrd="0" presId="urn:microsoft.com/office/officeart/2005/8/layout/vList2"/>
    <dgm:cxn modelId="{EF112540-026D-4165-8DFE-EAD8A9DB3F2C}" type="presParOf" srcId="{9DD5C6F8-1C96-4D8E-9CB8-BCB3A74E9855}" destId="{F756E284-7A4C-445D-A4B9-DFE00FEB7A85}" srcOrd="6" destOrd="0" presId="urn:microsoft.com/office/officeart/2005/8/layout/vList2"/>
    <dgm:cxn modelId="{7E95D95C-C5F1-412A-9F10-AC92DB4EE7B2}" type="presParOf" srcId="{9DD5C6F8-1C96-4D8E-9CB8-BCB3A74E9855}" destId="{84CC9143-175A-455F-92EA-045EDA349642}" srcOrd="7" destOrd="0" presId="urn:microsoft.com/office/officeart/2005/8/layout/vList2"/>
    <dgm:cxn modelId="{7B4F6E66-EE56-4300-8F0B-29CE4BA3F6D2}" type="presParOf" srcId="{9DD5C6F8-1C96-4D8E-9CB8-BCB3A74E9855}" destId="{FA66FFC5-7163-4612-B523-D9078205469E}" srcOrd="8" destOrd="0" presId="urn:microsoft.com/office/officeart/2005/8/layout/vList2"/>
    <dgm:cxn modelId="{1B7D7D5E-52C2-4689-BFF7-558E419E3E80}" type="presParOf" srcId="{9DD5C6F8-1C96-4D8E-9CB8-BCB3A74E9855}" destId="{A1FAF61E-BDCE-4110-9B6B-058A7F05D797}"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4B5DFE0-17C5-40EF-8A30-4612CB01D55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56BFE86-BF0B-46D5-AAF5-D657B881AA82}">
      <dgm:prSet/>
      <dgm:spPr/>
      <dgm:t>
        <a:bodyPr/>
        <a:lstStyle/>
        <a:p>
          <a:r>
            <a:rPr lang="en-US"/>
            <a:t>Used to show the performance of multi class classification models.</a:t>
          </a:r>
        </a:p>
      </dgm:t>
    </dgm:pt>
    <dgm:pt modelId="{A3199CAB-8F56-4C99-A6F1-397B14340DB8}" type="parTrans" cxnId="{347FD6FA-30F2-40C0-9323-DCEE36D4E178}">
      <dgm:prSet/>
      <dgm:spPr/>
      <dgm:t>
        <a:bodyPr/>
        <a:lstStyle/>
        <a:p>
          <a:endParaRPr lang="en-US"/>
        </a:p>
      </dgm:t>
    </dgm:pt>
    <dgm:pt modelId="{6D56C8FE-A414-40ED-8D30-47D810DDC9D3}" type="sibTrans" cxnId="{347FD6FA-30F2-40C0-9323-DCEE36D4E178}">
      <dgm:prSet/>
      <dgm:spPr/>
      <dgm:t>
        <a:bodyPr/>
        <a:lstStyle/>
        <a:p>
          <a:endParaRPr lang="en-US"/>
        </a:p>
      </dgm:t>
    </dgm:pt>
    <dgm:pt modelId="{A280F446-6E88-49F6-A145-52A7D03E671F}">
      <dgm:prSet/>
      <dgm:spPr/>
      <dgm:t>
        <a:bodyPr/>
        <a:lstStyle/>
        <a:p>
          <a:r>
            <a:rPr lang="en-US"/>
            <a:t>Used TPR (True Positive Rate) and FPR (False Positive Rate) to plot the curve</a:t>
          </a:r>
        </a:p>
      </dgm:t>
    </dgm:pt>
    <dgm:pt modelId="{45585CEF-8419-4175-A74C-84996A1521B6}" type="parTrans" cxnId="{4AEB8908-2BEE-4FC7-91BE-2E1EDA6D88F1}">
      <dgm:prSet/>
      <dgm:spPr/>
      <dgm:t>
        <a:bodyPr/>
        <a:lstStyle/>
        <a:p>
          <a:endParaRPr lang="en-US"/>
        </a:p>
      </dgm:t>
    </dgm:pt>
    <dgm:pt modelId="{977AD123-B609-4572-8CAC-818E3BC0C6B0}" type="sibTrans" cxnId="{4AEB8908-2BEE-4FC7-91BE-2E1EDA6D88F1}">
      <dgm:prSet/>
      <dgm:spPr/>
      <dgm:t>
        <a:bodyPr/>
        <a:lstStyle/>
        <a:p>
          <a:endParaRPr lang="en-US"/>
        </a:p>
      </dgm:t>
    </dgm:pt>
    <dgm:pt modelId="{E9B4E78F-3805-4BA0-AF8B-EC0F81E38C2C}">
      <dgm:prSet/>
      <dgm:spPr/>
      <dgm:t>
        <a:bodyPr/>
        <a:lstStyle/>
        <a:p>
          <a:r>
            <a:rPr lang="en-US"/>
            <a:t>Takes TPR on y –axis while FPR on the x-axis </a:t>
          </a:r>
        </a:p>
      </dgm:t>
    </dgm:pt>
    <dgm:pt modelId="{563FAF4C-4B51-4534-B7DC-DA77F31C7549}" type="parTrans" cxnId="{B8B68B3D-2720-44A3-B22E-7315FAE9F07F}">
      <dgm:prSet/>
      <dgm:spPr/>
      <dgm:t>
        <a:bodyPr/>
        <a:lstStyle/>
        <a:p>
          <a:endParaRPr lang="en-US"/>
        </a:p>
      </dgm:t>
    </dgm:pt>
    <dgm:pt modelId="{20CD34A5-9CA3-430F-979C-CD63FDAEAB48}" type="sibTrans" cxnId="{B8B68B3D-2720-44A3-B22E-7315FAE9F07F}">
      <dgm:prSet/>
      <dgm:spPr/>
      <dgm:t>
        <a:bodyPr/>
        <a:lstStyle/>
        <a:p>
          <a:endParaRPr lang="en-US"/>
        </a:p>
      </dgm:t>
    </dgm:pt>
    <dgm:pt modelId="{992A9335-A7C5-4CF0-A336-4F3D7B0DC038}" type="pres">
      <dgm:prSet presAssocID="{64B5DFE0-17C5-40EF-8A30-4612CB01D55D}" presName="vert0" presStyleCnt="0">
        <dgm:presLayoutVars>
          <dgm:dir/>
          <dgm:animOne val="branch"/>
          <dgm:animLvl val="lvl"/>
        </dgm:presLayoutVars>
      </dgm:prSet>
      <dgm:spPr/>
    </dgm:pt>
    <dgm:pt modelId="{D094C5F1-EBDB-4918-8AF4-E66D446B2E88}" type="pres">
      <dgm:prSet presAssocID="{E56BFE86-BF0B-46D5-AAF5-D657B881AA82}" presName="thickLine" presStyleLbl="alignNode1" presStyleIdx="0" presStyleCnt="3"/>
      <dgm:spPr/>
    </dgm:pt>
    <dgm:pt modelId="{BFD03D4B-BD2E-4AA9-A270-C65DFAFF4A5E}" type="pres">
      <dgm:prSet presAssocID="{E56BFE86-BF0B-46D5-AAF5-D657B881AA82}" presName="horz1" presStyleCnt="0"/>
      <dgm:spPr/>
    </dgm:pt>
    <dgm:pt modelId="{64C6C105-24CE-42A8-A289-B08AE1C1C5FD}" type="pres">
      <dgm:prSet presAssocID="{E56BFE86-BF0B-46D5-AAF5-D657B881AA82}" presName="tx1" presStyleLbl="revTx" presStyleIdx="0" presStyleCnt="3"/>
      <dgm:spPr/>
    </dgm:pt>
    <dgm:pt modelId="{96C470D9-725D-4E67-BF84-F11274545472}" type="pres">
      <dgm:prSet presAssocID="{E56BFE86-BF0B-46D5-AAF5-D657B881AA82}" presName="vert1" presStyleCnt="0"/>
      <dgm:spPr/>
    </dgm:pt>
    <dgm:pt modelId="{03A0F278-2B9A-46A9-8C1B-AC481761C3A2}" type="pres">
      <dgm:prSet presAssocID="{A280F446-6E88-49F6-A145-52A7D03E671F}" presName="thickLine" presStyleLbl="alignNode1" presStyleIdx="1" presStyleCnt="3"/>
      <dgm:spPr/>
    </dgm:pt>
    <dgm:pt modelId="{54377FAA-6399-49E6-AB46-B2D09EA50AE9}" type="pres">
      <dgm:prSet presAssocID="{A280F446-6E88-49F6-A145-52A7D03E671F}" presName="horz1" presStyleCnt="0"/>
      <dgm:spPr/>
    </dgm:pt>
    <dgm:pt modelId="{77EB3233-7DD9-46C6-94BD-83E41E9346C2}" type="pres">
      <dgm:prSet presAssocID="{A280F446-6E88-49F6-A145-52A7D03E671F}" presName="tx1" presStyleLbl="revTx" presStyleIdx="1" presStyleCnt="3"/>
      <dgm:spPr/>
    </dgm:pt>
    <dgm:pt modelId="{C607206F-C189-47E9-97EB-4B2E1ED15717}" type="pres">
      <dgm:prSet presAssocID="{A280F446-6E88-49F6-A145-52A7D03E671F}" presName="vert1" presStyleCnt="0"/>
      <dgm:spPr/>
    </dgm:pt>
    <dgm:pt modelId="{AA105E96-FCEE-480E-B2C4-552E3D668C98}" type="pres">
      <dgm:prSet presAssocID="{E9B4E78F-3805-4BA0-AF8B-EC0F81E38C2C}" presName="thickLine" presStyleLbl="alignNode1" presStyleIdx="2" presStyleCnt="3"/>
      <dgm:spPr/>
    </dgm:pt>
    <dgm:pt modelId="{3C7E6186-1C52-4EDD-B758-AC3A36166D50}" type="pres">
      <dgm:prSet presAssocID="{E9B4E78F-3805-4BA0-AF8B-EC0F81E38C2C}" presName="horz1" presStyleCnt="0"/>
      <dgm:spPr/>
    </dgm:pt>
    <dgm:pt modelId="{34B3C9CC-15E6-4E3B-B3AF-67A1507FC5D5}" type="pres">
      <dgm:prSet presAssocID="{E9B4E78F-3805-4BA0-AF8B-EC0F81E38C2C}" presName="tx1" presStyleLbl="revTx" presStyleIdx="2" presStyleCnt="3"/>
      <dgm:spPr/>
    </dgm:pt>
    <dgm:pt modelId="{D89634B3-C959-4C3C-BA5F-E9067F0991D5}" type="pres">
      <dgm:prSet presAssocID="{E9B4E78F-3805-4BA0-AF8B-EC0F81E38C2C}" presName="vert1" presStyleCnt="0"/>
      <dgm:spPr/>
    </dgm:pt>
  </dgm:ptLst>
  <dgm:cxnLst>
    <dgm:cxn modelId="{4AEB8908-2BEE-4FC7-91BE-2E1EDA6D88F1}" srcId="{64B5DFE0-17C5-40EF-8A30-4612CB01D55D}" destId="{A280F446-6E88-49F6-A145-52A7D03E671F}" srcOrd="1" destOrd="0" parTransId="{45585CEF-8419-4175-A74C-84996A1521B6}" sibTransId="{977AD123-B609-4572-8CAC-818E3BC0C6B0}"/>
    <dgm:cxn modelId="{C2F8E41D-DD52-4E8F-A4F5-00D150E624F2}" type="presOf" srcId="{E9B4E78F-3805-4BA0-AF8B-EC0F81E38C2C}" destId="{34B3C9CC-15E6-4E3B-B3AF-67A1507FC5D5}" srcOrd="0" destOrd="0" presId="urn:microsoft.com/office/officeart/2008/layout/LinedList"/>
    <dgm:cxn modelId="{B8B68B3D-2720-44A3-B22E-7315FAE9F07F}" srcId="{64B5DFE0-17C5-40EF-8A30-4612CB01D55D}" destId="{E9B4E78F-3805-4BA0-AF8B-EC0F81E38C2C}" srcOrd="2" destOrd="0" parTransId="{563FAF4C-4B51-4534-B7DC-DA77F31C7549}" sibTransId="{20CD34A5-9CA3-430F-979C-CD63FDAEAB48}"/>
    <dgm:cxn modelId="{A6D9F772-A110-48BD-9380-C9766886A6B8}" type="presOf" srcId="{A280F446-6E88-49F6-A145-52A7D03E671F}" destId="{77EB3233-7DD9-46C6-94BD-83E41E9346C2}" srcOrd="0" destOrd="0" presId="urn:microsoft.com/office/officeart/2008/layout/LinedList"/>
    <dgm:cxn modelId="{024E7D9C-9A78-4539-879A-B5B2E30C6D43}" type="presOf" srcId="{E56BFE86-BF0B-46D5-AAF5-D657B881AA82}" destId="{64C6C105-24CE-42A8-A289-B08AE1C1C5FD}" srcOrd="0" destOrd="0" presId="urn:microsoft.com/office/officeart/2008/layout/LinedList"/>
    <dgm:cxn modelId="{ACD89CB3-14A1-4439-9C2A-3AF8A29A9741}" type="presOf" srcId="{64B5DFE0-17C5-40EF-8A30-4612CB01D55D}" destId="{992A9335-A7C5-4CF0-A336-4F3D7B0DC038}" srcOrd="0" destOrd="0" presId="urn:microsoft.com/office/officeart/2008/layout/LinedList"/>
    <dgm:cxn modelId="{347FD6FA-30F2-40C0-9323-DCEE36D4E178}" srcId="{64B5DFE0-17C5-40EF-8A30-4612CB01D55D}" destId="{E56BFE86-BF0B-46D5-AAF5-D657B881AA82}" srcOrd="0" destOrd="0" parTransId="{A3199CAB-8F56-4C99-A6F1-397B14340DB8}" sibTransId="{6D56C8FE-A414-40ED-8D30-47D810DDC9D3}"/>
    <dgm:cxn modelId="{E28C9C26-3B10-4DE4-9EBE-D64C20EFE042}" type="presParOf" srcId="{992A9335-A7C5-4CF0-A336-4F3D7B0DC038}" destId="{D094C5F1-EBDB-4918-8AF4-E66D446B2E88}" srcOrd="0" destOrd="0" presId="urn:microsoft.com/office/officeart/2008/layout/LinedList"/>
    <dgm:cxn modelId="{37416BE1-1957-46B3-8F26-BBA873CB6407}" type="presParOf" srcId="{992A9335-A7C5-4CF0-A336-4F3D7B0DC038}" destId="{BFD03D4B-BD2E-4AA9-A270-C65DFAFF4A5E}" srcOrd="1" destOrd="0" presId="urn:microsoft.com/office/officeart/2008/layout/LinedList"/>
    <dgm:cxn modelId="{89293FC3-A7C9-4C2E-9527-127467BF01FE}" type="presParOf" srcId="{BFD03D4B-BD2E-4AA9-A270-C65DFAFF4A5E}" destId="{64C6C105-24CE-42A8-A289-B08AE1C1C5FD}" srcOrd="0" destOrd="0" presId="urn:microsoft.com/office/officeart/2008/layout/LinedList"/>
    <dgm:cxn modelId="{1898A2F4-F8E9-4883-A25B-A827FD561D04}" type="presParOf" srcId="{BFD03D4B-BD2E-4AA9-A270-C65DFAFF4A5E}" destId="{96C470D9-725D-4E67-BF84-F11274545472}" srcOrd="1" destOrd="0" presId="urn:microsoft.com/office/officeart/2008/layout/LinedList"/>
    <dgm:cxn modelId="{32468A98-F4A7-49BB-BA03-32C8D5FC83F9}" type="presParOf" srcId="{992A9335-A7C5-4CF0-A336-4F3D7B0DC038}" destId="{03A0F278-2B9A-46A9-8C1B-AC481761C3A2}" srcOrd="2" destOrd="0" presId="urn:microsoft.com/office/officeart/2008/layout/LinedList"/>
    <dgm:cxn modelId="{60CFA4DE-8FF1-4B93-B99A-A04161C2FDEE}" type="presParOf" srcId="{992A9335-A7C5-4CF0-A336-4F3D7B0DC038}" destId="{54377FAA-6399-49E6-AB46-B2D09EA50AE9}" srcOrd="3" destOrd="0" presId="urn:microsoft.com/office/officeart/2008/layout/LinedList"/>
    <dgm:cxn modelId="{0B72CD0D-0BB8-4F69-A61D-AF57CFE5B549}" type="presParOf" srcId="{54377FAA-6399-49E6-AB46-B2D09EA50AE9}" destId="{77EB3233-7DD9-46C6-94BD-83E41E9346C2}" srcOrd="0" destOrd="0" presId="urn:microsoft.com/office/officeart/2008/layout/LinedList"/>
    <dgm:cxn modelId="{42009717-ED41-4E80-9AAD-BF82B64AE769}" type="presParOf" srcId="{54377FAA-6399-49E6-AB46-B2D09EA50AE9}" destId="{C607206F-C189-47E9-97EB-4B2E1ED15717}" srcOrd="1" destOrd="0" presId="urn:microsoft.com/office/officeart/2008/layout/LinedList"/>
    <dgm:cxn modelId="{23CC8F56-BF94-4D60-BF7C-0A96341A6D70}" type="presParOf" srcId="{992A9335-A7C5-4CF0-A336-4F3D7B0DC038}" destId="{AA105E96-FCEE-480E-B2C4-552E3D668C98}" srcOrd="4" destOrd="0" presId="urn:microsoft.com/office/officeart/2008/layout/LinedList"/>
    <dgm:cxn modelId="{F717AED6-2119-4D67-9232-1BB42661FA19}" type="presParOf" srcId="{992A9335-A7C5-4CF0-A336-4F3D7B0DC038}" destId="{3C7E6186-1C52-4EDD-B758-AC3A36166D50}" srcOrd="5" destOrd="0" presId="urn:microsoft.com/office/officeart/2008/layout/LinedList"/>
    <dgm:cxn modelId="{D8C31D21-99FE-4CDD-8F23-8E200FE667CF}" type="presParOf" srcId="{3C7E6186-1C52-4EDD-B758-AC3A36166D50}" destId="{34B3C9CC-15E6-4E3B-B3AF-67A1507FC5D5}" srcOrd="0" destOrd="0" presId="urn:microsoft.com/office/officeart/2008/layout/LinedList"/>
    <dgm:cxn modelId="{CEE9DF2E-49A4-4636-A9B1-CC3EB789B73B}" type="presParOf" srcId="{3C7E6186-1C52-4EDD-B758-AC3A36166D50}" destId="{D89634B3-C959-4C3C-BA5F-E9067F0991D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F31C3-6E71-412A-9972-1A2497747033}">
      <dsp:nvSpPr>
        <dsp:cNvPr id="0" name=""/>
        <dsp:cNvSpPr/>
      </dsp:nvSpPr>
      <dsp:spPr>
        <a:xfrm>
          <a:off x="0" y="1976"/>
          <a:ext cx="7880423" cy="10017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5787FB-E398-4E83-AFBA-45F54C39970C}">
      <dsp:nvSpPr>
        <dsp:cNvPr id="0" name=""/>
        <dsp:cNvSpPr/>
      </dsp:nvSpPr>
      <dsp:spPr>
        <a:xfrm>
          <a:off x="303027" y="227369"/>
          <a:ext cx="550959" cy="5509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96FFFF-04BD-4B3F-8BE6-0BD06B0542BA}">
      <dsp:nvSpPr>
        <dsp:cNvPr id="0" name=""/>
        <dsp:cNvSpPr/>
      </dsp:nvSpPr>
      <dsp:spPr>
        <a:xfrm>
          <a:off x="1157015" y="1976"/>
          <a:ext cx="6723407" cy="1001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018" tIns="106018" rIns="106018" bIns="106018" numCol="1" spcCol="1270" anchor="ctr" anchorCtr="0">
          <a:noAutofit/>
        </a:bodyPr>
        <a:lstStyle/>
        <a:p>
          <a:pPr marL="0" lvl="0" indent="0" algn="l" defTabSz="800100">
            <a:lnSpc>
              <a:spcPct val="90000"/>
            </a:lnSpc>
            <a:spcBef>
              <a:spcPct val="0"/>
            </a:spcBef>
            <a:spcAft>
              <a:spcPct val="35000"/>
            </a:spcAft>
            <a:buNone/>
          </a:pPr>
          <a:r>
            <a:rPr lang="en-US" sz="1800" kern="1200"/>
            <a:t>Classification is the process of recognition, understanding and grouping of objects in to ideas &amp; preset categories/ sub-population.</a:t>
          </a:r>
        </a:p>
      </dsp:txBody>
      <dsp:txXfrm>
        <a:off x="1157015" y="1976"/>
        <a:ext cx="6723407" cy="1001745"/>
      </dsp:txXfrm>
    </dsp:sp>
    <dsp:sp modelId="{84C42229-73E6-4D11-B96F-6C1CA2022D4B}">
      <dsp:nvSpPr>
        <dsp:cNvPr id="0" name=""/>
        <dsp:cNvSpPr/>
      </dsp:nvSpPr>
      <dsp:spPr>
        <a:xfrm>
          <a:off x="0" y="1254158"/>
          <a:ext cx="7880423" cy="10017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9FFCFF-DDE2-4B95-A2C0-6B5B7B42593E}">
      <dsp:nvSpPr>
        <dsp:cNvPr id="0" name=""/>
        <dsp:cNvSpPr/>
      </dsp:nvSpPr>
      <dsp:spPr>
        <a:xfrm>
          <a:off x="303027" y="1479550"/>
          <a:ext cx="550959" cy="5509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E70C32-78E1-4945-B4C8-1AF45D028CC3}">
      <dsp:nvSpPr>
        <dsp:cNvPr id="0" name=""/>
        <dsp:cNvSpPr/>
      </dsp:nvSpPr>
      <dsp:spPr>
        <a:xfrm>
          <a:off x="1157015" y="1254158"/>
          <a:ext cx="6723407" cy="1001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018" tIns="106018" rIns="106018" bIns="106018" numCol="1" spcCol="1270" anchor="ctr" anchorCtr="0">
          <a:noAutofit/>
        </a:bodyPr>
        <a:lstStyle/>
        <a:p>
          <a:pPr marL="0" lvl="0" indent="0" algn="l" defTabSz="800100">
            <a:lnSpc>
              <a:spcPct val="90000"/>
            </a:lnSpc>
            <a:spcBef>
              <a:spcPct val="0"/>
            </a:spcBef>
            <a:spcAft>
              <a:spcPct val="35000"/>
            </a:spcAft>
            <a:buNone/>
          </a:pPr>
          <a:r>
            <a:rPr lang="en-US" sz="1800" kern="1200" dirty="0"/>
            <a:t>In ML a classification algorithm is used to utilize the input training data for the purpose of predicting the probability that the given data will fall in predetermined categories. </a:t>
          </a:r>
        </a:p>
      </dsp:txBody>
      <dsp:txXfrm>
        <a:off x="1157015" y="1254158"/>
        <a:ext cx="6723407" cy="1001745"/>
      </dsp:txXfrm>
    </dsp:sp>
    <dsp:sp modelId="{2577A96F-DAC9-431B-A5D7-11507F0D4D65}">
      <dsp:nvSpPr>
        <dsp:cNvPr id="0" name=""/>
        <dsp:cNvSpPr/>
      </dsp:nvSpPr>
      <dsp:spPr>
        <a:xfrm>
          <a:off x="0" y="2506339"/>
          <a:ext cx="7880423" cy="10017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A0D0CA-9A01-4375-8F55-0C44F8086DEF}">
      <dsp:nvSpPr>
        <dsp:cNvPr id="0" name=""/>
        <dsp:cNvSpPr/>
      </dsp:nvSpPr>
      <dsp:spPr>
        <a:xfrm>
          <a:off x="303027" y="2731732"/>
          <a:ext cx="550959" cy="5509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6FADFF-1833-4C22-ADD1-22305B31E750}">
      <dsp:nvSpPr>
        <dsp:cNvPr id="0" name=""/>
        <dsp:cNvSpPr/>
      </dsp:nvSpPr>
      <dsp:spPr>
        <a:xfrm>
          <a:off x="1157015" y="2506339"/>
          <a:ext cx="6723407" cy="1001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018" tIns="106018" rIns="106018" bIns="106018" numCol="1" spcCol="1270" anchor="ctr" anchorCtr="0">
          <a:noAutofit/>
        </a:bodyPr>
        <a:lstStyle/>
        <a:p>
          <a:pPr marL="0" lvl="0" indent="0" algn="l" defTabSz="800100">
            <a:lnSpc>
              <a:spcPct val="90000"/>
            </a:lnSpc>
            <a:spcBef>
              <a:spcPct val="0"/>
            </a:spcBef>
            <a:spcAft>
              <a:spcPct val="35000"/>
            </a:spcAft>
            <a:buNone/>
          </a:pPr>
          <a:r>
            <a:rPr lang="en-US" sz="1800" kern="1200"/>
            <a:t>Examples : Spam Classifier</a:t>
          </a:r>
        </a:p>
      </dsp:txBody>
      <dsp:txXfrm>
        <a:off x="1157015" y="2506339"/>
        <a:ext cx="6723407" cy="1001745"/>
      </dsp:txXfrm>
    </dsp:sp>
    <dsp:sp modelId="{AE6F27C0-22A0-4CFC-91B9-2B13BDF301F8}">
      <dsp:nvSpPr>
        <dsp:cNvPr id="0" name=""/>
        <dsp:cNvSpPr/>
      </dsp:nvSpPr>
      <dsp:spPr>
        <a:xfrm>
          <a:off x="0" y="3758521"/>
          <a:ext cx="7880423" cy="10017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938272-7C52-4676-8D46-A2B449AB7782}">
      <dsp:nvSpPr>
        <dsp:cNvPr id="0" name=""/>
        <dsp:cNvSpPr/>
      </dsp:nvSpPr>
      <dsp:spPr>
        <a:xfrm>
          <a:off x="303027" y="3983913"/>
          <a:ext cx="550959" cy="5509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44CF01-7BD1-46F4-8D21-17A0EF97CF98}">
      <dsp:nvSpPr>
        <dsp:cNvPr id="0" name=""/>
        <dsp:cNvSpPr/>
      </dsp:nvSpPr>
      <dsp:spPr>
        <a:xfrm>
          <a:off x="1157015" y="3758521"/>
          <a:ext cx="6723407" cy="1001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018" tIns="106018" rIns="106018" bIns="106018" numCol="1" spcCol="1270" anchor="ctr" anchorCtr="0">
          <a:noAutofit/>
        </a:bodyPr>
        <a:lstStyle/>
        <a:p>
          <a:pPr marL="0" lvl="0" indent="0" algn="l" defTabSz="800100">
            <a:lnSpc>
              <a:spcPct val="90000"/>
            </a:lnSpc>
            <a:spcBef>
              <a:spcPct val="0"/>
            </a:spcBef>
            <a:spcAft>
              <a:spcPct val="35000"/>
            </a:spcAft>
            <a:buNone/>
          </a:pPr>
          <a:r>
            <a:rPr lang="en-US" sz="1800" kern="1200"/>
            <a:t>Classification is the pattern recognition </a:t>
          </a:r>
        </a:p>
      </dsp:txBody>
      <dsp:txXfrm>
        <a:off x="1157015" y="3758521"/>
        <a:ext cx="6723407" cy="10017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1A85D-D2CA-4240-B31B-38A8600DD8AF}">
      <dsp:nvSpPr>
        <dsp:cNvPr id="0" name=""/>
        <dsp:cNvSpPr/>
      </dsp:nvSpPr>
      <dsp:spPr>
        <a:xfrm rot="5400000">
          <a:off x="-372736" y="376962"/>
          <a:ext cx="2484909" cy="1739436"/>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Binary Classifier</a:t>
          </a:r>
        </a:p>
      </dsp:txBody>
      <dsp:txXfrm rot="-5400000">
        <a:off x="1" y="873943"/>
        <a:ext cx="1739436" cy="745473"/>
      </dsp:txXfrm>
    </dsp:sp>
    <dsp:sp modelId="{9AF9D038-B5BC-4882-AF6D-EFE30F1AFC3D}">
      <dsp:nvSpPr>
        <dsp:cNvPr id="0" name=""/>
        <dsp:cNvSpPr/>
      </dsp:nvSpPr>
      <dsp:spPr>
        <a:xfrm rot="5400000">
          <a:off x="3355214" y="-1611552"/>
          <a:ext cx="1615191" cy="4846747"/>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a:t>If the classification problem has only two possible outcomes,</a:t>
          </a:r>
        </a:p>
        <a:p>
          <a:pPr marL="457200" lvl="2" indent="-228600" algn="l" defTabSz="1066800">
            <a:lnSpc>
              <a:spcPct val="90000"/>
            </a:lnSpc>
            <a:spcBef>
              <a:spcPct val="0"/>
            </a:spcBef>
            <a:spcAft>
              <a:spcPct val="15000"/>
            </a:spcAft>
            <a:buChar char="•"/>
          </a:pPr>
          <a:r>
            <a:rPr lang="en-US" sz="2400" kern="1200"/>
            <a:t>Yes/ No , Cat/ Dog </a:t>
          </a:r>
        </a:p>
      </dsp:txBody>
      <dsp:txXfrm rot="-5400000">
        <a:off x="1739437" y="83072"/>
        <a:ext cx="4767900" cy="1457497"/>
      </dsp:txXfrm>
    </dsp:sp>
    <dsp:sp modelId="{C94E2B7A-C6F9-418C-B4BF-5E4AC66255B8}">
      <dsp:nvSpPr>
        <dsp:cNvPr id="0" name=""/>
        <dsp:cNvSpPr/>
      </dsp:nvSpPr>
      <dsp:spPr>
        <a:xfrm rot="5400000">
          <a:off x="-372736" y="2578338"/>
          <a:ext cx="2484909" cy="1739436"/>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Multi-Class Classifier</a:t>
          </a:r>
        </a:p>
      </dsp:txBody>
      <dsp:txXfrm rot="-5400000">
        <a:off x="1" y="3075319"/>
        <a:ext cx="1739436" cy="745473"/>
      </dsp:txXfrm>
    </dsp:sp>
    <dsp:sp modelId="{8010B209-F3EE-4BF1-AF9F-C70C7213D708}">
      <dsp:nvSpPr>
        <dsp:cNvPr id="0" name=""/>
        <dsp:cNvSpPr/>
      </dsp:nvSpPr>
      <dsp:spPr>
        <a:xfrm rot="5400000">
          <a:off x="3355214" y="589823"/>
          <a:ext cx="1615191" cy="484674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a:t>If classification problem has more than two outcomes. </a:t>
          </a:r>
        </a:p>
        <a:p>
          <a:pPr marL="457200" lvl="2" indent="-228600" algn="l" defTabSz="1066800">
            <a:lnSpc>
              <a:spcPct val="90000"/>
            </a:lnSpc>
            <a:spcBef>
              <a:spcPct val="0"/>
            </a:spcBef>
            <a:spcAft>
              <a:spcPct val="15000"/>
            </a:spcAft>
            <a:buChar char="•"/>
          </a:pPr>
          <a:r>
            <a:rPr lang="en-US" sz="2400" kern="1200"/>
            <a:t>Classification of crops, music</a:t>
          </a:r>
        </a:p>
      </dsp:txBody>
      <dsp:txXfrm rot="-5400000">
        <a:off x="1739437" y="2284448"/>
        <a:ext cx="4767900" cy="14574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4A865-12A0-4E32-8FC7-224A4546D337}">
      <dsp:nvSpPr>
        <dsp:cNvPr id="0" name=""/>
        <dsp:cNvSpPr/>
      </dsp:nvSpPr>
      <dsp:spPr>
        <a:xfrm>
          <a:off x="0" y="225805"/>
          <a:ext cx="11059811" cy="189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8364" tIns="312420" rIns="85836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Lazy Learner firstly stores the training dataset and wait until it receives the test dataset. In Lazy learner case, classification is done on the basis of the most related data stored in the training dataset. It takes less time in training but more time for predictions.</a:t>
          </a:r>
        </a:p>
        <a:p>
          <a:pPr marL="457200" lvl="2" indent="-228600" algn="l" defTabSz="889000">
            <a:lnSpc>
              <a:spcPct val="90000"/>
            </a:lnSpc>
            <a:spcBef>
              <a:spcPct val="0"/>
            </a:spcBef>
            <a:spcAft>
              <a:spcPct val="15000"/>
            </a:spcAft>
            <a:buChar char="•"/>
          </a:pPr>
          <a:r>
            <a:rPr lang="en-US" sz="2000" kern="1200" dirty="0"/>
            <a:t>KNN</a:t>
          </a:r>
        </a:p>
      </dsp:txBody>
      <dsp:txXfrm>
        <a:off x="0" y="225805"/>
        <a:ext cx="11059811" cy="1890000"/>
      </dsp:txXfrm>
    </dsp:sp>
    <dsp:sp modelId="{58A70D58-D0F1-404F-911C-A5E2CAE1193B}">
      <dsp:nvSpPr>
        <dsp:cNvPr id="0" name=""/>
        <dsp:cNvSpPr/>
      </dsp:nvSpPr>
      <dsp:spPr>
        <a:xfrm>
          <a:off x="552990" y="4405"/>
          <a:ext cx="7741867"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624" tIns="0" rIns="292624" bIns="0" numCol="1" spcCol="1270" anchor="ctr" anchorCtr="0">
          <a:noAutofit/>
        </a:bodyPr>
        <a:lstStyle/>
        <a:p>
          <a:pPr marL="0" lvl="0" indent="0" algn="l" defTabSz="666750">
            <a:lnSpc>
              <a:spcPct val="90000"/>
            </a:lnSpc>
            <a:spcBef>
              <a:spcPct val="0"/>
            </a:spcBef>
            <a:spcAft>
              <a:spcPct val="35000"/>
            </a:spcAft>
            <a:buNone/>
          </a:pPr>
          <a:r>
            <a:rPr lang="en-US" sz="1500" kern="1200"/>
            <a:t>Lazy Learners </a:t>
          </a:r>
        </a:p>
      </dsp:txBody>
      <dsp:txXfrm>
        <a:off x="574606" y="26021"/>
        <a:ext cx="7698635" cy="399568"/>
      </dsp:txXfrm>
    </dsp:sp>
    <dsp:sp modelId="{A62D6E58-CF7C-4AB5-9138-FC9AD851C539}">
      <dsp:nvSpPr>
        <dsp:cNvPr id="0" name=""/>
        <dsp:cNvSpPr/>
      </dsp:nvSpPr>
      <dsp:spPr>
        <a:xfrm>
          <a:off x="0" y="2418206"/>
          <a:ext cx="11059811"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8364" tIns="312420" rIns="858364"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Eager Learners develop a classification model based on a training dataset before receiving a test dataset. Opposite to Lazy learners, Eager Learner takes more time in learning, and less time in prediction</a:t>
          </a:r>
        </a:p>
        <a:p>
          <a:pPr marL="342900" lvl="2" indent="-171450" algn="l" defTabSz="800100">
            <a:lnSpc>
              <a:spcPct val="90000"/>
            </a:lnSpc>
            <a:spcBef>
              <a:spcPct val="0"/>
            </a:spcBef>
            <a:spcAft>
              <a:spcPct val="15000"/>
            </a:spcAft>
            <a:buChar char="•"/>
          </a:pPr>
          <a:r>
            <a:rPr lang="en-US" sz="1800" kern="1200" dirty="0"/>
            <a:t>Decision Tree, Naïve Byes, ANN</a:t>
          </a:r>
        </a:p>
      </dsp:txBody>
      <dsp:txXfrm>
        <a:off x="0" y="2418206"/>
        <a:ext cx="11059811" cy="1488375"/>
      </dsp:txXfrm>
    </dsp:sp>
    <dsp:sp modelId="{027F32F8-B775-4EA3-A12A-F35AACC2F7CC}">
      <dsp:nvSpPr>
        <dsp:cNvPr id="0" name=""/>
        <dsp:cNvSpPr/>
      </dsp:nvSpPr>
      <dsp:spPr>
        <a:xfrm>
          <a:off x="552990" y="2196806"/>
          <a:ext cx="7741867"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624" tIns="0" rIns="292624" bIns="0" numCol="1" spcCol="1270" anchor="ctr" anchorCtr="0">
          <a:noAutofit/>
        </a:bodyPr>
        <a:lstStyle/>
        <a:p>
          <a:pPr marL="0" lvl="0" indent="0" algn="l" defTabSz="666750">
            <a:lnSpc>
              <a:spcPct val="90000"/>
            </a:lnSpc>
            <a:spcBef>
              <a:spcPct val="0"/>
            </a:spcBef>
            <a:spcAft>
              <a:spcPct val="35000"/>
            </a:spcAft>
            <a:buNone/>
          </a:pPr>
          <a:r>
            <a:rPr lang="en-US" sz="1500" kern="1200"/>
            <a:t>Eager Learners</a:t>
          </a:r>
        </a:p>
      </dsp:txBody>
      <dsp:txXfrm>
        <a:off x="574606" y="2218422"/>
        <a:ext cx="7698635" cy="399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CFD81-8EF1-449A-BC96-3698BD3B5381}">
      <dsp:nvSpPr>
        <dsp:cNvPr id="0" name=""/>
        <dsp:cNvSpPr/>
      </dsp:nvSpPr>
      <dsp:spPr>
        <a:xfrm rot="5400000">
          <a:off x="2195136" y="-291812"/>
          <a:ext cx="1901775" cy="2960963"/>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Logistic Regression</a:t>
          </a:r>
        </a:p>
        <a:p>
          <a:pPr marL="228600" lvl="1" indent="-228600" algn="l" defTabSz="889000">
            <a:lnSpc>
              <a:spcPct val="90000"/>
            </a:lnSpc>
            <a:spcBef>
              <a:spcPct val="0"/>
            </a:spcBef>
            <a:spcAft>
              <a:spcPct val="15000"/>
            </a:spcAft>
            <a:buChar char="•"/>
          </a:pPr>
          <a:r>
            <a:rPr lang="en-US" sz="2000" kern="1200"/>
            <a:t>SVM</a:t>
          </a:r>
        </a:p>
      </dsp:txBody>
      <dsp:txXfrm rot="-5400000">
        <a:off x="1665543" y="330618"/>
        <a:ext cx="2868126" cy="1716101"/>
      </dsp:txXfrm>
    </dsp:sp>
    <dsp:sp modelId="{47D246EC-31E9-4357-BC4A-CF8EED0FBD29}">
      <dsp:nvSpPr>
        <dsp:cNvPr id="0" name=""/>
        <dsp:cNvSpPr/>
      </dsp:nvSpPr>
      <dsp:spPr>
        <a:xfrm>
          <a:off x="0" y="59"/>
          <a:ext cx="1665542" cy="23772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Linear Models</a:t>
          </a:r>
        </a:p>
      </dsp:txBody>
      <dsp:txXfrm>
        <a:off x="81305" y="81364"/>
        <a:ext cx="1502932" cy="2214609"/>
      </dsp:txXfrm>
    </dsp:sp>
    <dsp:sp modelId="{50BEA670-C8EB-4FFA-BB6D-97086B2B56D8}">
      <dsp:nvSpPr>
        <dsp:cNvPr id="0" name=""/>
        <dsp:cNvSpPr/>
      </dsp:nvSpPr>
      <dsp:spPr>
        <a:xfrm rot="5400000">
          <a:off x="2195136" y="2204267"/>
          <a:ext cx="1901775" cy="2960963"/>
        </a:xfrm>
        <a:prstGeom prst="round2SameRect">
          <a:avLst/>
        </a:prstGeom>
        <a:solidFill>
          <a:schemeClr val="accent5">
            <a:tint val="40000"/>
            <a:alpha val="90000"/>
            <a:hueOff val="-1779796"/>
            <a:satOff val="-1717"/>
            <a:lumOff val="-540"/>
            <a:alphaOff val="0"/>
          </a:schemeClr>
        </a:solidFill>
        <a:ln w="12700" cap="flat" cmpd="sng" algn="ctr">
          <a:solidFill>
            <a:schemeClr val="accent5">
              <a:tint val="40000"/>
              <a:alpha val="90000"/>
              <a:hueOff val="-1779796"/>
              <a:satOff val="-1717"/>
              <a:lumOff val="-5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KNN</a:t>
          </a:r>
        </a:p>
        <a:p>
          <a:pPr marL="228600" lvl="1" indent="-228600" algn="l" defTabSz="889000">
            <a:lnSpc>
              <a:spcPct val="90000"/>
            </a:lnSpc>
            <a:spcBef>
              <a:spcPct val="0"/>
            </a:spcBef>
            <a:spcAft>
              <a:spcPct val="15000"/>
            </a:spcAft>
            <a:buChar char="•"/>
          </a:pPr>
          <a:r>
            <a:rPr lang="en-US" sz="2000" kern="1200"/>
            <a:t>Kernel SVM</a:t>
          </a:r>
        </a:p>
        <a:p>
          <a:pPr marL="228600" lvl="1" indent="-228600" algn="l" defTabSz="889000">
            <a:lnSpc>
              <a:spcPct val="90000"/>
            </a:lnSpc>
            <a:spcBef>
              <a:spcPct val="0"/>
            </a:spcBef>
            <a:spcAft>
              <a:spcPct val="15000"/>
            </a:spcAft>
            <a:buChar char="•"/>
          </a:pPr>
          <a:r>
            <a:rPr lang="en-US" sz="2000" kern="1200"/>
            <a:t>Naïve Byes</a:t>
          </a:r>
        </a:p>
        <a:p>
          <a:pPr marL="228600" lvl="1" indent="-228600" algn="l" defTabSz="889000">
            <a:lnSpc>
              <a:spcPct val="90000"/>
            </a:lnSpc>
            <a:spcBef>
              <a:spcPct val="0"/>
            </a:spcBef>
            <a:spcAft>
              <a:spcPct val="15000"/>
            </a:spcAft>
            <a:buChar char="•"/>
          </a:pPr>
          <a:r>
            <a:rPr lang="en-US" sz="2000" kern="1200"/>
            <a:t>Decision Tree</a:t>
          </a:r>
        </a:p>
        <a:p>
          <a:pPr marL="228600" lvl="1" indent="-228600" algn="l" defTabSz="889000">
            <a:lnSpc>
              <a:spcPct val="90000"/>
            </a:lnSpc>
            <a:spcBef>
              <a:spcPct val="0"/>
            </a:spcBef>
            <a:spcAft>
              <a:spcPct val="15000"/>
            </a:spcAft>
            <a:buChar char="•"/>
          </a:pPr>
          <a:r>
            <a:rPr lang="en-US" sz="2000" kern="1200"/>
            <a:t>Random Forest</a:t>
          </a:r>
        </a:p>
      </dsp:txBody>
      <dsp:txXfrm rot="-5400000">
        <a:off x="1665543" y="2826698"/>
        <a:ext cx="2868126" cy="1716101"/>
      </dsp:txXfrm>
    </dsp:sp>
    <dsp:sp modelId="{5B6092E0-2056-4B7F-B3F5-73F988589E45}">
      <dsp:nvSpPr>
        <dsp:cNvPr id="0" name=""/>
        <dsp:cNvSpPr/>
      </dsp:nvSpPr>
      <dsp:spPr>
        <a:xfrm>
          <a:off x="0" y="2496139"/>
          <a:ext cx="1665542" cy="2377219"/>
        </a:xfrm>
        <a:prstGeom prst="roundRect">
          <a:avLst/>
        </a:prstGeom>
        <a:solidFill>
          <a:schemeClr val="accent5">
            <a:hueOff val="-1514932"/>
            <a:satOff val="7196"/>
            <a:lumOff val="-3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Non- Linear Models</a:t>
          </a:r>
        </a:p>
      </dsp:txBody>
      <dsp:txXfrm>
        <a:off x="81305" y="2577444"/>
        <a:ext cx="1502932" cy="22146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BE630-2A79-4E5E-8A22-44258E740D28}">
      <dsp:nvSpPr>
        <dsp:cNvPr id="0" name=""/>
        <dsp:cNvSpPr/>
      </dsp:nvSpPr>
      <dsp:spPr>
        <a:xfrm>
          <a:off x="0" y="0"/>
          <a:ext cx="110598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5128AD-E939-43D2-A199-3D586D066A33}">
      <dsp:nvSpPr>
        <dsp:cNvPr id="0" name=""/>
        <dsp:cNvSpPr/>
      </dsp:nvSpPr>
      <dsp:spPr>
        <a:xfrm>
          <a:off x="0" y="0"/>
          <a:ext cx="2211962" cy="1955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After training our model we have to assess its performance </a:t>
          </a:r>
        </a:p>
      </dsp:txBody>
      <dsp:txXfrm>
        <a:off x="0" y="0"/>
        <a:ext cx="2211962" cy="1955493"/>
      </dsp:txXfrm>
    </dsp:sp>
    <dsp:sp modelId="{0C3EA4FE-9A71-4101-8237-1E574B73597F}">
      <dsp:nvSpPr>
        <dsp:cNvPr id="0" name=""/>
        <dsp:cNvSpPr/>
      </dsp:nvSpPr>
      <dsp:spPr>
        <a:xfrm>
          <a:off x="0" y="1955493"/>
          <a:ext cx="110598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777B6E-899D-4E96-A99F-D135D5860D6D}">
      <dsp:nvSpPr>
        <dsp:cNvPr id="0" name=""/>
        <dsp:cNvSpPr/>
      </dsp:nvSpPr>
      <dsp:spPr>
        <a:xfrm>
          <a:off x="0" y="1955493"/>
          <a:ext cx="2211962" cy="1955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Methods to Evaluate a Classification Model </a:t>
          </a:r>
        </a:p>
      </dsp:txBody>
      <dsp:txXfrm>
        <a:off x="0" y="1955493"/>
        <a:ext cx="2211962" cy="1955493"/>
      </dsp:txXfrm>
    </dsp:sp>
    <dsp:sp modelId="{D5C55264-E07D-4FCF-ACA2-668324751E42}">
      <dsp:nvSpPr>
        <dsp:cNvPr id="0" name=""/>
        <dsp:cNvSpPr/>
      </dsp:nvSpPr>
      <dsp:spPr>
        <a:xfrm>
          <a:off x="2377859" y="1986048"/>
          <a:ext cx="8681951" cy="611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Confusion Matrix </a:t>
          </a:r>
        </a:p>
      </dsp:txBody>
      <dsp:txXfrm>
        <a:off x="2377859" y="1986048"/>
        <a:ext cx="8681951" cy="611091"/>
      </dsp:txXfrm>
    </dsp:sp>
    <dsp:sp modelId="{D94AC7F7-A3C9-4AA4-BC30-2B6211ACD80A}">
      <dsp:nvSpPr>
        <dsp:cNvPr id="0" name=""/>
        <dsp:cNvSpPr/>
      </dsp:nvSpPr>
      <dsp:spPr>
        <a:xfrm>
          <a:off x="2211962" y="2597139"/>
          <a:ext cx="884784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6B9F47-F0B7-46D2-829A-A9A70498BDF8}">
      <dsp:nvSpPr>
        <dsp:cNvPr id="0" name=""/>
        <dsp:cNvSpPr/>
      </dsp:nvSpPr>
      <dsp:spPr>
        <a:xfrm>
          <a:off x="2377859" y="2627694"/>
          <a:ext cx="8681951" cy="611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Log Loss or cross entropy- Loss</a:t>
          </a:r>
        </a:p>
      </dsp:txBody>
      <dsp:txXfrm>
        <a:off x="2377859" y="2627694"/>
        <a:ext cx="8681951" cy="611091"/>
      </dsp:txXfrm>
    </dsp:sp>
    <dsp:sp modelId="{E502B166-C8C9-42DC-9523-92218EAB784F}">
      <dsp:nvSpPr>
        <dsp:cNvPr id="0" name=""/>
        <dsp:cNvSpPr/>
      </dsp:nvSpPr>
      <dsp:spPr>
        <a:xfrm>
          <a:off x="2211962" y="3238786"/>
          <a:ext cx="884784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D37AFE-3093-4964-A37A-7DFE47FEFC7B}">
      <dsp:nvSpPr>
        <dsp:cNvPr id="0" name=""/>
        <dsp:cNvSpPr/>
      </dsp:nvSpPr>
      <dsp:spPr>
        <a:xfrm>
          <a:off x="2377859" y="3269340"/>
          <a:ext cx="8681951" cy="611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AUC-ROC Curve </a:t>
          </a:r>
        </a:p>
      </dsp:txBody>
      <dsp:txXfrm>
        <a:off x="2377859" y="3269340"/>
        <a:ext cx="8681951" cy="611091"/>
      </dsp:txXfrm>
    </dsp:sp>
    <dsp:sp modelId="{92961518-0D62-4589-A2E8-290C9A2952F2}">
      <dsp:nvSpPr>
        <dsp:cNvPr id="0" name=""/>
        <dsp:cNvSpPr/>
      </dsp:nvSpPr>
      <dsp:spPr>
        <a:xfrm>
          <a:off x="2211962" y="3880432"/>
          <a:ext cx="884784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266E6-FD54-4E80-A24D-C83F2BB8D7BA}">
      <dsp:nvSpPr>
        <dsp:cNvPr id="0" name=""/>
        <dsp:cNvSpPr/>
      </dsp:nvSpPr>
      <dsp:spPr>
        <a:xfrm>
          <a:off x="0" y="49023"/>
          <a:ext cx="11059811"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It is used to assess the performance between 1 and 0</a:t>
          </a:r>
        </a:p>
      </dsp:txBody>
      <dsp:txXfrm>
        <a:off x="28100" y="77123"/>
        <a:ext cx="11003611" cy="519439"/>
      </dsp:txXfrm>
    </dsp:sp>
    <dsp:sp modelId="{E3F5C450-FC34-4436-860C-AFF5C1248A3D}">
      <dsp:nvSpPr>
        <dsp:cNvPr id="0" name=""/>
        <dsp:cNvSpPr/>
      </dsp:nvSpPr>
      <dsp:spPr>
        <a:xfrm>
          <a:off x="0" y="693783"/>
          <a:ext cx="11059811"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 good binary classification model should have values close of 0 </a:t>
          </a:r>
        </a:p>
      </dsp:txBody>
      <dsp:txXfrm>
        <a:off x="28100" y="721883"/>
        <a:ext cx="11003611" cy="519439"/>
      </dsp:txXfrm>
    </dsp:sp>
    <dsp:sp modelId="{A8311F38-7696-4651-B409-DE4FBE1355C3}">
      <dsp:nvSpPr>
        <dsp:cNvPr id="0" name=""/>
        <dsp:cNvSpPr/>
      </dsp:nvSpPr>
      <dsp:spPr>
        <a:xfrm>
          <a:off x="0" y="1338543"/>
          <a:ext cx="11059811"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If the predicted values differs from the actual value the log loss rises </a:t>
          </a:r>
        </a:p>
      </dsp:txBody>
      <dsp:txXfrm>
        <a:off x="28100" y="1366643"/>
        <a:ext cx="11003611" cy="519439"/>
      </dsp:txXfrm>
    </dsp:sp>
    <dsp:sp modelId="{F756E284-7A4C-445D-A4B9-DFE00FEB7A85}">
      <dsp:nvSpPr>
        <dsp:cNvPr id="0" name=""/>
        <dsp:cNvSpPr/>
      </dsp:nvSpPr>
      <dsp:spPr>
        <a:xfrm>
          <a:off x="0" y="1983303"/>
          <a:ext cx="11059811"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Lower the log loss higher the accuracy of model </a:t>
          </a:r>
        </a:p>
      </dsp:txBody>
      <dsp:txXfrm>
        <a:off x="28100" y="2011403"/>
        <a:ext cx="11003611" cy="519439"/>
      </dsp:txXfrm>
    </dsp:sp>
    <dsp:sp modelId="{FA66FFC5-7163-4612-B523-D9078205469E}">
      <dsp:nvSpPr>
        <dsp:cNvPr id="0" name=""/>
        <dsp:cNvSpPr/>
      </dsp:nvSpPr>
      <dsp:spPr>
        <a:xfrm>
          <a:off x="0" y="2628063"/>
          <a:ext cx="11059811"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sz="2400" b="0" i="0" kern="1200"/>
            <a:t>(ylog(p)+(1?y)log(1?p)) </a:t>
          </a:r>
          <a:endParaRPr lang="en-US" sz="2400" kern="1200"/>
        </a:p>
      </dsp:txBody>
      <dsp:txXfrm>
        <a:off x="28100" y="2656163"/>
        <a:ext cx="11003611" cy="519439"/>
      </dsp:txXfrm>
    </dsp:sp>
    <dsp:sp modelId="{A1FAF61E-BDCE-4110-9B6B-058A7F05D797}">
      <dsp:nvSpPr>
        <dsp:cNvPr id="0" name=""/>
        <dsp:cNvSpPr/>
      </dsp:nvSpPr>
      <dsp:spPr>
        <a:xfrm>
          <a:off x="0" y="3203703"/>
          <a:ext cx="11059811"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14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P is predicted values </a:t>
          </a:r>
        </a:p>
        <a:p>
          <a:pPr marL="171450" lvl="1" indent="-171450" algn="l" defTabSz="844550">
            <a:lnSpc>
              <a:spcPct val="90000"/>
            </a:lnSpc>
            <a:spcBef>
              <a:spcPct val="0"/>
            </a:spcBef>
            <a:spcAft>
              <a:spcPct val="20000"/>
            </a:spcAft>
            <a:buChar char="•"/>
          </a:pPr>
          <a:r>
            <a:rPr lang="en-US" sz="1900" kern="1200"/>
            <a:t>Y is actual values </a:t>
          </a:r>
        </a:p>
      </dsp:txBody>
      <dsp:txXfrm>
        <a:off x="0" y="3203703"/>
        <a:ext cx="11059811" cy="6582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4C5F1-EBDB-4918-8AF4-E66D446B2E88}">
      <dsp:nvSpPr>
        <dsp:cNvPr id="0" name=""/>
        <dsp:cNvSpPr/>
      </dsp:nvSpPr>
      <dsp:spPr>
        <a:xfrm>
          <a:off x="0" y="2325"/>
          <a:ext cx="788042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C6C105-24CE-42A8-A289-B08AE1C1C5FD}">
      <dsp:nvSpPr>
        <dsp:cNvPr id="0" name=""/>
        <dsp:cNvSpPr/>
      </dsp:nvSpPr>
      <dsp:spPr>
        <a:xfrm>
          <a:off x="0" y="2325"/>
          <a:ext cx="7880423" cy="158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Used to show the performance of multi class classification models.</a:t>
          </a:r>
        </a:p>
      </dsp:txBody>
      <dsp:txXfrm>
        <a:off x="0" y="2325"/>
        <a:ext cx="7880423" cy="1585864"/>
      </dsp:txXfrm>
    </dsp:sp>
    <dsp:sp modelId="{03A0F278-2B9A-46A9-8C1B-AC481761C3A2}">
      <dsp:nvSpPr>
        <dsp:cNvPr id="0" name=""/>
        <dsp:cNvSpPr/>
      </dsp:nvSpPr>
      <dsp:spPr>
        <a:xfrm>
          <a:off x="0" y="1588189"/>
          <a:ext cx="7880423" cy="0"/>
        </a:xfrm>
        <a:prstGeom prst="line">
          <a:avLst/>
        </a:prstGeom>
        <a:solidFill>
          <a:schemeClr val="accent2">
            <a:hueOff val="-751613"/>
            <a:satOff val="-3330"/>
            <a:lumOff val="1568"/>
            <a:alphaOff val="0"/>
          </a:schemeClr>
        </a:solidFill>
        <a:ln w="12700" cap="flat" cmpd="sng" algn="ctr">
          <a:solidFill>
            <a:schemeClr val="accent2">
              <a:hueOff val="-751613"/>
              <a:satOff val="-3330"/>
              <a:lumOff val="15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EB3233-7DD9-46C6-94BD-83E41E9346C2}">
      <dsp:nvSpPr>
        <dsp:cNvPr id="0" name=""/>
        <dsp:cNvSpPr/>
      </dsp:nvSpPr>
      <dsp:spPr>
        <a:xfrm>
          <a:off x="0" y="1588189"/>
          <a:ext cx="7880423" cy="158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Used TPR (True Positive Rate) and FPR (False Positive Rate) to plot the curve</a:t>
          </a:r>
        </a:p>
      </dsp:txBody>
      <dsp:txXfrm>
        <a:off x="0" y="1588189"/>
        <a:ext cx="7880423" cy="1585864"/>
      </dsp:txXfrm>
    </dsp:sp>
    <dsp:sp modelId="{AA105E96-FCEE-480E-B2C4-552E3D668C98}">
      <dsp:nvSpPr>
        <dsp:cNvPr id="0" name=""/>
        <dsp:cNvSpPr/>
      </dsp:nvSpPr>
      <dsp:spPr>
        <a:xfrm>
          <a:off x="0" y="3174053"/>
          <a:ext cx="7880423" cy="0"/>
        </a:xfrm>
        <a:prstGeom prst="line">
          <a:avLst/>
        </a:prstGeom>
        <a:solidFill>
          <a:schemeClr val="accent2">
            <a:hueOff val="-1503225"/>
            <a:satOff val="-6660"/>
            <a:lumOff val="3136"/>
            <a:alphaOff val="0"/>
          </a:schemeClr>
        </a:solidFill>
        <a:ln w="12700" cap="flat" cmpd="sng" algn="ctr">
          <a:solidFill>
            <a:schemeClr val="accent2">
              <a:hueOff val="-1503225"/>
              <a:satOff val="-6660"/>
              <a:lumOff val="313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B3C9CC-15E6-4E3B-B3AF-67A1507FC5D5}">
      <dsp:nvSpPr>
        <dsp:cNvPr id="0" name=""/>
        <dsp:cNvSpPr/>
      </dsp:nvSpPr>
      <dsp:spPr>
        <a:xfrm>
          <a:off x="0" y="3174053"/>
          <a:ext cx="7880423" cy="158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Takes TPR on y –axis while FPR on the x-axis </a:t>
          </a:r>
        </a:p>
      </dsp:txBody>
      <dsp:txXfrm>
        <a:off x="0" y="3174053"/>
        <a:ext cx="7880423" cy="15858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12/8/2022</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890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12/8/2022</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98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12/8/2022</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288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12/8/2022</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422821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12/8/2022</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12/8/2022</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3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12/8/2022</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46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12/8/2022</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450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12/8/2022</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75461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12/8/2022</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1694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12/8/2022</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565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12/8/2022</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56858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85" r:id="rId4"/>
    <p:sldLayoutId id="2147483686"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E7E370EC-2060-1EAC-6435-24275D0B70CD}"/>
              </a:ext>
            </a:extLst>
          </p:cNvPr>
          <p:cNvPicPr>
            <a:picLocks noChangeAspect="1"/>
          </p:cNvPicPr>
          <p:nvPr/>
        </p:nvPicPr>
        <p:blipFill rotWithShape="1">
          <a:blip r:embed="rId2">
            <a:alphaModFix amt="60000"/>
          </a:blip>
          <a:srcRect t="29687"/>
          <a:stretch/>
        </p:blipFill>
        <p:spPr>
          <a:xfrm>
            <a:off x="20" y="10"/>
            <a:ext cx="12191979" cy="6857989"/>
          </a:xfrm>
          <a:prstGeom prst="rect">
            <a:avLst/>
          </a:prstGeom>
        </p:spPr>
      </p:pic>
      <p:sp>
        <p:nvSpPr>
          <p:cNvPr id="2" name="Title 1">
            <a:extLst>
              <a:ext uri="{FF2B5EF4-FFF2-40B4-BE49-F238E27FC236}">
                <a16:creationId xmlns:a16="http://schemas.microsoft.com/office/drawing/2014/main" id="{67649FDC-79B6-C9EC-7FB1-D649D7C56C68}"/>
              </a:ext>
            </a:extLst>
          </p:cNvPr>
          <p:cNvSpPr>
            <a:spLocks noGrp="1"/>
          </p:cNvSpPr>
          <p:nvPr>
            <p:ph type="ctrTitle"/>
          </p:nvPr>
        </p:nvSpPr>
        <p:spPr>
          <a:xfrm>
            <a:off x="521208" y="908791"/>
            <a:ext cx="6108192" cy="5099101"/>
          </a:xfrm>
        </p:spPr>
        <p:txBody>
          <a:bodyPr anchor="b">
            <a:normAutofit/>
          </a:bodyPr>
          <a:lstStyle/>
          <a:p>
            <a:r>
              <a:rPr lang="en-US" sz="6000">
                <a:solidFill>
                  <a:srgbClr val="FFFFFF"/>
                </a:solidFill>
              </a:rPr>
              <a:t>Classification</a:t>
            </a:r>
          </a:p>
        </p:txBody>
      </p:sp>
      <p:sp>
        <p:nvSpPr>
          <p:cNvPr id="3" name="Subtitle 2">
            <a:extLst>
              <a:ext uri="{FF2B5EF4-FFF2-40B4-BE49-F238E27FC236}">
                <a16:creationId xmlns:a16="http://schemas.microsoft.com/office/drawing/2014/main" id="{8D702A44-461C-171F-1292-C5E6903F03CC}"/>
              </a:ext>
            </a:extLst>
          </p:cNvPr>
          <p:cNvSpPr>
            <a:spLocks noGrp="1"/>
          </p:cNvSpPr>
          <p:nvPr>
            <p:ph type="subTitle" idx="1"/>
          </p:nvPr>
        </p:nvSpPr>
        <p:spPr>
          <a:xfrm>
            <a:off x="9261099" y="917843"/>
            <a:ext cx="2359397" cy="5020747"/>
          </a:xfrm>
        </p:spPr>
        <p:txBody>
          <a:bodyPr anchor="t">
            <a:normAutofit/>
          </a:bodyPr>
          <a:lstStyle/>
          <a:p>
            <a:r>
              <a:rPr lang="en-US">
                <a:solidFill>
                  <a:srgbClr val="FFFFFF"/>
                </a:solidFill>
              </a:rPr>
              <a:t>Muhammad Arslan Shahzad @ICodeGuru</a:t>
            </a:r>
          </a:p>
        </p:txBody>
      </p:sp>
      <p:cxnSp>
        <p:nvCxnSpPr>
          <p:cNvPr id="11" name="Straight Connector 10">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386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43F47-E04C-C951-558D-09ADBDED89DD}"/>
              </a:ext>
            </a:extLst>
          </p:cNvPr>
          <p:cNvSpPr>
            <a:spLocks noGrp="1"/>
          </p:cNvSpPr>
          <p:nvPr>
            <p:ph type="title"/>
          </p:nvPr>
        </p:nvSpPr>
        <p:spPr>
          <a:xfrm>
            <a:off x="521208" y="786384"/>
            <a:ext cx="3509192" cy="2008193"/>
          </a:xfrm>
        </p:spPr>
        <p:txBody>
          <a:bodyPr anchor="t">
            <a:normAutofit/>
          </a:bodyPr>
          <a:lstStyle/>
          <a:p>
            <a:r>
              <a:rPr lang="en-US" dirty="0"/>
              <a:t>Confusion Matrix</a:t>
            </a:r>
          </a:p>
        </p:txBody>
      </p:sp>
      <p:cxnSp>
        <p:nvCxnSpPr>
          <p:cNvPr id="11" name="Straight Connector 10">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DF3F2C-E9C9-5B81-ECEF-2A72BE3EBB20}"/>
              </a:ext>
            </a:extLst>
          </p:cNvPr>
          <p:cNvSpPr>
            <a:spLocks noGrp="1"/>
          </p:cNvSpPr>
          <p:nvPr>
            <p:ph idx="1"/>
          </p:nvPr>
        </p:nvSpPr>
        <p:spPr>
          <a:xfrm>
            <a:off x="565701" y="2825058"/>
            <a:ext cx="3458898" cy="3596728"/>
          </a:xfrm>
        </p:spPr>
        <p:txBody>
          <a:bodyPr anchor="b">
            <a:normAutofit lnSpcReduction="10000"/>
          </a:bodyPr>
          <a:lstStyle/>
          <a:p>
            <a:pPr>
              <a:lnSpc>
                <a:spcPct val="110000"/>
              </a:lnSpc>
            </a:pPr>
            <a:r>
              <a:rPr lang="en-US" sz="1800" dirty="0"/>
              <a:t>Describe the model performance and return a matrix or table as output </a:t>
            </a:r>
          </a:p>
          <a:p>
            <a:pPr>
              <a:lnSpc>
                <a:spcPct val="110000"/>
              </a:lnSpc>
            </a:pPr>
            <a:r>
              <a:rPr lang="en-US" sz="1800" dirty="0"/>
              <a:t>Also known as error matrix </a:t>
            </a:r>
          </a:p>
          <a:p>
            <a:pPr>
              <a:lnSpc>
                <a:spcPct val="110000"/>
              </a:lnSpc>
            </a:pPr>
            <a:r>
              <a:rPr lang="en-US" sz="1800" dirty="0"/>
              <a:t>Matrix is made up of the results of the forecasts in a summarized way, together with the total number of right and wrong guesses</a:t>
            </a:r>
          </a:p>
          <a:p>
            <a:pPr>
              <a:lnSpc>
                <a:spcPct val="110000"/>
              </a:lnSpc>
            </a:pPr>
            <a:r>
              <a:rPr lang="en-US" sz="1800" dirty="0"/>
              <a:t>Accuracy = (TP+TN)/Total Population</a:t>
            </a:r>
          </a:p>
          <a:p>
            <a:pPr>
              <a:lnSpc>
                <a:spcPct val="110000"/>
              </a:lnSpc>
            </a:pPr>
            <a:endParaRPr lang="en-US" sz="1800" dirty="0"/>
          </a:p>
        </p:txBody>
      </p:sp>
      <p:cxnSp>
        <p:nvCxnSpPr>
          <p:cNvPr id="13" name="Straight Connector 12">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4C878438-623B-EDD7-BB36-A120332A52DC}"/>
              </a:ext>
            </a:extLst>
          </p:cNvPr>
          <p:cNvGraphicFramePr>
            <a:graphicFrameLocks noGrp="1"/>
          </p:cNvGraphicFramePr>
          <p:nvPr>
            <p:extLst>
              <p:ext uri="{D42A27DB-BD31-4B8C-83A1-F6EECF244321}">
                <p14:modId xmlns:p14="http://schemas.microsoft.com/office/powerpoint/2010/main" val="4142703193"/>
              </p:ext>
            </p:extLst>
          </p:nvPr>
        </p:nvGraphicFramePr>
        <p:xfrm>
          <a:off x="4707120" y="1649462"/>
          <a:ext cx="6913366" cy="3606504"/>
        </p:xfrm>
        <a:graphic>
          <a:graphicData uri="http://schemas.openxmlformats.org/drawingml/2006/table">
            <a:tbl>
              <a:tblPr firstRow="1" bandRow="1">
                <a:tableStyleId>{5C22544A-7EE6-4342-B048-85BDC9FD1C3A}</a:tableStyleId>
              </a:tblPr>
              <a:tblGrid>
                <a:gridCol w="2477440">
                  <a:extLst>
                    <a:ext uri="{9D8B030D-6E8A-4147-A177-3AD203B41FA5}">
                      <a16:colId xmlns:a16="http://schemas.microsoft.com/office/drawing/2014/main" val="3923522681"/>
                    </a:ext>
                  </a:extLst>
                </a:gridCol>
                <a:gridCol w="2161555">
                  <a:extLst>
                    <a:ext uri="{9D8B030D-6E8A-4147-A177-3AD203B41FA5}">
                      <a16:colId xmlns:a16="http://schemas.microsoft.com/office/drawing/2014/main" val="4049216204"/>
                    </a:ext>
                  </a:extLst>
                </a:gridCol>
                <a:gridCol w="2274371">
                  <a:extLst>
                    <a:ext uri="{9D8B030D-6E8A-4147-A177-3AD203B41FA5}">
                      <a16:colId xmlns:a16="http://schemas.microsoft.com/office/drawing/2014/main" val="4105086812"/>
                    </a:ext>
                  </a:extLst>
                </a:gridCol>
              </a:tblGrid>
              <a:tr h="1202168">
                <a:tc>
                  <a:txBody>
                    <a:bodyPr/>
                    <a:lstStyle/>
                    <a:p>
                      <a:endParaRPr lang="en-US" sz="3200"/>
                    </a:p>
                  </a:txBody>
                  <a:tcPr marL="162455" marR="162455" marT="81228" marB="81228"/>
                </a:tc>
                <a:tc>
                  <a:txBody>
                    <a:bodyPr/>
                    <a:lstStyle/>
                    <a:p>
                      <a:r>
                        <a:rPr lang="en-US" sz="3200"/>
                        <a:t>Actual Positive </a:t>
                      </a:r>
                    </a:p>
                  </a:txBody>
                  <a:tcPr marL="162455" marR="162455" marT="81228" marB="81228"/>
                </a:tc>
                <a:tc>
                  <a:txBody>
                    <a:bodyPr/>
                    <a:lstStyle/>
                    <a:p>
                      <a:r>
                        <a:rPr lang="en-US" sz="3200"/>
                        <a:t>Actual Negative </a:t>
                      </a:r>
                    </a:p>
                  </a:txBody>
                  <a:tcPr marL="162455" marR="162455" marT="81228" marB="81228"/>
                </a:tc>
                <a:extLst>
                  <a:ext uri="{0D108BD9-81ED-4DB2-BD59-A6C34878D82A}">
                    <a16:rowId xmlns:a16="http://schemas.microsoft.com/office/drawing/2014/main" val="425476195"/>
                  </a:ext>
                </a:extLst>
              </a:tr>
              <a:tr h="1202168">
                <a:tc>
                  <a:txBody>
                    <a:bodyPr/>
                    <a:lstStyle/>
                    <a:p>
                      <a:r>
                        <a:rPr lang="en-US" sz="3200"/>
                        <a:t>Predicted Positive </a:t>
                      </a:r>
                    </a:p>
                  </a:txBody>
                  <a:tcPr marL="162455" marR="162455" marT="81228" marB="81228"/>
                </a:tc>
                <a:tc>
                  <a:txBody>
                    <a:bodyPr/>
                    <a:lstStyle/>
                    <a:p>
                      <a:r>
                        <a:rPr lang="en-US" sz="3200"/>
                        <a:t>True Positive</a:t>
                      </a:r>
                    </a:p>
                  </a:txBody>
                  <a:tcPr marL="162455" marR="162455" marT="81228" marB="81228"/>
                </a:tc>
                <a:tc>
                  <a:txBody>
                    <a:bodyPr/>
                    <a:lstStyle/>
                    <a:p>
                      <a:r>
                        <a:rPr lang="en-US" sz="3200"/>
                        <a:t>False Positive </a:t>
                      </a:r>
                    </a:p>
                  </a:txBody>
                  <a:tcPr marL="162455" marR="162455" marT="81228" marB="81228"/>
                </a:tc>
                <a:extLst>
                  <a:ext uri="{0D108BD9-81ED-4DB2-BD59-A6C34878D82A}">
                    <a16:rowId xmlns:a16="http://schemas.microsoft.com/office/drawing/2014/main" val="1465375123"/>
                  </a:ext>
                </a:extLst>
              </a:tr>
              <a:tr h="1202168">
                <a:tc>
                  <a:txBody>
                    <a:bodyPr/>
                    <a:lstStyle/>
                    <a:p>
                      <a:r>
                        <a:rPr lang="en-US" sz="3200"/>
                        <a:t>Predicted Negatives </a:t>
                      </a:r>
                    </a:p>
                  </a:txBody>
                  <a:tcPr marL="162455" marR="162455" marT="81228" marB="81228"/>
                </a:tc>
                <a:tc>
                  <a:txBody>
                    <a:bodyPr/>
                    <a:lstStyle/>
                    <a:p>
                      <a:r>
                        <a:rPr lang="en-US" sz="3200"/>
                        <a:t>False Negative</a:t>
                      </a:r>
                    </a:p>
                  </a:txBody>
                  <a:tcPr marL="162455" marR="162455" marT="81228" marB="81228"/>
                </a:tc>
                <a:tc>
                  <a:txBody>
                    <a:bodyPr/>
                    <a:lstStyle/>
                    <a:p>
                      <a:r>
                        <a:rPr lang="en-US" sz="3200"/>
                        <a:t>True Negative</a:t>
                      </a:r>
                    </a:p>
                  </a:txBody>
                  <a:tcPr marL="162455" marR="162455" marT="81228" marB="81228"/>
                </a:tc>
                <a:extLst>
                  <a:ext uri="{0D108BD9-81ED-4DB2-BD59-A6C34878D82A}">
                    <a16:rowId xmlns:a16="http://schemas.microsoft.com/office/drawing/2014/main" val="618896504"/>
                  </a:ext>
                </a:extLst>
              </a:tr>
            </a:tbl>
          </a:graphicData>
        </a:graphic>
      </p:graphicFrame>
    </p:spTree>
    <p:extLst>
      <p:ext uri="{BB962C8B-B14F-4D97-AF65-F5344CB8AC3E}">
        <p14:creationId xmlns:p14="http://schemas.microsoft.com/office/powerpoint/2010/main" val="3971130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4EBA-84BB-8BD2-601C-2D445E425528}"/>
              </a:ext>
            </a:extLst>
          </p:cNvPr>
          <p:cNvSpPr>
            <a:spLocks noGrp="1"/>
          </p:cNvSpPr>
          <p:nvPr>
            <p:ph type="title"/>
          </p:nvPr>
        </p:nvSpPr>
        <p:spPr/>
        <p:txBody>
          <a:bodyPr/>
          <a:lstStyle/>
          <a:p>
            <a:r>
              <a:rPr lang="en-US" dirty="0"/>
              <a:t>Cross-Entropy Loss</a:t>
            </a:r>
          </a:p>
        </p:txBody>
      </p:sp>
      <p:graphicFrame>
        <p:nvGraphicFramePr>
          <p:cNvPr id="7" name="Content Placeholder 2">
            <a:extLst>
              <a:ext uri="{FF2B5EF4-FFF2-40B4-BE49-F238E27FC236}">
                <a16:creationId xmlns:a16="http://schemas.microsoft.com/office/drawing/2014/main" id="{E0964A4A-29A0-87A0-ED10-F9F0AE14ACCB}"/>
              </a:ext>
            </a:extLst>
          </p:cNvPr>
          <p:cNvGraphicFramePr>
            <a:graphicFrameLocks noGrp="1"/>
          </p:cNvGraphicFramePr>
          <p:nvPr>
            <p:ph idx="1"/>
          </p:nvPr>
        </p:nvGraphicFramePr>
        <p:xfrm>
          <a:off x="571499" y="2075688"/>
          <a:ext cx="11059811" cy="3910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4633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0B1846-6CE5-47AE-B0D0-7202A39CE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69E70A-8C2D-09D9-8082-EE0B81EF5D28}"/>
              </a:ext>
            </a:extLst>
          </p:cNvPr>
          <p:cNvSpPr>
            <a:spLocks noGrp="1"/>
          </p:cNvSpPr>
          <p:nvPr>
            <p:ph type="title"/>
          </p:nvPr>
        </p:nvSpPr>
        <p:spPr>
          <a:xfrm>
            <a:off x="521208" y="822960"/>
            <a:ext cx="2483246" cy="5296270"/>
          </a:xfrm>
        </p:spPr>
        <p:txBody>
          <a:bodyPr anchor="t">
            <a:normAutofit/>
          </a:bodyPr>
          <a:lstStyle/>
          <a:p>
            <a:r>
              <a:rPr lang="en-US" dirty="0"/>
              <a:t>AUC-ROC Curve </a:t>
            </a:r>
          </a:p>
        </p:txBody>
      </p:sp>
      <p:cxnSp>
        <p:nvCxnSpPr>
          <p:cNvPr id="11" name="Straight Connector 10">
            <a:extLst>
              <a:ext uri="{FF2B5EF4-FFF2-40B4-BE49-F238E27FC236}">
                <a16:creationId xmlns:a16="http://schemas.microsoft.com/office/drawing/2014/main" id="{4B706659-8817-44F5-87F5-B7804F1CBE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E7E0E66-59D6-4A3A-B1A2-84B9078432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64F6F91-27E3-4BF5-9BD7-E5923D27CC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1EF7489-2FBA-B0A2-DD7C-AD2A097AF95C}"/>
              </a:ext>
            </a:extLst>
          </p:cNvPr>
          <p:cNvGraphicFramePr>
            <a:graphicFrameLocks noGrp="1"/>
          </p:cNvGraphicFramePr>
          <p:nvPr>
            <p:ph idx="1"/>
            <p:extLst>
              <p:ext uri="{D42A27DB-BD31-4B8C-83A1-F6EECF244321}">
                <p14:modId xmlns:p14="http://schemas.microsoft.com/office/powerpoint/2010/main" val="510222108"/>
              </p:ext>
            </p:extLst>
          </p:nvPr>
        </p:nvGraphicFramePr>
        <p:xfrm>
          <a:off x="3751189" y="1061686"/>
          <a:ext cx="7880423" cy="4762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1500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103" name="Straight Connector 4102">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5" name="Straight Connector 4104">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7" name="Straight Connector 4106">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109" name="Rectangle 4108">
            <a:extLst>
              <a:ext uri="{FF2B5EF4-FFF2-40B4-BE49-F238E27FC236}">
                <a16:creationId xmlns:a16="http://schemas.microsoft.com/office/drawing/2014/main" id="{1FD0F0B6-5415-4254-9E66-BE9C2FB0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283971-7040-E78F-CC68-DC034B8CD400}"/>
              </a:ext>
            </a:extLst>
          </p:cNvPr>
          <p:cNvSpPr>
            <a:spLocks noGrp="1"/>
          </p:cNvSpPr>
          <p:nvPr>
            <p:ph type="title"/>
          </p:nvPr>
        </p:nvSpPr>
        <p:spPr>
          <a:xfrm>
            <a:off x="521208" y="822960"/>
            <a:ext cx="3463784" cy="3454604"/>
          </a:xfrm>
        </p:spPr>
        <p:txBody>
          <a:bodyPr vert="horz" lIns="91440" tIns="45720" rIns="91440" bIns="45720" rtlCol="0" anchor="t">
            <a:normAutofit/>
          </a:bodyPr>
          <a:lstStyle/>
          <a:p>
            <a:r>
              <a:rPr lang="en-US" sz="4800"/>
              <a:t>AUC Curve</a:t>
            </a:r>
          </a:p>
        </p:txBody>
      </p:sp>
      <p:cxnSp>
        <p:nvCxnSpPr>
          <p:cNvPr id="4111" name="Straight Connector 4110">
            <a:extLst>
              <a:ext uri="{FF2B5EF4-FFF2-40B4-BE49-F238E27FC236}">
                <a16:creationId xmlns:a16="http://schemas.microsoft.com/office/drawing/2014/main" id="{8D66FEA8-8B71-461B-95A4-855374AB4C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13" name="Straight Connector 4112">
            <a:extLst>
              <a:ext uri="{FF2B5EF4-FFF2-40B4-BE49-F238E27FC236}">
                <a16:creationId xmlns:a16="http://schemas.microsoft.com/office/drawing/2014/main" id="{7A4B168A-A51F-4C91-A9E4-A2F203CB9D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689"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098" name="Picture 2" descr="Explore AI Academy - We often use the ROC curve and AUC as an evaluation  metric for a classification problem, but what do these values actually mean  when calculating it? This blog">
            <a:extLst>
              <a:ext uri="{FF2B5EF4-FFF2-40B4-BE49-F238E27FC236}">
                <a16:creationId xmlns:a16="http://schemas.microsoft.com/office/drawing/2014/main" id="{DC8BA274-7B02-DA97-8923-B07BC55E5B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22108" y="852352"/>
            <a:ext cx="6873335" cy="5148367"/>
          </a:xfrm>
          <a:prstGeom prst="rect">
            <a:avLst/>
          </a:prstGeom>
          <a:noFill/>
          <a:extLst>
            <a:ext uri="{909E8E84-426E-40DD-AFC4-6F175D3DCCD1}">
              <a14:hiddenFill xmlns:a14="http://schemas.microsoft.com/office/drawing/2010/main">
                <a:solidFill>
                  <a:srgbClr val="FFFFFF"/>
                </a:solidFill>
              </a14:hiddenFill>
            </a:ext>
          </a:extLst>
        </p:spPr>
      </p:pic>
      <p:cxnSp>
        <p:nvCxnSpPr>
          <p:cNvPr id="4115" name="Straight Connector 4114">
            <a:extLst>
              <a:ext uri="{FF2B5EF4-FFF2-40B4-BE49-F238E27FC236}">
                <a16:creationId xmlns:a16="http://schemas.microsoft.com/office/drawing/2014/main" id="{A5407E01-913B-484C-A03C-2C64028471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59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0B1846-6CE5-47AE-B0D0-7202A39CE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BCE4F4-2312-630A-330A-194EBC2F4BAE}"/>
              </a:ext>
            </a:extLst>
          </p:cNvPr>
          <p:cNvSpPr>
            <a:spLocks noGrp="1"/>
          </p:cNvSpPr>
          <p:nvPr>
            <p:ph type="title"/>
          </p:nvPr>
        </p:nvSpPr>
        <p:spPr>
          <a:xfrm>
            <a:off x="521208" y="822960"/>
            <a:ext cx="2483246" cy="5296270"/>
          </a:xfrm>
        </p:spPr>
        <p:txBody>
          <a:bodyPr anchor="t">
            <a:normAutofit/>
          </a:bodyPr>
          <a:lstStyle/>
          <a:p>
            <a:r>
              <a:rPr lang="en-US" sz="2800"/>
              <a:t>Classification</a:t>
            </a:r>
          </a:p>
        </p:txBody>
      </p:sp>
      <p:cxnSp>
        <p:nvCxnSpPr>
          <p:cNvPr id="11" name="Straight Connector 10">
            <a:extLst>
              <a:ext uri="{FF2B5EF4-FFF2-40B4-BE49-F238E27FC236}">
                <a16:creationId xmlns:a16="http://schemas.microsoft.com/office/drawing/2014/main" id="{4B706659-8817-44F5-87F5-B7804F1CBE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E7E0E66-59D6-4A3A-B1A2-84B9078432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64F6F91-27E3-4BF5-9BD7-E5923D27CC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A869BC4D-ADCE-DC55-F9B4-BF1FFE8B5459}"/>
              </a:ext>
            </a:extLst>
          </p:cNvPr>
          <p:cNvGraphicFramePr>
            <a:graphicFrameLocks noGrp="1"/>
          </p:cNvGraphicFramePr>
          <p:nvPr>
            <p:ph idx="1"/>
            <p:extLst>
              <p:ext uri="{D42A27DB-BD31-4B8C-83A1-F6EECF244321}">
                <p14:modId xmlns:p14="http://schemas.microsoft.com/office/powerpoint/2010/main" val="3451865204"/>
              </p:ext>
            </p:extLst>
          </p:nvPr>
        </p:nvGraphicFramePr>
        <p:xfrm>
          <a:off x="3751189" y="1061686"/>
          <a:ext cx="7880423" cy="4762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7166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37" name="Rectangle 1036">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B041B-E3EE-CC00-A662-A3C8D08BD2CE}"/>
              </a:ext>
            </a:extLst>
          </p:cNvPr>
          <p:cNvSpPr>
            <a:spLocks noGrp="1"/>
          </p:cNvSpPr>
          <p:nvPr>
            <p:ph type="title"/>
          </p:nvPr>
        </p:nvSpPr>
        <p:spPr>
          <a:xfrm>
            <a:off x="518047" y="4844310"/>
            <a:ext cx="6914252" cy="1215547"/>
          </a:xfrm>
        </p:spPr>
        <p:txBody>
          <a:bodyPr vert="horz" lIns="91440" tIns="45720" rIns="91440" bIns="45720" rtlCol="0" anchor="ctr">
            <a:normAutofit/>
          </a:bodyPr>
          <a:lstStyle/>
          <a:p>
            <a:r>
              <a:rPr lang="en-US" sz="4800"/>
              <a:t>Classification </a:t>
            </a:r>
          </a:p>
        </p:txBody>
      </p:sp>
      <p:pic>
        <p:nvPicPr>
          <p:cNvPr id="1026" name="Picture 2" descr="classification">
            <a:extLst>
              <a:ext uri="{FF2B5EF4-FFF2-40B4-BE49-F238E27FC236}">
                <a16:creationId xmlns:a16="http://schemas.microsoft.com/office/drawing/2014/main" id="{B869A3F0-AFBF-256F-B6F3-2B315B38DE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76776" y="578357"/>
            <a:ext cx="9055594" cy="3463765"/>
          </a:xfrm>
          <a:prstGeom prst="rect">
            <a:avLst/>
          </a:prstGeom>
          <a:noFill/>
          <a:extLst>
            <a:ext uri="{909E8E84-426E-40DD-AFC4-6F175D3DCCD1}">
              <a14:hiddenFill xmlns:a14="http://schemas.microsoft.com/office/drawing/2010/main">
                <a:solidFill>
                  <a:srgbClr val="FFFFFF"/>
                </a:solidFill>
              </a14:hiddenFill>
            </a:ext>
          </a:extLst>
        </p:spPr>
      </p:pic>
      <p:cxnSp>
        <p:nvCxnSpPr>
          <p:cNvPr id="1039" name="Straight Connector 1038">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0A54810C-5CC0-45D3-BD8F-C4407F92F5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123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45CAD-F339-88C2-49E6-4985200EEF2D}"/>
              </a:ext>
            </a:extLst>
          </p:cNvPr>
          <p:cNvSpPr>
            <a:spLocks noGrp="1"/>
          </p:cNvSpPr>
          <p:nvPr>
            <p:ph type="title"/>
          </p:nvPr>
        </p:nvSpPr>
        <p:spPr>
          <a:xfrm>
            <a:off x="8063902" y="950864"/>
            <a:ext cx="3556597" cy="4956265"/>
          </a:xfrm>
        </p:spPr>
        <p:txBody>
          <a:bodyPr anchor="b">
            <a:normAutofit/>
          </a:bodyPr>
          <a:lstStyle/>
          <a:p>
            <a:pPr algn="r"/>
            <a:r>
              <a:rPr lang="en-US" dirty="0"/>
              <a:t>Types of Classification </a:t>
            </a:r>
            <a:endParaRPr lang="en-US"/>
          </a:p>
        </p:txBody>
      </p:sp>
      <p:cxnSp>
        <p:nvCxnSpPr>
          <p:cNvPr id="17" name="Straight Connector 10">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2">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9186"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a16="http://schemas.microsoft.com/office/drawing/2014/main" id="{91F6D47E-F51B-EC51-0E9D-DDBEB99AA69C}"/>
              </a:ext>
            </a:extLst>
          </p:cNvPr>
          <p:cNvGraphicFramePr>
            <a:graphicFrameLocks noGrp="1"/>
          </p:cNvGraphicFramePr>
          <p:nvPr>
            <p:ph idx="1"/>
            <p:extLst>
              <p:ext uri="{D42A27DB-BD31-4B8C-83A1-F6EECF244321}">
                <p14:modId xmlns:p14="http://schemas.microsoft.com/office/powerpoint/2010/main" val="1458289338"/>
              </p:ext>
            </p:extLst>
          </p:nvPr>
        </p:nvGraphicFramePr>
        <p:xfrm>
          <a:off x="571501" y="1073960"/>
          <a:ext cx="6586184" cy="4694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43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1180-E13C-778A-022E-23ADF1A6549B}"/>
              </a:ext>
            </a:extLst>
          </p:cNvPr>
          <p:cNvSpPr>
            <a:spLocks noGrp="1"/>
          </p:cNvSpPr>
          <p:nvPr>
            <p:ph type="title"/>
          </p:nvPr>
        </p:nvSpPr>
        <p:spPr/>
        <p:txBody>
          <a:bodyPr/>
          <a:lstStyle/>
          <a:p>
            <a:r>
              <a:rPr lang="en-US"/>
              <a:t>Learner in Classification </a:t>
            </a:r>
            <a:endParaRPr lang="en-US" dirty="0"/>
          </a:p>
        </p:txBody>
      </p:sp>
      <p:graphicFrame>
        <p:nvGraphicFramePr>
          <p:cNvPr id="5" name="Content Placeholder 2">
            <a:extLst>
              <a:ext uri="{FF2B5EF4-FFF2-40B4-BE49-F238E27FC236}">
                <a16:creationId xmlns:a16="http://schemas.microsoft.com/office/drawing/2014/main" id="{CCF36E44-A27F-5862-3224-4FB797824F40}"/>
              </a:ext>
            </a:extLst>
          </p:cNvPr>
          <p:cNvGraphicFramePr>
            <a:graphicFrameLocks noGrp="1"/>
          </p:cNvGraphicFramePr>
          <p:nvPr>
            <p:ph idx="1"/>
            <p:extLst>
              <p:ext uri="{D42A27DB-BD31-4B8C-83A1-F6EECF244321}">
                <p14:modId xmlns:p14="http://schemas.microsoft.com/office/powerpoint/2010/main" val="2238811939"/>
              </p:ext>
            </p:extLst>
          </p:nvPr>
        </p:nvGraphicFramePr>
        <p:xfrm>
          <a:off x="571499" y="2075688"/>
          <a:ext cx="11059811" cy="3910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9882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725FE-98EE-C11A-9D33-25B1D6AC6E51}"/>
              </a:ext>
            </a:extLst>
          </p:cNvPr>
          <p:cNvSpPr>
            <a:spLocks noGrp="1"/>
          </p:cNvSpPr>
          <p:nvPr>
            <p:ph type="title"/>
          </p:nvPr>
        </p:nvSpPr>
        <p:spPr>
          <a:xfrm>
            <a:off x="521208" y="788401"/>
            <a:ext cx="5003292" cy="5128585"/>
          </a:xfrm>
        </p:spPr>
        <p:txBody>
          <a:bodyPr anchor="t">
            <a:normAutofit/>
          </a:bodyPr>
          <a:lstStyle/>
          <a:p>
            <a:r>
              <a:rPr lang="en-US" dirty="0"/>
              <a:t>Classification Algorithms</a:t>
            </a:r>
          </a:p>
        </p:txBody>
      </p:sp>
      <p:cxnSp>
        <p:nvCxnSpPr>
          <p:cNvPr id="11" name="Straight Connector 10">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526C586-C6D5-A47D-7EFC-F8B0D44FB4E9}"/>
              </a:ext>
            </a:extLst>
          </p:cNvPr>
          <p:cNvGraphicFramePr>
            <a:graphicFrameLocks noGrp="1"/>
          </p:cNvGraphicFramePr>
          <p:nvPr>
            <p:ph idx="1"/>
            <p:extLst>
              <p:ext uri="{D42A27DB-BD31-4B8C-83A1-F6EECF244321}">
                <p14:modId xmlns:p14="http://schemas.microsoft.com/office/powerpoint/2010/main" val="507892985"/>
              </p:ext>
            </p:extLst>
          </p:nvPr>
        </p:nvGraphicFramePr>
        <p:xfrm>
          <a:off x="7005107" y="1033670"/>
          <a:ext cx="4626506" cy="4873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163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069" name="Straight Connector 2054">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56">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58">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72" name="Rectangle 2060">
            <a:extLst>
              <a:ext uri="{FF2B5EF4-FFF2-40B4-BE49-F238E27FC236}">
                <a16:creationId xmlns:a16="http://schemas.microsoft.com/office/drawing/2014/main" id="{1FD0F0B6-5415-4254-9E66-BE9C2FB0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0C874-DA54-6D4C-FDBC-1876BCE1AFEE}"/>
              </a:ext>
            </a:extLst>
          </p:cNvPr>
          <p:cNvSpPr>
            <a:spLocks noGrp="1"/>
          </p:cNvSpPr>
          <p:nvPr>
            <p:ph type="title"/>
          </p:nvPr>
        </p:nvSpPr>
        <p:spPr>
          <a:xfrm>
            <a:off x="521208" y="822960"/>
            <a:ext cx="3463784" cy="3454604"/>
          </a:xfrm>
        </p:spPr>
        <p:txBody>
          <a:bodyPr vert="horz" lIns="91440" tIns="45720" rIns="91440" bIns="45720" rtlCol="0" anchor="t">
            <a:normAutofit/>
          </a:bodyPr>
          <a:lstStyle/>
          <a:p>
            <a:r>
              <a:rPr lang="en-US" sz="4800"/>
              <a:t>Working of Decision Tree</a:t>
            </a:r>
          </a:p>
        </p:txBody>
      </p:sp>
      <p:cxnSp>
        <p:nvCxnSpPr>
          <p:cNvPr id="2073" name="Straight Connector 2062">
            <a:extLst>
              <a:ext uri="{FF2B5EF4-FFF2-40B4-BE49-F238E27FC236}">
                <a16:creationId xmlns:a16="http://schemas.microsoft.com/office/drawing/2014/main" id="{8D66FEA8-8B71-461B-95A4-855374AB4C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64">
            <a:extLst>
              <a:ext uri="{FF2B5EF4-FFF2-40B4-BE49-F238E27FC236}">
                <a16:creationId xmlns:a16="http://schemas.microsoft.com/office/drawing/2014/main" id="{7A4B168A-A51F-4C91-A9E4-A2F203CB9D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689"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descr="Machine Learning Classifiers. What is classification? | by Sidath Asiri |  Towards Data Science">
            <a:extLst>
              <a:ext uri="{FF2B5EF4-FFF2-40B4-BE49-F238E27FC236}">
                <a16:creationId xmlns:a16="http://schemas.microsoft.com/office/drawing/2014/main" id="{0CF8B833-EBDE-8B21-AF44-0D235088F9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97052" y="1513933"/>
            <a:ext cx="6923447" cy="3825204"/>
          </a:xfrm>
          <a:prstGeom prst="rect">
            <a:avLst/>
          </a:prstGeom>
          <a:noFill/>
          <a:extLst>
            <a:ext uri="{909E8E84-426E-40DD-AFC4-6F175D3DCCD1}">
              <a14:hiddenFill xmlns:a14="http://schemas.microsoft.com/office/drawing/2010/main">
                <a:solidFill>
                  <a:srgbClr val="FFFFFF"/>
                </a:solidFill>
              </a14:hiddenFill>
            </a:ext>
          </a:extLst>
        </p:spPr>
      </p:pic>
      <p:cxnSp>
        <p:nvCxnSpPr>
          <p:cNvPr id="2075" name="Straight Connector 2066">
            <a:extLst>
              <a:ext uri="{FF2B5EF4-FFF2-40B4-BE49-F238E27FC236}">
                <a16:creationId xmlns:a16="http://schemas.microsoft.com/office/drawing/2014/main" id="{A5407E01-913B-484C-A03C-2C64028471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159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079" name="Straight Connector 3078">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1" name="Straight Connector 3080">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3" name="Straight Connector 3082">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085" name="Rectangle 3084">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9355D3-C457-731A-B4C6-5DCB01A7FA05}"/>
              </a:ext>
            </a:extLst>
          </p:cNvPr>
          <p:cNvSpPr>
            <a:spLocks noGrp="1"/>
          </p:cNvSpPr>
          <p:nvPr>
            <p:ph type="title"/>
          </p:nvPr>
        </p:nvSpPr>
        <p:spPr>
          <a:xfrm>
            <a:off x="521208" y="736432"/>
            <a:ext cx="8045411" cy="1307522"/>
          </a:xfrm>
        </p:spPr>
        <p:txBody>
          <a:bodyPr vert="horz" lIns="91440" tIns="45720" rIns="91440" bIns="45720" rtlCol="0" anchor="ctr">
            <a:normAutofit/>
          </a:bodyPr>
          <a:lstStyle/>
          <a:p>
            <a:r>
              <a:rPr lang="en-US" sz="4800"/>
              <a:t>KNN</a:t>
            </a:r>
          </a:p>
        </p:txBody>
      </p:sp>
      <p:pic>
        <p:nvPicPr>
          <p:cNvPr id="3074" name="Picture 2" descr="K-Nearest Neighbor(KNN) Algorithm for Machine Learning - Javatpoint">
            <a:extLst>
              <a:ext uri="{FF2B5EF4-FFF2-40B4-BE49-F238E27FC236}">
                <a16:creationId xmlns:a16="http://schemas.microsoft.com/office/drawing/2014/main" id="{0D92E7DB-5C53-13C3-BE09-33B1258ED63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13515"/>
          <a:stretch/>
        </p:blipFill>
        <p:spPr bwMode="auto">
          <a:xfrm>
            <a:off x="567492" y="2528174"/>
            <a:ext cx="8023553" cy="3469545"/>
          </a:xfrm>
          <a:prstGeom prst="rect">
            <a:avLst/>
          </a:prstGeom>
          <a:noFill/>
          <a:extLst>
            <a:ext uri="{909E8E84-426E-40DD-AFC4-6F175D3DCCD1}">
              <a14:hiddenFill xmlns:a14="http://schemas.microsoft.com/office/drawing/2010/main">
                <a:solidFill>
                  <a:srgbClr val="FFFFFF"/>
                </a:solidFill>
              </a14:hiddenFill>
            </a:ext>
          </a:extLst>
        </p:spPr>
      </p:pic>
      <p:cxnSp>
        <p:nvCxnSpPr>
          <p:cNvPr id="3087" name="Straight Connector 3086">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207" y="571500"/>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9" name="Straight Connector 3088">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1" name="Straight Connector 3090">
            <a:extLst>
              <a:ext uri="{FF2B5EF4-FFF2-40B4-BE49-F238E27FC236}">
                <a16:creationId xmlns:a16="http://schemas.microsoft.com/office/drawing/2014/main" id="{6B933F62-7D83-4660-BEBE-A3673C55E4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0282" y="2249886"/>
            <a:ext cx="83009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3" name="Straight Connector 3092">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37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ED67-00A2-543E-B18B-55D2FDC96927}"/>
              </a:ext>
            </a:extLst>
          </p:cNvPr>
          <p:cNvSpPr>
            <a:spLocks noGrp="1"/>
          </p:cNvSpPr>
          <p:nvPr>
            <p:ph type="title"/>
          </p:nvPr>
        </p:nvSpPr>
        <p:spPr/>
        <p:txBody>
          <a:bodyPr/>
          <a:lstStyle/>
          <a:p>
            <a:r>
              <a:rPr lang="en-US" dirty="0"/>
              <a:t>Evaluating a Classification Model </a:t>
            </a:r>
          </a:p>
        </p:txBody>
      </p:sp>
      <p:graphicFrame>
        <p:nvGraphicFramePr>
          <p:cNvPr id="7" name="Content Placeholder 2">
            <a:extLst>
              <a:ext uri="{FF2B5EF4-FFF2-40B4-BE49-F238E27FC236}">
                <a16:creationId xmlns:a16="http://schemas.microsoft.com/office/drawing/2014/main" id="{7DB543D3-4D27-B4F1-24A0-7C39E8AF5262}"/>
              </a:ext>
            </a:extLst>
          </p:cNvPr>
          <p:cNvGraphicFramePr>
            <a:graphicFrameLocks noGrp="1"/>
          </p:cNvGraphicFramePr>
          <p:nvPr>
            <p:ph idx="1"/>
          </p:nvPr>
        </p:nvGraphicFramePr>
        <p:xfrm>
          <a:off x="571499" y="2075688"/>
          <a:ext cx="11059811" cy="3910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5332853"/>
      </p:ext>
    </p:extLst>
  </p:cSld>
  <p:clrMapOvr>
    <a:masterClrMapping/>
  </p:clrMapOvr>
</p:sld>
</file>

<file path=ppt/theme/theme1.xml><?xml version="1.0" encoding="utf-8"?>
<a:theme xmlns:a="http://schemas.openxmlformats.org/drawingml/2006/main" name="AlignmentVTI">
  <a:themeElements>
    <a:clrScheme name="AnalogousFromRegularSeedLeftStep">
      <a:dk1>
        <a:srgbClr val="000000"/>
      </a:dk1>
      <a:lt1>
        <a:srgbClr val="FFFFFF"/>
      </a:lt1>
      <a:dk2>
        <a:srgbClr val="1D311B"/>
      </a:dk2>
      <a:lt2>
        <a:srgbClr val="F3F1F0"/>
      </a:lt2>
      <a:accent1>
        <a:srgbClr val="47ACC3"/>
      </a:accent1>
      <a:accent2>
        <a:srgbClr val="36B396"/>
      </a:accent2>
      <a:accent3>
        <a:srgbClr val="42B76B"/>
      </a:accent3>
      <a:accent4>
        <a:srgbClr val="3FB637"/>
      </a:accent4>
      <a:accent5>
        <a:srgbClr val="75AF40"/>
      </a:accent5>
      <a:accent6>
        <a:srgbClr val="9DA933"/>
      </a:accent6>
      <a:hlink>
        <a:srgbClr val="C05942"/>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89</TotalTime>
  <Words>442</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Batang</vt:lpstr>
      <vt:lpstr>Arial</vt:lpstr>
      <vt:lpstr>Avenir Next LT Pro Light</vt:lpstr>
      <vt:lpstr>AlignmentVTI</vt:lpstr>
      <vt:lpstr>Classification</vt:lpstr>
      <vt:lpstr>Classification</vt:lpstr>
      <vt:lpstr>Classification </vt:lpstr>
      <vt:lpstr>Types of Classification </vt:lpstr>
      <vt:lpstr>Learner in Classification </vt:lpstr>
      <vt:lpstr>Classification Algorithms</vt:lpstr>
      <vt:lpstr>Working of Decision Tree</vt:lpstr>
      <vt:lpstr>KNN</vt:lpstr>
      <vt:lpstr>Evaluating a Classification Model </vt:lpstr>
      <vt:lpstr>Confusion Matrix</vt:lpstr>
      <vt:lpstr>Cross-Entropy Loss</vt:lpstr>
      <vt:lpstr>AUC-ROC Curve </vt:lpstr>
      <vt:lpstr>AUC Curve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dc:title>
  <dc:creator>MuhammadArslan Shahzad</dc:creator>
  <cp:lastModifiedBy>MuhammadArslan Shahzad</cp:lastModifiedBy>
  <cp:revision>3</cp:revision>
  <dcterms:created xsi:type="dcterms:W3CDTF">2022-12-08T08:19:42Z</dcterms:created>
  <dcterms:modified xsi:type="dcterms:W3CDTF">2022-12-08T09:49:39Z</dcterms:modified>
</cp:coreProperties>
</file>