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1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1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FA50887-EF4A-40A1-800E-C491D3D2078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27CD681-FE20-40B3-B98E-7C4F84CABB8B}">
      <dgm:prSet/>
      <dgm:spPr/>
      <dgm:t>
        <a:bodyPr/>
        <a:lstStyle/>
        <a:p>
          <a:pPr>
            <a:lnSpc>
              <a:spcPct val="100000"/>
            </a:lnSpc>
          </a:pPr>
          <a:r>
            <a:rPr lang="en-US"/>
            <a:t>In ML we refers the learning of target function from training data as inductive learning.</a:t>
          </a:r>
        </a:p>
      </dgm:t>
    </dgm:pt>
    <dgm:pt modelId="{4687AEAE-6B58-4E57-AE51-F806E9CB01B0}" type="parTrans" cxnId="{0DAEF245-3D75-488A-AD45-F008A1879867}">
      <dgm:prSet/>
      <dgm:spPr/>
      <dgm:t>
        <a:bodyPr/>
        <a:lstStyle/>
        <a:p>
          <a:endParaRPr lang="en-US"/>
        </a:p>
      </dgm:t>
    </dgm:pt>
    <dgm:pt modelId="{A2CF9522-DFEF-4FB2-96B8-826A33637C81}" type="sibTrans" cxnId="{0DAEF245-3D75-488A-AD45-F008A1879867}">
      <dgm:prSet/>
      <dgm:spPr/>
      <dgm:t>
        <a:bodyPr/>
        <a:lstStyle/>
        <a:p>
          <a:pPr>
            <a:lnSpc>
              <a:spcPct val="100000"/>
            </a:lnSpc>
          </a:pPr>
          <a:endParaRPr lang="en-US"/>
        </a:p>
      </dgm:t>
    </dgm:pt>
    <dgm:pt modelId="{14B123F3-1388-4132-81E4-54EA39AF112B}">
      <dgm:prSet/>
      <dgm:spPr/>
      <dgm:t>
        <a:bodyPr/>
        <a:lstStyle/>
        <a:p>
          <a:pPr>
            <a:lnSpc>
              <a:spcPct val="100000"/>
            </a:lnSpc>
          </a:pPr>
          <a:r>
            <a:rPr lang="en-US"/>
            <a:t>Inductive Learning: Learning general concepts from specific examples i.e. supervised learning do</a:t>
          </a:r>
        </a:p>
      </dgm:t>
    </dgm:pt>
    <dgm:pt modelId="{FDA4036D-C7BA-4E27-9875-B40396B3E290}" type="parTrans" cxnId="{C279F5E3-ABCF-4890-A921-4C1C3E475CF7}">
      <dgm:prSet/>
      <dgm:spPr/>
      <dgm:t>
        <a:bodyPr/>
        <a:lstStyle/>
        <a:p>
          <a:endParaRPr lang="en-US"/>
        </a:p>
      </dgm:t>
    </dgm:pt>
    <dgm:pt modelId="{A7636F30-FF4A-41E1-8AD5-37F967558B7C}" type="sibTrans" cxnId="{C279F5E3-ABCF-4890-A921-4C1C3E475CF7}">
      <dgm:prSet/>
      <dgm:spPr/>
      <dgm:t>
        <a:bodyPr/>
        <a:lstStyle/>
        <a:p>
          <a:pPr>
            <a:lnSpc>
              <a:spcPct val="100000"/>
            </a:lnSpc>
          </a:pPr>
          <a:endParaRPr lang="en-US"/>
        </a:p>
      </dgm:t>
    </dgm:pt>
    <dgm:pt modelId="{A5656119-F8D9-4C25-8EEA-4CDD8A211685}">
      <dgm:prSet/>
      <dgm:spPr/>
      <dgm:t>
        <a:bodyPr/>
        <a:lstStyle/>
        <a:p>
          <a:pPr>
            <a:lnSpc>
              <a:spcPct val="100000"/>
            </a:lnSpc>
          </a:pPr>
          <a:r>
            <a:rPr lang="en-US"/>
            <a:t>Generalization is how well the concept is learned by the ML model and applied to a specific examples that is not seen by the model when it was learning.</a:t>
          </a:r>
        </a:p>
      </dgm:t>
    </dgm:pt>
    <dgm:pt modelId="{33185793-DAF9-4BA0-BB18-DDC2A36B457A}" type="parTrans" cxnId="{09B08382-D9BF-4EE1-9062-A5BD28A0D078}">
      <dgm:prSet/>
      <dgm:spPr/>
      <dgm:t>
        <a:bodyPr/>
        <a:lstStyle/>
        <a:p>
          <a:endParaRPr lang="en-US"/>
        </a:p>
      </dgm:t>
    </dgm:pt>
    <dgm:pt modelId="{A6A21C21-C139-4651-B179-EC5E628B4059}" type="sibTrans" cxnId="{09B08382-D9BF-4EE1-9062-A5BD28A0D078}">
      <dgm:prSet/>
      <dgm:spPr/>
      <dgm:t>
        <a:bodyPr/>
        <a:lstStyle/>
        <a:p>
          <a:pPr>
            <a:lnSpc>
              <a:spcPct val="100000"/>
            </a:lnSpc>
          </a:pPr>
          <a:endParaRPr lang="en-US"/>
        </a:p>
      </dgm:t>
    </dgm:pt>
    <dgm:pt modelId="{E6EF5B7C-5E94-4C4D-AC47-E01EF332BBB6}">
      <dgm:prSet/>
      <dgm:spPr/>
      <dgm:t>
        <a:bodyPr/>
        <a:lstStyle/>
        <a:p>
          <a:pPr>
            <a:lnSpc>
              <a:spcPct val="100000"/>
            </a:lnSpc>
          </a:pPr>
          <a:r>
            <a:rPr lang="en-US"/>
            <a:t>The end goal of ML to generalize well from training data from problem domain, and leading to make prediction in future on data the model never seen before.</a:t>
          </a:r>
        </a:p>
      </dgm:t>
    </dgm:pt>
    <dgm:pt modelId="{1E2EDAF2-7373-4E55-AAA2-598E8F658C9C}" type="parTrans" cxnId="{F240532F-979D-4806-8612-F270B2BE7AEA}">
      <dgm:prSet/>
      <dgm:spPr/>
      <dgm:t>
        <a:bodyPr/>
        <a:lstStyle/>
        <a:p>
          <a:endParaRPr lang="en-US"/>
        </a:p>
      </dgm:t>
    </dgm:pt>
    <dgm:pt modelId="{6BA156F0-AD90-4DC0-82FB-DD30DF25ACAE}" type="sibTrans" cxnId="{F240532F-979D-4806-8612-F270B2BE7AEA}">
      <dgm:prSet/>
      <dgm:spPr/>
      <dgm:t>
        <a:bodyPr/>
        <a:lstStyle/>
        <a:p>
          <a:endParaRPr lang="en-US"/>
        </a:p>
      </dgm:t>
    </dgm:pt>
    <dgm:pt modelId="{64371256-D86C-45F5-93C7-4DB50A157645}" type="pres">
      <dgm:prSet presAssocID="{7FA50887-EF4A-40A1-800E-C491D3D20780}" presName="root" presStyleCnt="0">
        <dgm:presLayoutVars>
          <dgm:dir/>
          <dgm:resizeHandles val="exact"/>
        </dgm:presLayoutVars>
      </dgm:prSet>
      <dgm:spPr/>
    </dgm:pt>
    <dgm:pt modelId="{6B899E63-1D65-423F-AA24-55EA74449DD4}" type="pres">
      <dgm:prSet presAssocID="{7FA50887-EF4A-40A1-800E-C491D3D20780}" presName="container" presStyleCnt="0">
        <dgm:presLayoutVars>
          <dgm:dir/>
          <dgm:resizeHandles val="exact"/>
        </dgm:presLayoutVars>
      </dgm:prSet>
      <dgm:spPr/>
    </dgm:pt>
    <dgm:pt modelId="{B8F05806-E56D-4A57-A9F4-0099E60544E6}" type="pres">
      <dgm:prSet presAssocID="{C27CD681-FE20-40B3-B98E-7C4F84CABB8B}" presName="compNode" presStyleCnt="0"/>
      <dgm:spPr/>
    </dgm:pt>
    <dgm:pt modelId="{914EB007-1D24-4AE7-89E2-B098B5DC373A}" type="pres">
      <dgm:prSet presAssocID="{C27CD681-FE20-40B3-B98E-7C4F84CABB8B}" presName="iconBgRect" presStyleLbl="bgShp" presStyleIdx="0" presStyleCnt="4"/>
      <dgm:spPr/>
    </dgm:pt>
    <dgm:pt modelId="{66E820E3-D321-456A-9980-FC8DE008D1E7}" type="pres">
      <dgm:prSet presAssocID="{C27CD681-FE20-40B3-B98E-7C4F84CABB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C755C199-AF57-42BD-92FE-602EB532E186}" type="pres">
      <dgm:prSet presAssocID="{C27CD681-FE20-40B3-B98E-7C4F84CABB8B}" presName="spaceRect" presStyleCnt="0"/>
      <dgm:spPr/>
    </dgm:pt>
    <dgm:pt modelId="{A36E096E-7B47-424D-AEAC-7565100912CC}" type="pres">
      <dgm:prSet presAssocID="{C27CD681-FE20-40B3-B98E-7C4F84CABB8B}" presName="textRect" presStyleLbl="revTx" presStyleIdx="0" presStyleCnt="4">
        <dgm:presLayoutVars>
          <dgm:chMax val="1"/>
          <dgm:chPref val="1"/>
        </dgm:presLayoutVars>
      </dgm:prSet>
      <dgm:spPr/>
    </dgm:pt>
    <dgm:pt modelId="{03185C41-E576-4529-9FB0-77746EA3BCC7}" type="pres">
      <dgm:prSet presAssocID="{A2CF9522-DFEF-4FB2-96B8-826A33637C81}" presName="sibTrans" presStyleLbl="sibTrans2D1" presStyleIdx="0" presStyleCnt="0"/>
      <dgm:spPr/>
    </dgm:pt>
    <dgm:pt modelId="{753B9BC5-5370-4449-9A64-A91F6E3C2D43}" type="pres">
      <dgm:prSet presAssocID="{14B123F3-1388-4132-81E4-54EA39AF112B}" presName="compNode" presStyleCnt="0"/>
      <dgm:spPr/>
    </dgm:pt>
    <dgm:pt modelId="{B7A2C990-876B-4C98-A4D2-BBD8F987994C}" type="pres">
      <dgm:prSet presAssocID="{14B123F3-1388-4132-81E4-54EA39AF112B}" presName="iconBgRect" presStyleLbl="bgShp" presStyleIdx="1" presStyleCnt="4"/>
      <dgm:spPr/>
    </dgm:pt>
    <dgm:pt modelId="{94202B95-3BF5-41A3-91E6-5114A75635EF}" type="pres">
      <dgm:prSet presAssocID="{14B123F3-1388-4132-81E4-54EA39AF11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D6B62E93-445E-4866-A4B2-7ECD7352672C}" type="pres">
      <dgm:prSet presAssocID="{14B123F3-1388-4132-81E4-54EA39AF112B}" presName="spaceRect" presStyleCnt="0"/>
      <dgm:spPr/>
    </dgm:pt>
    <dgm:pt modelId="{27CEC991-1E72-4789-8A50-55C400B5DB1C}" type="pres">
      <dgm:prSet presAssocID="{14B123F3-1388-4132-81E4-54EA39AF112B}" presName="textRect" presStyleLbl="revTx" presStyleIdx="1" presStyleCnt="4">
        <dgm:presLayoutVars>
          <dgm:chMax val="1"/>
          <dgm:chPref val="1"/>
        </dgm:presLayoutVars>
      </dgm:prSet>
      <dgm:spPr/>
    </dgm:pt>
    <dgm:pt modelId="{887CC431-FE6F-4A66-BEF4-7E98AE18112C}" type="pres">
      <dgm:prSet presAssocID="{A7636F30-FF4A-41E1-8AD5-37F967558B7C}" presName="sibTrans" presStyleLbl="sibTrans2D1" presStyleIdx="0" presStyleCnt="0"/>
      <dgm:spPr/>
    </dgm:pt>
    <dgm:pt modelId="{23EB6E84-A6F4-4592-9298-2697763960FB}" type="pres">
      <dgm:prSet presAssocID="{A5656119-F8D9-4C25-8EEA-4CDD8A211685}" presName="compNode" presStyleCnt="0"/>
      <dgm:spPr/>
    </dgm:pt>
    <dgm:pt modelId="{C52BC098-36EC-423C-91FD-669715617601}" type="pres">
      <dgm:prSet presAssocID="{A5656119-F8D9-4C25-8EEA-4CDD8A211685}" presName="iconBgRect" presStyleLbl="bgShp" presStyleIdx="2" presStyleCnt="4"/>
      <dgm:spPr/>
    </dgm:pt>
    <dgm:pt modelId="{74515DDB-4EA0-4E09-99C8-475740168A86}" type="pres">
      <dgm:prSet presAssocID="{A5656119-F8D9-4C25-8EEA-4CDD8A2116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B73E4427-81C1-4805-B069-0E3A6002EA6A}" type="pres">
      <dgm:prSet presAssocID="{A5656119-F8D9-4C25-8EEA-4CDD8A211685}" presName="spaceRect" presStyleCnt="0"/>
      <dgm:spPr/>
    </dgm:pt>
    <dgm:pt modelId="{BDEC33B0-FA8C-4F52-9E6F-A7DE1A88C1DC}" type="pres">
      <dgm:prSet presAssocID="{A5656119-F8D9-4C25-8EEA-4CDD8A211685}" presName="textRect" presStyleLbl="revTx" presStyleIdx="2" presStyleCnt="4">
        <dgm:presLayoutVars>
          <dgm:chMax val="1"/>
          <dgm:chPref val="1"/>
        </dgm:presLayoutVars>
      </dgm:prSet>
      <dgm:spPr/>
    </dgm:pt>
    <dgm:pt modelId="{C8D2B762-911D-4E39-842D-8DCDDE717D8D}" type="pres">
      <dgm:prSet presAssocID="{A6A21C21-C139-4651-B179-EC5E628B4059}" presName="sibTrans" presStyleLbl="sibTrans2D1" presStyleIdx="0" presStyleCnt="0"/>
      <dgm:spPr/>
    </dgm:pt>
    <dgm:pt modelId="{0B4BFF07-679B-4766-8469-78D60D6FA91B}" type="pres">
      <dgm:prSet presAssocID="{E6EF5B7C-5E94-4C4D-AC47-E01EF332BBB6}" presName="compNode" presStyleCnt="0"/>
      <dgm:spPr/>
    </dgm:pt>
    <dgm:pt modelId="{A8EF8A2F-95FE-4289-AD01-53C3922387CA}" type="pres">
      <dgm:prSet presAssocID="{E6EF5B7C-5E94-4C4D-AC47-E01EF332BBB6}" presName="iconBgRect" presStyleLbl="bgShp" presStyleIdx="3" presStyleCnt="4"/>
      <dgm:spPr/>
    </dgm:pt>
    <dgm:pt modelId="{6AA84FB9-4D97-43B0-AB6B-C7C6C65FDABB}" type="pres">
      <dgm:prSet presAssocID="{E6EF5B7C-5E94-4C4D-AC47-E01EF332BBB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5248D24F-3493-46AA-9A37-10AC048DAE72}" type="pres">
      <dgm:prSet presAssocID="{E6EF5B7C-5E94-4C4D-AC47-E01EF332BBB6}" presName="spaceRect" presStyleCnt="0"/>
      <dgm:spPr/>
    </dgm:pt>
    <dgm:pt modelId="{993F5A87-8ACB-496B-9C3B-A5047D0DD0A9}" type="pres">
      <dgm:prSet presAssocID="{E6EF5B7C-5E94-4C4D-AC47-E01EF332BBB6}" presName="textRect" presStyleLbl="revTx" presStyleIdx="3" presStyleCnt="4">
        <dgm:presLayoutVars>
          <dgm:chMax val="1"/>
          <dgm:chPref val="1"/>
        </dgm:presLayoutVars>
      </dgm:prSet>
      <dgm:spPr/>
    </dgm:pt>
  </dgm:ptLst>
  <dgm:cxnLst>
    <dgm:cxn modelId="{1F09DB0A-0EAE-47CA-A0C1-1BC2EB548D10}" type="presOf" srcId="{A5656119-F8D9-4C25-8EEA-4CDD8A211685}" destId="{BDEC33B0-FA8C-4F52-9E6F-A7DE1A88C1DC}" srcOrd="0" destOrd="0" presId="urn:microsoft.com/office/officeart/2018/2/layout/IconCircleList"/>
    <dgm:cxn modelId="{9F928422-4743-43A0-95A9-A57456E1D4A2}" type="presOf" srcId="{7FA50887-EF4A-40A1-800E-C491D3D20780}" destId="{64371256-D86C-45F5-93C7-4DB50A157645}" srcOrd="0" destOrd="0" presId="urn:microsoft.com/office/officeart/2018/2/layout/IconCircleList"/>
    <dgm:cxn modelId="{F240532F-979D-4806-8612-F270B2BE7AEA}" srcId="{7FA50887-EF4A-40A1-800E-C491D3D20780}" destId="{E6EF5B7C-5E94-4C4D-AC47-E01EF332BBB6}" srcOrd="3" destOrd="0" parTransId="{1E2EDAF2-7373-4E55-AAA2-598E8F658C9C}" sibTransId="{6BA156F0-AD90-4DC0-82FB-DD30DF25ACAE}"/>
    <dgm:cxn modelId="{0DAEF245-3D75-488A-AD45-F008A1879867}" srcId="{7FA50887-EF4A-40A1-800E-C491D3D20780}" destId="{C27CD681-FE20-40B3-B98E-7C4F84CABB8B}" srcOrd="0" destOrd="0" parTransId="{4687AEAE-6B58-4E57-AE51-F806E9CB01B0}" sibTransId="{A2CF9522-DFEF-4FB2-96B8-826A33637C81}"/>
    <dgm:cxn modelId="{E5E01956-2C2F-4B40-BBD2-025B81E225C0}" type="presOf" srcId="{C27CD681-FE20-40B3-B98E-7C4F84CABB8B}" destId="{A36E096E-7B47-424D-AEAC-7565100912CC}" srcOrd="0" destOrd="0" presId="urn:microsoft.com/office/officeart/2018/2/layout/IconCircleList"/>
    <dgm:cxn modelId="{09B08382-D9BF-4EE1-9062-A5BD28A0D078}" srcId="{7FA50887-EF4A-40A1-800E-C491D3D20780}" destId="{A5656119-F8D9-4C25-8EEA-4CDD8A211685}" srcOrd="2" destOrd="0" parTransId="{33185793-DAF9-4BA0-BB18-DDC2A36B457A}" sibTransId="{A6A21C21-C139-4651-B179-EC5E628B4059}"/>
    <dgm:cxn modelId="{F00DE786-F50A-4616-96CA-7DE670D580C3}" type="presOf" srcId="{14B123F3-1388-4132-81E4-54EA39AF112B}" destId="{27CEC991-1E72-4789-8A50-55C400B5DB1C}" srcOrd="0" destOrd="0" presId="urn:microsoft.com/office/officeart/2018/2/layout/IconCircleList"/>
    <dgm:cxn modelId="{A3D539B7-3709-4E9D-B5C0-C61800242C2F}" type="presOf" srcId="{A6A21C21-C139-4651-B179-EC5E628B4059}" destId="{C8D2B762-911D-4E39-842D-8DCDDE717D8D}" srcOrd="0" destOrd="0" presId="urn:microsoft.com/office/officeart/2018/2/layout/IconCircleList"/>
    <dgm:cxn modelId="{B356A0C7-C4E4-4022-9EBD-02C1F78CC3C9}" type="presOf" srcId="{E6EF5B7C-5E94-4C4D-AC47-E01EF332BBB6}" destId="{993F5A87-8ACB-496B-9C3B-A5047D0DD0A9}" srcOrd="0" destOrd="0" presId="urn:microsoft.com/office/officeart/2018/2/layout/IconCircleList"/>
    <dgm:cxn modelId="{190D1EC8-D724-4F40-BE79-1C13E350DD5B}" type="presOf" srcId="{A2CF9522-DFEF-4FB2-96B8-826A33637C81}" destId="{03185C41-E576-4529-9FB0-77746EA3BCC7}" srcOrd="0" destOrd="0" presId="urn:microsoft.com/office/officeart/2018/2/layout/IconCircleList"/>
    <dgm:cxn modelId="{913AA9E1-A588-43FA-96A2-983C7970A8C7}" type="presOf" srcId="{A7636F30-FF4A-41E1-8AD5-37F967558B7C}" destId="{887CC431-FE6F-4A66-BEF4-7E98AE18112C}" srcOrd="0" destOrd="0" presId="urn:microsoft.com/office/officeart/2018/2/layout/IconCircleList"/>
    <dgm:cxn modelId="{C279F5E3-ABCF-4890-A921-4C1C3E475CF7}" srcId="{7FA50887-EF4A-40A1-800E-C491D3D20780}" destId="{14B123F3-1388-4132-81E4-54EA39AF112B}" srcOrd="1" destOrd="0" parTransId="{FDA4036D-C7BA-4E27-9875-B40396B3E290}" sibTransId="{A7636F30-FF4A-41E1-8AD5-37F967558B7C}"/>
    <dgm:cxn modelId="{5D24086C-F506-4BD9-B80E-39C03E73CF3C}" type="presParOf" srcId="{64371256-D86C-45F5-93C7-4DB50A157645}" destId="{6B899E63-1D65-423F-AA24-55EA74449DD4}" srcOrd="0" destOrd="0" presId="urn:microsoft.com/office/officeart/2018/2/layout/IconCircleList"/>
    <dgm:cxn modelId="{D8B8A22F-C8BB-4A4D-BB55-86B03BAF5F16}" type="presParOf" srcId="{6B899E63-1D65-423F-AA24-55EA74449DD4}" destId="{B8F05806-E56D-4A57-A9F4-0099E60544E6}" srcOrd="0" destOrd="0" presId="urn:microsoft.com/office/officeart/2018/2/layout/IconCircleList"/>
    <dgm:cxn modelId="{8D011CC7-5F5C-4B2C-892F-8D5DC2A714E7}" type="presParOf" srcId="{B8F05806-E56D-4A57-A9F4-0099E60544E6}" destId="{914EB007-1D24-4AE7-89E2-B098B5DC373A}" srcOrd="0" destOrd="0" presId="urn:microsoft.com/office/officeart/2018/2/layout/IconCircleList"/>
    <dgm:cxn modelId="{B83145FB-148F-4BBC-A9C2-2F9196171D80}" type="presParOf" srcId="{B8F05806-E56D-4A57-A9F4-0099E60544E6}" destId="{66E820E3-D321-456A-9980-FC8DE008D1E7}" srcOrd="1" destOrd="0" presId="urn:microsoft.com/office/officeart/2018/2/layout/IconCircleList"/>
    <dgm:cxn modelId="{B3A34581-8A9A-45AC-B897-B3359589C634}" type="presParOf" srcId="{B8F05806-E56D-4A57-A9F4-0099E60544E6}" destId="{C755C199-AF57-42BD-92FE-602EB532E186}" srcOrd="2" destOrd="0" presId="urn:microsoft.com/office/officeart/2018/2/layout/IconCircleList"/>
    <dgm:cxn modelId="{F0AA2B99-DABD-4F9B-84FE-96F42342B569}" type="presParOf" srcId="{B8F05806-E56D-4A57-A9F4-0099E60544E6}" destId="{A36E096E-7B47-424D-AEAC-7565100912CC}" srcOrd="3" destOrd="0" presId="urn:microsoft.com/office/officeart/2018/2/layout/IconCircleList"/>
    <dgm:cxn modelId="{A55D445D-6682-4C58-8103-99350F864E96}" type="presParOf" srcId="{6B899E63-1D65-423F-AA24-55EA74449DD4}" destId="{03185C41-E576-4529-9FB0-77746EA3BCC7}" srcOrd="1" destOrd="0" presId="urn:microsoft.com/office/officeart/2018/2/layout/IconCircleList"/>
    <dgm:cxn modelId="{198211EB-10B8-4F7C-AD77-2D34242B16BF}" type="presParOf" srcId="{6B899E63-1D65-423F-AA24-55EA74449DD4}" destId="{753B9BC5-5370-4449-9A64-A91F6E3C2D43}" srcOrd="2" destOrd="0" presId="urn:microsoft.com/office/officeart/2018/2/layout/IconCircleList"/>
    <dgm:cxn modelId="{CD072458-C1C5-4F9A-BEB5-4329E5D65D43}" type="presParOf" srcId="{753B9BC5-5370-4449-9A64-A91F6E3C2D43}" destId="{B7A2C990-876B-4C98-A4D2-BBD8F987994C}" srcOrd="0" destOrd="0" presId="urn:microsoft.com/office/officeart/2018/2/layout/IconCircleList"/>
    <dgm:cxn modelId="{E85D5B2B-5287-48CF-B5C4-51D4FF37A248}" type="presParOf" srcId="{753B9BC5-5370-4449-9A64-A91F6E3C2D43}" destId="{94202B95-3BF5-41A3-91E6-5114A75635EF}" srcOrd="1" destOrd="0" presId="urn:microsoft.com/office/officeart/2018/2/layout/IconCircleList"/>
    <dgm:cxn modelId="{FC260217-7138-48F4-B065-8E6BC0B3050F}" type="presParOf" srcId="{753B9BC5-5370-4449-9A64-A91F6E3C2D43}" destId="{D6B62E93-445E-4866-A4B2-7ECD7352672C}" srcOrd="2" destOrd="0" presId="urn:microsoft.com/office/officeart/2018/2/layout/IconCircleList"/>
    <dgm:cxn modelId="{19135007-774C-4BC2-BACC-AE868DB7A9B9}" type="presParOf" srcId="{753B9BC5-5370-4449-9A64-A91F6E3C2D43}" destId="{27CEC991-1E72-4789-8A50-55C400B5DB1C}" srcOrd="3" destOrd="0" presId="urn:microsoft.com/office/officeart/2018/2/layout/IconCircleList"/>
    <dgm:cxn modelId="{37DC9ADD-3C31-4B92-AABA-0C40102FF107}" type="presParOf" srcId="{6B899E63-1D65-423F-AA24-55EA74449DD4}" destId="{887CC431-FE6F-4A66-BEF4-7E98AE18112C}" srcOrd="3" destOrd="0" presId="urn:microsoft.com/office/officeart/2018/2/layout/IconCircleList"/>
    <dgm:cxn modelId="{DBF08D59-1D2E-4954-B393-EB3ABAB0C2CD}" type="presParOf" srcId="{6B899E63-1D65-423F-AA24-55EA74449DD4}" destId="{23EB6E84-A6F4-4592-9298-2697763960FB}" srcOrd="4" destOrd="0" presId="urn:microsoft.com/office/officeart/2018/2/layout/IconCircleList"/>
    <dgm:cxn modelId="{A1176BC6-BECE-4C6C-9E1F-F37F88CC1D38}" type="presParOf" srcId="{23EB6E84-A6F4-4592-9298-2697763960FB}" destId="{C52BC098-36EC-423C-91FD-669715617601}" srcOrd="0" destOrd="0" presId="urn:microsoft.com/office/officeart/2018/2/layout/IconCircleList"/>
    <dgm:cxn modelId="{6C37B4DF-F336-4CB2-A57F-1C1B06F1850E}" type="presParOf" srcId="{23EB6E84-A6F4-4592-9298-2697763960FB}" destId="{74515DDB-4EA0-4E09-99C8-475740168A86}" srcOrd="1" destOrd="0" presId="urn:microsoft.com/office/officeart/2018/2/layout/IconCircleList"/>
    <dgm:cxn modelId="{C9965326-BEFF-4539-AAFA-C5A922EB2859}" type="presParOf" srcId="{23EB6E84-A6F4-4592-9298-2697763960FB}" destId="{B73E4427-81C1-4805-B069-0E3A6002EA6A}" srcOrd="2" destOrd="0" presId="urn:microsoft.com/office/officeart/2018/2/layout/IconCircleList"/>
    <dgm:cxn modelId="{37505C03-2D52-47E2-9625-6BE190E2CB4B}" type="presParOf" srcId="{23EB6E84-A6F4-4592-9298-2697763960FB}" destId="{BDEC33B0-FA8C-4F52-9E6F-A7DE1A88C1DC}" srcOrd="3" destOrd="0" presId="urn:microsoft.com/office/officeart/2018/2/layout/IconCircleList"/>
    <dgm:cxn modelId="{9D82CDCF-F76B-4A1F-8924-59AFAEDF785E}" type="presParOf" srcId="{6B899E63-1D65-423F-AA24-55EA74449DD4}" destId="{C8D2B762-911D-4E39-842D-8DCDDE717D8D}" srcOrd="5" destOrd="0" presId="urn:microsoft.com/office/officeart/2018/2/layout/IconCircleList"/>
    <dgm:cxn modelId="{873DEFA9-F0C1-4D24-856D-B5E4A62E38BC}" type="presParOf" srcId="{6B899E63-1D65-423F-AA24-55EA74449DD4}" destId="{0B4BFF07-679B-4766-8469-78D60D6FA91B}" srcOrd="6" destOrd="0" presId="urn:microsoft.com/office/officeart/2018/2/layout/IconCircleList"/>
    <dgm:cxn modelId="{043917F0-3FD1-4B8A-B5B3-4077C618FDAF}" type="presParOf" srcId="{0B4BFF07-679B-4766-8469-78D60D6FA91B}" destId="{A8EF8A2F-95FE-4289-AD01-53C3922387CA}" srcOrd="0" destOrd="0" presId="urn:microsoft.com/office/officeart/2018/2/layout/IconCircleList"/>
    <dgm:cxn modelId="{4AE97561-BB36-4BDC-ADC0-55484215946E}" type="presParOf" srcId="{0B4BFF07-679B-4766-8469-78D60D6FA91B}" destId="{6AA84FB9-4D97-43B0-AB6B-C7C6C65FDABB}" srcOrd="1" destOrd="0" presId="urn:microsoft.com/office/officeart/2018/2/layout/IconCircleList"/>
    <dgm:cxn modelId="{DD7129CB-7105-44DD-BB40-D570270DD0EB}" type="presParOf" srcId="{0B4BFF07-679B-4766-8469-78D60D6FA91B}" destId="{5248D24F-3493-46AA-9A37-10AC048DAE72}" srcOrd="2" destOrd="0" presId="urn:microsoft.com/office/officeart/2018/2/layout/IconCircleList"/>
    <dgm:cxn modelId="{162713B8-D182-4F2F-A57B-6B6A14A71D97}" type="presParOf" srcId="{0B4BFF07-679B-4766-8469-78D60D6FA91B}" destId="{993F5A87-8ACB-496B-9C3B-A5047D0DD0A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6409B6-3B53-4DD4-BCF7-02422FC706FD}"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C67A038E-64C2-40AB-B5DC-792604FD2E58}">
      <dgm:prSet/>
      <dgm:spPr/>
      <dgm:t>
        <a:bodyPr/>
        <a:lstStyle/>
        <a:p>
          <a:r>
            <a:rPr lang="en-US" dirty="0"/>
            <a:t>Overfitting happens when a model learns the detail  and noise in the training data to the extent that it negatively impacts the performance on the model on new data. </a:t>
          </a:r>
        </a:p>
      </dgm:t>
    </dgm:pt>
    <dgm:pt modelId="{B25D6DF5-5BB6-49BF-B17C-13829C7770CA}" type="parTrans" cxnId="{1B516694-7C6D-40D7-876B-D8C1FF6D5DA4}">
      <dgm:prSet/>
      <dgm:spPr/>
      <dgm:t>
        <a:bodyPr/>
        <a:lstStyle/>
        <a:p>
          <a:endParaRPr lang="en-US"/>
        </a:p>
      </dgm:t>
    </dgm:pt>
    <dgm:pt modelId="{C9BE7C1C-3C92-48EE-8E10-618C93EC535B}" type="sibTrans" cxnId="{1B516694-7C6D-40D7-876B-D8C1FF6D5DA4}">
      <dgm:prSet/>
      <dgm:spPr/>
      <dgm:t>
        <a:bodyPr/>
        <a:lstStyle/>
        <a:p>
          <a:endParaRPr lang="en-US"/>
        </a:p>
      </dgm:t>
    </dgm:pt>
    <dgm:pt modelId="{EF7EBFC0-8C9B-4DF8-8683-A0FE34D3144C}">
      <dgm:prSet/>
      <dgm:spPr/>
      <dgm:t>
        <a:bodyPr/>
        <a:lstStyle/>
        <a:p>
          <a:r>
            <a:rPr lang="en-US"/>
            <a:t>Which means the noise and random fluctuation in the training data is picked up and learned as concept by model.</a:t>
          </a:r>
        </a:p>
      </dgm:t>
    </dgm:pt>
    <dgm:pt modelId="{A4DC5BD2-C405-43F3-9A1C-56153CDB7D29}" type="parTrans" cxnId="{F5A27B68-8142-44BE-B51F-78629F277C07}">
      <dgm:prSet/>
      <dgm:spPr/>
      <dgm:t>
        <a:bodyPr/>
        <a:lstStyle/>
        <a:p>
          <a:endParaRPr lang="en-US"/>
        </a:p>
      </dgm:t>
    </dgm:pt>
    <dgm:pt modelId="{E79D554A-1B9C-4689-A3DF-6B4A9F708D5C}" type="sibTrans" cxnId="{F5A27B68-8142-44BE-B51F-78629F277C07}">
      <dgm:prSet/>
      <dgm:spPr/>
      <dgm:t>
        <a:bodyPr/>
        <a:lstStyle/>
        <a:p>
          <a:endParaRPr lang="en-US"/>
        </a:p>
      </dgm:t>
    </dgm:pt>
    <dgm:pt modelId="{32E8B960-7918-48BC-880D-574E5B6F563F}">
      <dgm:prSet/>
      <dgm:spPr/>
      <dgm:t>
        <a:bodyPr/>
        <a:lstStyle/>
        <a:p>
          <a:r>
            <a:rPr lang="en-US"/>
            <a:t>Overfitting is nonparametric and nonlinear model that have more flexibility when learning a target function.</a:t>
          </a:r>
        </a:p>
      </dgm:t>
    </dgm:pt>
    <dgm:pt modelId="{84B3F21C-766D-40F4-B3F0-FEC95280EAF7}" type="parTrans" cxnId="{6F1F1928-54D4-4D55-A4D1-60490EB11908}">
      <dgm:prSet/>
      <dgm:spPr/>
      <dgm:t>
        <a:bodyPr/>
        <a:lstStyle/>
        <a:p>
          <a:endParaRPr lang="en-US"/>
        </a:p>
      </dgm:t>
    </dgm:pt>
    <dgm:pt modelId="{9F0D1857-5BDF-40B4-B988-15C10EA8209B}" type="sibTrans" cxnId="{6F1F1928-54D4-4D55-A4D1-60490EB11908}">
      <dgm:prSet/>
      <dgm:spPr/>
      <dgm:t>
        <a:bodyPr/>
        <a:lstStyle/>
        <a:p>
          <a:endParaRPr lang="en-US"/>
        </a:p>
      </dgm:t>
    </dgm:pt>
    <dgm:pt modelId="{F6D417CA-4CA4-43E0-A599-4B2A41BB8AE8}">
      <dgm:prSet/>
      <dgm:spPr/>
      <dgm:t>
        <a:bodyPr/>
        <a:lstStyle/>
        <a:p>
          <a:r>
            <a:rPr lang="en-US" dirty="0"/>
            <a:t>Examples Decision tree are nonparametric ml model that is very flexible and is subject to overfitting the training data. And problem can be addressed by pruning the tree after it has learned in order to remove some of the details it has picked up.</a:t>
          </a:r>
        </a:p>
      </dgm:t>
    </dgm:pt>
    <dgm:pt modelId="{2DB987FA-BD7E-46F9-8F8C-1ABB929DCD11}" type="parTrans" cxnId="{67B58CE2-2335-4F46-A42E-567F279DB9ED}">
      <dgm:prSet/>
      <dgm:spPr/>
      <dgm:t>
        <a:bodyPr/>
        <a:lstStyle/>
        <a:p>
          <a:endParaRPr lang="en-US"/>
        </a:p>
      </dgm:t>
    </dgm:pt>
    <dgm:pt modelId="{7B8F22E1-2C6D-4C06-8EB3-AB5B5C49A86A}" type="sibTrans" cxnId="{67B58CE2-2335-4F46-A42E-567F279DB9ED}">
      <dgm:prSet/>
      <dgm:spPr/>
      <dgm:t>
        <a:bodyPr/>
        <a:lstStyle/>
        <a:p>
          <a:endParaRPr lang="en-US"/>
        </a:p>
      </dgm:t>
    </dgm:pt>
    <dgm:pt modelId="{D72B10CE-5377-4AC9-AF07-C2F65213F192}" type="pres">
      <dgm:prSet presAssocID="{156409B6-3B53-4DD4-BCF7-02422FC706FD}" presName="root" presStyleCnt="0">
        <dgm:presLayoutVars>
          <dgm:dir/>
          <dgm:resizeHandles val="exact"/>
        </dgm:presLayoutVars>
      </dgm:prSet>
      <dgm:spPr/>
    </dgm:pt>
    <dgm:pt modelId="{4F038947-76C9-4BFB-8669-519E862BDD75}" type="pres">
      <dgm:prSet presAssocID="{C67A038E-64C2-40AB-B5DC-792604FD2E58}" presName="compNode" presStyleCnt="0"/>
      <dgm:spPr/>
    </dgm:pt>
    <dgm:pt modelId="{6FE7E471-6406-4B92-A40A-CF3901A24D5E}" type="pres">
      <dgm:prSet presAssocID="{C67A038E-64C2-40AB-B5DC-792604FD2E58}" presName="bgRect" presStyleLbl="bgShp" presStyleIdx="0" presStyleCnt="4"/>
      <dgm:spPr/>
    </dgm:pt>
    <dgm:pt modelId="{0A1EAEEF-FA57-490E-B1E7-768FAF95C672}" type="pres">
      <dgm:prSet presAssocID="{C67A038E-64C2-40AB-B5DC-792604FD2E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B2C91B73-BC04-471F-ADED-ECDAAB929BA6}" type="pres">
      <dgm:prSet presAssocID="{C67A038E-64C2-40AB-B5DC-792604FD2E58}" presName="spaceRect" presStyleCnt="0"/>
      <dgm:spPr/>
    </dgm:pt>
    <dgm:pt modelId="{EF4C643D-12A6-4C1E-B6BF-4704F0D7E100}" type="pres">
      <dgm:prSet presAssocID="{C67A038E-64C2-40AB-B5DC-792604FD2E58}" presName="parTx" presStyleLbl="revTx" presStyleIdx="0" presStyleCnt="4">
        <dgm:presLayoutVars>
          <dgm:chMax val="0"/>
          <dgm:chPref val="0"/>
        </dgm:presLayoutVars>
      </dgm:prSet>
      <dgm:spPr/>
    </dgm:pt>
    <dgm:pt modelId="{6A24F7E5-8A05-48D4-A2CF-41319F006185}" type="pres">
      <dgm:prSet presAssocID="{C9BE7C1C-3C92-48EE-8E10-618C93EC535B}" presName="sibTrans" presStyleCnt="0"/>
      <dgm:spPr/>
    </dgm:pt>
    <dgm:pt modelId="{A5E1B9B3-DFD6-4FAA-A05F-38464DF2ED30}" type="pres">
      <dgm:prSet presAssocID="{EF7EBFC0-8C9B-4DF8-8683-A0FE34D3144C}" presName="compNode" presStyleCnt="0"/>
      <dgm:spPr/>
    </dgm:pt>
    <dgm:pt modelId="{5E5E56C8-ECFF-4F89-BEE9-A621E14DDA3D}" type="pres">
      <dgm:prSet presAssocID="{EF7EBFC0-8C9B-4DF8-8683-A0FE34D3144C}" presName="bgRect" presStyleLbl="bgShp" presStyleIdx="1" presStyleCnt="4"/>
      <dgm:spPr/>
    </dgm:pt>
    <dgm:pt modelId="{C9CB0C92-31C5-4BA5-A72E-063C279FBDE9}" type="pres">
      <dgm:prSet presAssocID="{EF7EBFC0-8C9B-4DF8-8683-A0FE34D314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2648546-EBD0-493A-B6B3-D4389CD31B4D}" type="pres">
      <dgm:prSet presAssocID="{EF7EBFC0-8C9B-4DF8-8683-A0FE34D3144C}" presName="spaceRect" presStyleCnt="0"/>
      <dgm:spPr/>
    </dgm:pt>
    <dgm:pt modelId="{964BA6AC-2C6B-4C78-88E1-B29C7C7CAD92}" type="pres">
      <dgm:prSet presAssocID="{EF7EBFC0-8C9B-4DF8-8683-A0FE34D3144C}" presName="parTx" presStyleLbl="revTx" presStyleIdx="1" presStyleCnt="4">
        <dgm:presLayoutVars>
          <dgm:chMax val="0"/>
          <dgm:chPref val="0"/>
        </dgm:presLayoutVars>
      </dgm:prSet>
      <dgm:spPr/>
    </dgm:pt>
    <dgm:pt modelId="{4388771D-7B06-4690-8F65-EA28B8DE8DDB}" type="pres">
      <dgm:prSet presAssocID="{E79D554A-1B9C-4689-A3DF-6B4A9F708D5C}" presName="sibTrans" presStyleCnt="0"/>
      <dgm:spPr/>
    </dgm:pt>
    <dgm:pt modelId="{AEEAB29E-FE86-4EFF-B1C6-321A86003B0E}" type="pres">
      <dgm:prSet presAssocID="{32E8B960-7918-48BC-880D-574E5B6F563F}" presName="compNode" presStyleCnt="0"/>
      <dgm:spPr/>
    </dgm:pt>
    <dgm:pt modelId="{D6D5214F-8575-46E8-96D0-FD9FE2A411DF}" type="pres">
      <dgm:prSet presAssocID="{32E8B960-7918-48BC-880D-574E5B6F563F}" presName="bgRect" presStyleLbl="bgShp" presStyleIdx="2" presStyleCnt="4"/>
      <dgm:spPr/>
    </dgm:pt>
    <dgm:pt modelId="{89A23789-F3DB-40E6-ADA4-9E433D0C13F0}" type="pres">
      <dgm:prSet presAssocID="{32E8B960-7918-48BC-880D-574E5B6F56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780C674C-8C75-4A00-9915-7CC3EA15D2C5}" type="pres">
      <dgm:prSet presAssocID="{32E8B960-7918-48BC-880D-574E5B6F563F}" presName="spaceRect" presStyleCnt="0"/>
      <dgm:spPr/>
    </dgm:pt>
    <dgm:pt modelId="{7CFE2269-1FA1-486F-A826-4784ACC65612}" type="pres">
      <dgm:prSet presAssocID="{32E8B960-7918-48BC-880D-574E5B6F563F}" presName="parTx" presStyleLbl="revTx" presStyleIdx="2" presStyleCnt="4">
        <dgm:presLayoutVars>
          <dgm:chMax val="0"/>
          <dgm:chPref val="0"/>
        </dgm:presLayoutVars>
      </dgm:prSet>
      <dgm:spPr/>
    </dgm:pt>
    <dgm:pt modelId="{DB11D76B-03FC-4096-8CBA-F8FD796912CD}" type="pres">
      <dgm:prSet presAssocID="{9F0D1857-5BDF-40B4-B988-15C10EA8209B}" presName="sibTrans" presStyleCnt="0"/>
      <dgm:spPr/>
    </dgm:pt>
    <dgm:pt modelId="{CA678B8C-6607-48CB-819D-B90B2197FA0A}" type="pres">
      <dgm:prSet presAssocID="{F6D417CA-4CA4-43E0-A599-4B2A41BB8AE8}" presName="compNode" presStyleCnt="0"/>
      <dgm:spPr/>
    </dgm:pt>
    <dgm:pt modelId="{80271F02-A53A-4E66-888B-BF3517AF0B65}" type="pres">
      <dgm:prSet presAssocID="{F6D417CA-4CA4-43E0-A599-4B2A41BB8AE8}" presName="bgRect" presStyleLbl="bgShp" presStyleIdx="3" presStyleCnt="4"/>
      <dgm:spPr/>
    </dgm:pt>
    <dgm:pt modelId="{E0C60936-87A7-4832-83A9-C5E63F079953}" type="pres">
      <dgm:prSet presAssocID="{F6D417CA-4CA4-43E0-A599-4B2A41BB8AE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147BCB36-A31B-49CC-94C0-50A1E557422E}" type="pres">
      <dgm:prSet presAssocID="{F6D417CA-4CA4-43E0-A599-4B2A41BB8AE8}" presName="spaceRect" presStyleCnt="0"/>
      <dgm:spPr/>
    </dgm:pt>
    <dgm:pt modelId="{B97556D7-A30F-4284-AE97-A46CC431F186}" type="pres">
      <dgm:prSet presAssocID="{F6D417CA-4CA4-43E0-A599-4B2A41BB8AE8}" presName="parTx" presStyleLbl="revTx" presStyleIdx="3" presStyleCnt="4">
        <dgm:presLayoutVars>
          <dgm:chMax val="0"/>
          <dgm:chPref val="0"/>
        </dgm:presLayoutVars>
      </dgm:prSet>
      <dgm:spPr/>
    </dgm:pt>
  </dgm:ptLst>
  <dgm:cxnLst>
    <dgm:cxn modelId="{B318C212-BA50-4DB9-A73B-7F9BCC22435A}" type="presOf" srcId="{F6D417CA-4CA4-43E0-A599-4B2A41BB8AE8}" destId="{B97556D7-A30F-4284-AE97-A46CC431F186}" srcOrd="0" destOrd="0" presId="urn:microsoft.com/office/officeart/2018/2/layout/IconVerticalSolidList"/>
    <dgm:cxn modelId="{6F1F1928-54D4-4D55-A4D1-60490EB11908}" srcId="{156409B6-3B53-4DD4-BCF7-02422FC706FD}" destId="{32E8B960-7918-48BC-880D-574E5B6F563F}" srcOrd="2" destOrd="0" parTransId="{84B3F21C-766D-40F4-B3F0-FEC95280EAF7}" sibTransId="{9F0D1857-5BDF-40B4-B988-15C10EA8209B}"/>
    <dgm:cxn modelId="{F5A27B68-8142-44BE-B51F-78629F277C07}" srcId="{156409B6-3B53-4DD4-BCF7-02422FC706FD}" destId="{EF7EBFC0-8C9B-4DF8-8683-A0FE34D3144C}" srcOrd="1" destOrd="0" parTransId="{A4DC5BD2-C405-43F3-9A1C-56153CDB7D29}" sibTransId="{E79D554A-1B9C-4689-A3DF-6B4A9F708D5C}"/>
    <dgm:cxn modelId="{F2C6F84B-F1B2-42E8-8DFB-A6279E06FD2C}" type="presOf" srcId="{32E8B960-7918-48BC-880D-574E5B6F563F}" destId="{7CFE2269-1FA1-486F-A826-4784ACC65612}" srcOrd="0" destOrd="0" presId="urn:microsoft.com/office/officeart/2018/2/layout/IconVerticalSolidList"/>
    <dgm:cxn modelId="{71CB3556-6857-4EC0-8A4F-6571BC0B73C5}" type="presOf" srcId="{EF7EBFC0-8C9B-4DF8-8683-A0FE34D3144C}" destId="{964BA6AC-2C6B-4C78-88E1-B29C7C7CAD92}" srcOrd="0" destOrd="0" presId="urn:microsoft.com/office/officeart/2018/2/layout/IconVerticalSolidList"/>
    <dgm:cxn modelId="{1B516694-7C6D-40D7-876B-D8C1FF6D5DA4}" srcId="{156409B6-3B53-4DD4-BCF7-02422FC706FD}" destId="{C67A038E-64C2-40AB-B5DC-792604FD2E58}" srcOrd="0" destOrd="0" parTransId="{B25D6DF5-5BB6-49BF-B17C-13829C7770CA}" sibTransId="{C9BE7C1C-3C92-48EE-8E10-618C93EC535B}"/>
    <dgm:cxn modelId="{51F1A9D5-0BA7-4915-A597-40360F85E9A7}" type="presOf" srcId="{C67A038E-64C2-40AB-B5DC-792604FD2E58}" destId="{EF4C643D-12A6-4C1E-B6BF-4704F0D7E100}" srcOrd="0" destOrd="0" presId="urn:microsoft.com/office/officeart/2018/2/layout/IconVerticalSolidList"/>
    <dgm:cxn modelId="{67B58CE2-2335-4F46-A42E-567F279DB9ED}" srcId="{156409B6-3B53-4DD4-BCF7-02422FC706FD}" destId="{F6D417CA-4CA4-43E0-A599-4B2A41BB8AE8}" srcOrd="3" destOrd="0" parTransId="{2DB987FA-BD7E-46F9-8F8C-1ABB929DCD11}" sibTransId="{7B8F22E1-2C6D-4C06-8EB3-AB5B5C49A86A}"/>
    <dgm:cxn modelId="{5E43BDF7-3735-4CDA-B35C-4E7ED0487351}" type="presOf" srcId="{156409B6-3B53-4DD4-BCF7-02422FC706FD}" destId="{D72B10CE-5377-4AC9-AF07-C2F65213F192}" srcOrd="0" destOrd="0" presId="urn:microsoft.com/office/officeart/2018/2/layout/IconVerticalSolidList"/>
    <dgm:cxn modelId="{C1ED6D85-A5D0-4B73-9FD1-D10484D3BF0B}" type="presParOf" srcId="{D72B10CE-5377-4AC9-AF07-C2F65213F192}" destId="{4F038947-76C9-4BFB-8669-519E862BDD75}" srcOrd="0" destOrd="0" presId="urn:microsoft.com/office/officeart/2018/2/layout/IconVerticalSolidList"/>
    <dgm:cxn modelId="{170FD4DA-51E0-4AB8-974F-562A05CBDE4B}" type="presParOf" srcId="{4F038947-76C9-4BFB-8669-519E862BDD75}" destId="{6FE7E471-6406-4B92-A40A-CF3901A24D5E}" srcOrd="0" destOrd="0" presId="urn:microsoft.com/office/officeart/2018/2/layout/IconVerticalSolidList"/>
    <dgm:cxn modelId="{3D229DC7-D3C8-4A4E-99AD-099C040C5E7E}" type="presParOf" srcId="{4F038947-76C9-4BFB-8669-519E862BDD75}" destId="{0A1EAEEF-FA57-490E-B1E7-768FAF95C672}" srcOrd="1" destOrd="0" presId="urn:microsoft.com/office/officeart/2018/2/layout/IconVerticalSolidList"/>
    <dgm:cxn modelId="{6B7B8ED6-3864-4860-BEC3-B0A318F0417A}" type="presParOf" srcId="{4F038947-76C9-4BFB-8669-519E862BDD75}" destId="{B2C91B73-BC04-471F-ADED-ECDAAB929BA6}" srcOrd="2" destOrd="0" presId="urn:microsoft.com/office/officeart/2018/2/layout/IconVerticalSolidList"/>
    <dgm:cxn modelId="{6181431D-100F-4890-9CCC-0D5232AF493C}" type="presParOf" srcId="{4F038947-76C9-4BFB-8669-519E862BDD75}" destId="{EF4C643D-12A6-4C1E-B6BF-4704F0D7E100}" srcOrd="3" destOrd="0" presId="urn:microsoft.com/office/officeart/2018/2/layout/IconVerticalSolidList"/>
    <dgm:cxn modelId="{8AC0C667-69AE-4DC3-989C-208D72F5FB47}" type="presParOf" srcId="{D72B10CE-5377-4AC9-AF07-C2F65213F192}" destId="{6A24F7E5-8A05-48D4-A2CF-41319F006185}" srcOrd="1" destOrd="0" presId="urn:microsoft.com/office/officeart/2018/2/layout/IconVerticalSolidList"/>
    <dgm:cxn modelId="{1714FEF8-1668-471B-998C-984897F380C7}" type="presParOf" srcId="{D72B10CE-5377-4AC9-AF07-C2F65213F192}" destId="{A5E1B9B3-DFD6-4FAA-A05F-38464DF2ED30}" srcOrd="2" destOrd="0" presId="urn:microsoft.com/office/officeart/2018/2/layout/IconVerticalSolidList"/>
    <dgm:cxn modelId="{62B512F5-D919-43B6-A993-C4AF8DE5D6E5}" type="presParOf" srcId="{A5E1B9B3-DFD6-4FAA-A05F-38464DF2ED30}" destId="{5E5E56C8-ECFF-4F89-BEE9-A621E14DDA3D}" srcOrd="0" destOrd="0" presId="urn:microsoft.com/office/officeart/2018/2/layout/IconVerticalSolidList"/>
    <dgm:cxn modelId="{A4ADF36E-2992-4789-A55B-EA43488F99D7}" type="presParOf" srcId="{A5E1B9B3-DFD6-4FAA-A05F-38464DF2ED30}" destId="{C9CB0C92-31C5-4BA5-A72E-063C279FBDE9}" srcOrd="1" destOrd="0" presId="urn:microsoft.com/office/officeart/2018/2/layout/IconVerticalSolidList"/>
    <dgm:cxn modelId="{1A2C27F9-C2B7-4A77-B8F5-B8EDC6D8AA16}" type="presParOf" srcId="{A5E1B9B3-DFD6-4FAA-A05F-38464DF2ED30}" destId="{32648546-EBD0-493A-B6B3-D4389CD31B4D}" srcOrd="2" destOrd="0" presId="urn:microsoft.com/office/officeart/2018/2/layout/IconVerticalSolidList"/>
    <dgm:cxn modelId="{271EFABD-A3D7-420D-9CD2-CF678FD3049E}" type="presParOf" srcId="{A5E1B9B3-DFD6-4FAA-A05F-38464DF2ED30}" destId="{964BA6AC-2C6B-4C78-88E1-B29C7C7CAD92}" srcOrd="3" destOrd="0" presId="urn:microsoft.com/office/officeart/2018/2/layout/IconVerticalSolidList"/>
    <dgm:cxn modelId="{F5B39DCB-E51E-40BF-84F9-0241120CD2B5}" type="presParOf" srcId="{D72B10CE-5377-4AC9-AF07-C2F65213F192}" destId="{4388771D-7B06-4690-8F65-EA28B8DE8DDB}" srcOrd="3" destOrd="0" presId="urn:microsoft.com/office/officeart/2018/2/layout/IconVerticalSolidList"/>
    <dgm:cxn modelId="{8285DD71-2C09-48C8-84B8-9A4184157744}" type="presParOf" srcId="{D72B10CE-5377-4AC9-AF07-C2F65213F192}" destId="{AEEAB29E-FE86-4EFF-B1C6-321A86003B0E}" srcOrd="4" destOrd="0" presId="urn:microsoft.com/office/officeart/2018/2/layout/IconVerticalSolidList"/>
    <dgm:cxn modelId="{B8B34059-D9A5-4447-9658-1839D0032EC1}" type="presParOf" srcId="{AEEAB29E-FE86-4EFF-B1C6-321A86003B0E}" destId="{D6D5214F-8575-46E8-96D0-FD9FE2A411DF}" srcOrd="0" destOrd="0" presId="urn:microsoft.com/office/officeart/2018/2/layout/IconVerticalSolidList"/>
    <dgm:cxn modelId="{4985424E-D18B-4354-B14D-0B8629399F28}" type="presParOf" srcId="{AEEAB29E-FE86-4EFF-B1C6-321A86003B0E}" destId="{89A23789-F3DB-40E6-ADA4-9E433D0C13F0}" srcOrd="1" destOrd="0" presId="urn:microsoft.com/office/officeart/2018/2/layout/IconVerticalSolidList"/>
    <dgm:cxn modelId="{E9163D89-E0D1-45C5-8BD8-FB49FE4B668A}" type="presParOf" srcId="{AEEAB29E-FE86-4EFF-B1C6-321A86003B0E}" destId="{780C674C-8C75-4A00-9915-7CC3EA15D2C5}" srcOrd="2" destOrd="0" presId="urn:microsoft.com/office/officeart/2018/2/layout/IconVerticalSolidList"/>
    <dgm:cxn modelId="{AA14BE1D-5314-4E2B-B270-7D3CB6416B9F}" type="presParOf" srcId="{AEEAB29E-FE86-4EFF-B1C6-321A86003B0E}" destId="{7CFE2269-1FA1-486F-A826-4784ACC65612}" srcOrd="3" destOrd="0" presId="urn:microsoft.com/office/officeart/2018/2/layout/IconVerticalSolidList"/>
    <dgm:cxn modelId="{E8494160-6542-4937-9462-4B193206ED5B}" type="presParOf" srcId="{D72B10CE-5377-4AC9-AF07-C2F65213F192}" destId="{DB11D76B-03FC-4096-8CBA-F8FD796912CD}" srcOrd="5" destOrd="0" presId="urn:microsoft.com/office/officeart/2018/2/layout/IconVerticalSolidList"/>
    <dgm:cxn modelId="{4081DA22-2103-478A-A08C-F9F1AE1504F5}" type="presParOf" srcId="{D72B10CE-5377-4AC9-AF07-C2F65213F192}" destId="{CA678B8C-6607-48CB-819D-B90B2197FA0A}" srcOrd="6" destOrd="0" presId="urn:microsoft.com/office/officeart/2018/2/layout/IconVerticalSolidList"/>
    <dgm:cxn modelId="{01CEBD81-BA99-4355-A5E6-2CCEB19A0FBE}" type="presParOf" srcId="{CA678B8C-6607-48CB-819D-B90B2197FA0A}" destId="{80271F02-A53A-4E66-888B-BF3517AF0B65}" srcOrd="0" destOrd="0" presId="urn:microsoft.com/office/officeart/2018/2/layout/IconVerticalSolidList"/>
    <dgm:cxn modelId="{E051AA2A-C9AD-4D0B-97A1-99B6BD54A8E8}" type="presParOf" srcId="{CA678B8C-6607-48CB-819D-B90B2197FA0A}" destId="{E0C60936-87A7-4832-83A9-C5E63F079953}" srcOrd="1" destOrd="0" presId="urn:microsoft.com/office/officeart/2018/2/layout/IconVerticalSolidList"/>
    <dgm:cxn modelId="{BAAF49AF-F260-44E0-9155-D7B08E20E541}" type="presParOf" srcId="{CA678B8C-6607-48CB-819D-B90B2197FA0A}" destId="{147BCB36-A31B-49CC-94C0-50A1E557422E}" srcOrd="2" destOrd="0" presId="urn:microsoft.com/office/officeart/2018/2/layout/IconVerticalSolidList"/>
    <dgm:cxn modelId="{CAB8AAE0-3F91-4F8C-8ADE-3FFB583D0551}" type="presParOf" srcId="{CA678B8C-6607-48CB-819D-B90B2197FA0A}" destId="{B97556D7-A30F-4284-AE97-A46CC431F1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B0C9F7-3906-458A-8B2E-CA7C9A25EEC5}"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6D351485-60EB-4A73-A33C-B81BA5AC3D8A}">
      <dgm:prSet/>
      <dgm:spPr/>
      <dgm:t>
        <a:bodyPr/>
        <a:lstStyle/>
        <a:p>
          <a:r>
            <a:rPr lang="en-US"/>
            <a:t>Data used for training is not cleaned and contains noise in it </a:t>
          </a:r>
        </a:p>
      </dgm:t>
    </dgm:pt>
    <dgm:pt modelId="{D8BD30F3-3F22-4A15-B45D-8DF355AB4F56}" type="parTrans" cxnId="{D97826FF-17E5-4F86-AE7A-2977D426D290}">
      <dgm:prSet/>
      <dgm:spPr/>
      <dgm:t>
        <a:bodyPr/>
        <a:lstStyle/>
        <a:p>
          <a:endParaRPr lang="en-US"/>
        </a:p>
      </dgm:t>
    </dgm:pt>
    <dgm:pt modelId="{6E0B5D98-F44A-42DE-B1BC-F5ACC7D93CB8}" type="sibTrans" cxnId="{D97826FF-17E5-4F86-AE7A-2977D426D290}">
      <dgm:prSet/>
      <dgm:spPr/>
      <dgm:t>
        <a:bodyPr/>
        <a:lstStyle/>
        <a:p>
          <a:endParaRPr lang="en-US"/>
        </a:p>
      </dgm:t>
    </dgm:pt>
    <dgm:pt modelId="{C2DB46E0-B4B9-47D7-9C36-D923A981A802}">
      <dgm:prSet/>
      <dgm:spPr/>
      <dgm:t>
        <a:bodyPr/>
        <a:lstStyle/>
        <a:p>
          <a:r>
            <a:rPr lang="en-US"/>
            <a:t>Model has high variance </a:t>
          </a:r>
        </a:p>
      </dgm:t>
    </dgm:pt>
    <dgm:pt modelId="{9F063BB7-0A24-4A94-A838-9042E8F11973}" type="parTrans" cxnId="{AED0A8B2-9363-4332-A498-354AD6B40DED}">
      <dgm:prSet/>
      <dgm:spPr/>
      <dgm:t>
        <a:bodyPr/>
        <a:lstStyle/>
        <a:p>
          <a:endParaRPr lang="en-US"/>
        </a:p>
      </dgm:t>
    </dgm:pt>
    <dgm:pt modelId="{13E2B082-3DF4-4D93-816A-5035317B5A3C}" type="sibTrans" cxnId="{AED0A8B2-9363-4332-A498-354AD6B40DED}">
      <dgm:prSet/>
      <dgm:spPr/>
      <dgm:t>
        <a:bodyPr/>
        <a:lstStyle/>
        <a:p>
          <a:endParaRPr lang="en-US"/>
        </a:p>
      </dgm:t>
    </dgm:pt>
    <dgm:pt modelId="{3083C0EB-F9B8-4BC2-B658-1270DD3F8C56}">
      <dgm:prSet/>
      <dgm:spPr/>
      <dgm:t>
        <a:bodyPr/>
        <a:lstStyle/>
        <a:p>
          <a:r>
            <a:rPr lang="en-US"/>
            <a:t>Size of training data is not enough </a:t>
          </a:r>
        </a:p>
      </dgm:t>
    </dgm:pt>
    <dgm:pt modelId="{2F556081-9952-402D-A947-F4FE07CDEDF7}" type="parTrans" cxnId="{E7BACD47-8A6F-4355-8ECC-0CD13B1E90EA}">
      <dgm:prSet/>
      <dgm:spPr/>
      <dgm:t>
        <a:bodyPr/>
        <a:lstStyle/>
        <a:p>
          <a:endParaRPr lang="en-US"/>
        </a:p>
      </dgm:t>
    </dgm:pt>
    <dgm:pt modelId="{A0703DB4-2614-4EFB-80D1-0F32E2407B74}" type="sibTrans" cxnId="{E7BACD47-8A6F-4355-8ECC-0CD13B1E90EA}">
      <dgm:prSet/>
      <dgm:spPr/>
      <dgm:t>
        <a:bodyPr/>
        <a:lstStyle/>
        <a:p>
          <a:endParaRPr lang="en-US"/>
        </a:p>
      </dgm:t>
    </dgm:pt>
    <dgm:pt modelId="{41BCBBFF-17D7-4926-86BD-04F42F1FB09B}">
      <dgm:prSet/>
      <dgm:spPr/>
      <dgm:t>
        <a:bodyPr/>
        <a:lstStyle/>
        <a:p>
          <a:r>
            <a:rPr lang="en-US"/>
            <a:t>Model is too complex</a:t>
          </a:r>
        </a:p>
      </dgm:t>
    </dgm:pt>
    <dgm:pt modelId="{25C6EA85-FCBD-4DB9-8AB3-E5AB8DFCCA7D}" type="parTrans" cxnId="{CAFD317A-70A0-4C40-878D-9620FB1A7151}">
      <dgm:prSet/>
      <dgm:spPr/>
      <dgm:t>
        <a:bodyPr/>
        <a:lstStyle/>
        <a:p>
          <a:endParaRPr lang="en-US"/>
        </a:p>
      </dgm:t>
    </dgm:pt>
    <dgm:pt modelId="{1B362324-7A1B-4B05-BF50-778F88F8F325}" type="sibTrans" cxnId="{CAFD317A-70A0-4C40-878D-9620FB1A7151}">
      <dgm:prSet/>
      <dgm:spPr/>
      <dgm:t>
        <a:bodyPr/>
        <a:lstStyle/>
        <a:p>
          <a:endParaRPr lang="en-US"/>
        </a:p>
      </dgm:t>
    </dgm:pt>
    <dgm:pt modelId="{81CE9795-A7C4-4537-8E4D-C4B86EF96258}" type="pres">
      <dgm:prSet presAssocID="{D5B0C9F7-3906-458A-8B2E-CA7C9A25EEC5}" presName="outerComposite" presStyleCnt="0">
        <dgm:presLayoutVars>
          <dgm:chMax val="5"/>
          <dgm:dir/>
          <dgm:resizeHandles val="exact"/>
        </dgm:presLayoutVars>
      </dgm:prSet>
      <dgm:spPr/>
    </dgm:pt>
    <dgm:pt modelId="{5B0E1D97-C9A9-4062-A175-CA70024438A8}" type="pres">
      <dgm:prSet presAssocID="{D5B0C9F7-3906-458A-8B2E-CA7C9A25EEC5}" presName="dummyMaxCanvas" presStyleCnt="0">
        <dgm:presLayoutVars/>
      </dgm:prSet>
      <dgm:spPr/>
    </dgm:pt>
    <dgm:pt modelId="{CDDC32D9-D721-4D68-A615-45AFFF41A97F}" type="pres">
      <dgm:prSet presAssocID="{D5B0C9F7-3906-458A-8B2E-CA7C9A25EEC5}" presName="FourNodes_1" presStyleLbl="node1" presStyleIdx="0" presStyleCnt="4">
        <dgm:presLayoutVars>
          <dgm:bulletEnabled val="1"/>
        </dgm:presLayoutVars>
      </dgm:prSet>
      <dgm:spPr/>
    </dgm:pt>
    <dgm:pt modelId="{041B25B3-B031-4A25-A34D-57DBD527AD59}" type="pres">
      <dgm:prSet presAssocID="{D5B0C9F7-3906-458A-8B2E-CA7C9A25EEC5}" presName="FourNodes_2" presStyleLbl="node1" presStyleIdx="1" presStyleCnt="4">
        <dgm:presLayoutVars>
          <dgm:bulletEnabled val="1"/>
        </dgm:presLayoutVars>
      </dgm:prSet>
      <dgm:spPr/>
    </dgm:pt>
    <dgm:pt modelId="{ECB9A2A8-B0E4-4852-9B95-D408F36C8E7C}" type="pres">
      <dgm:prSet presAssocID="{D5B0C9F7-3906-458A-8B2E-CA7C9A25EEC5}" presName="FourNodes_3" presStyleLbl="node1" presStyleIdx="2" presStyleCnt="4">
        <dgm:presLayoutVars>
          <dgm:bulletEnabled val="1"/>
        </dgm:presLayoutVars>
      </dgm:prSet>
      <dgm:spPr/>
    </dgm:pt>
    <dgm:pt modelId="{5BF674FB-A87F-425C-9D27-AEFDAB24C44F}" type="pres">
      <dgm:prSet presAssocID="{D5B0C9F7-3906-458A-8B2E-CA7C9A25EEC5}" presName="FourNodes_4" presStyleLbl="node1" presStyleIdx="3" presStyleCnt="4">
        <dgm:presLayoutVars>
          <dgm:bulletEnabled val="1"/>
        </dgm:presLayoutVars>
      </dgm:prSet>
      <dgm:spPr/>
    </dgm:pt>
    <dgm:pt modelId="{B6EDFCF2-68AA-465D-9988-11C79C721FAE}" type="pres">
      <dgm:prSet presAssocID="{D5B0C9F7-3906-458A-8B2E-CA7C9A25EEC5}" presName="FourConn_1-2" presStyleLbl="fgAccFollowNode1" presStyleIdx="0" presStyleCnt="3">
        <dgm:presLayoutVars>
          <dgm:bulletEnabled val="1"/>
        </dgm:presLayoutVars>
      </dgm:prSet>
      <dgm:spPr/>
    </dgm:pt>
    <dgm:pt modelId="{415C902F-9E6E-4731-A056-7D71EB4450AF}" type="pres">
      <dgm:prSet presAssocID="{D5B0C9F7-3906-458A-8B2E-CA7C9A25EEC5}" presName="FourConn_2-3" presStyleLbl="fgAccFollowNode1" presStyleIdx="1" presStyleCnt="3">
        <dgm:presLayoutVars>
          <dgm:bulletEnabled val="1"/>
        </dgm:presLayoutVars>
      </dgm:prSet>
      <dgm:spPr/>
    </dgm:pt>
    <dgm:pt modelId="{2171BAB5-9948-47DF-A808-D1F810E1236C}" type="pres">
      <dgm:prSet presAssocID="{D5B0C9F7-3906-458A-8B2E-CA7C9A25EEC5}" presName="FourConn_3-4" presStyleLbl="fgAccFollowNode1" presStyleIdx="2" presStyleCnt="3">
        <dgm:presLayoutVars>
          <dgm:bulletEnabled val="1"/>
        </dgm:presLayoutVars>
      </dgm:prSet>
      <dgm:spPr/>
    </dgm:pt>
    <dgm:pt modelId="{35F1AB58-23AB-4E6C-8757-2E8EF484ACFA}" type="pres">
      <dgm:prSet presAssocID="{D5B0C9F7-3906-458A-8B2E-CA7C9A25EEC5}" presName="FourNodes_1_text" presStyleLbl="node1" presStyleIdx="3" presStyleCnt="4">
        <dgm:presLayoutVars>
          <dgm:bulletEnabled val="1"/>
        </dgm:presLayoutVars>
      </dgm:prSet>
      <dgm:spPr/>
    </dgm:pt>
    <dgm:pt modelId="{4AA22269-2607-40CB-9616-991728DF0959}" type="pres">
      <dgm:prSet presAssocID="{D5B0C9F7-3906-458A-8B2E-CA7C9A25EEC5}" presName="FourNodes_2_text" presStyleLbl="node1" presStyleIdx="3" presStyleCnt="4">
        <dgm:presLayoutVars>
          <dgm:bulletEnabled val="1"/>
        </dgm:presLayoutVars>
      </dgm:prSet>
      <dgm:spPr/>
    </dgm:pt>
    <dgm:pt modelId="{2C478C51-50AA-43BE-9CAE-B6A33C18DE67}" type="pres">
      <dgm:prSet presAssocID="{D5B0C9F7-3906-458A-8B2E-CA7C9A25EEC5}" presName="FourNodes_3_text" presStyleLbl="node1" presStyleIdx="3" presStyleCnt="4">
        <dgm:presLayoutVars>
          <dgm:bulletEnabled val="1"/>
        </dgm:presLayoutVars>
      </dgm:prSet>
      <dgm:spPr/>
    </dgm:pt>
    <dgm:pt modelId="{19D17867-F7BF-4241-BA40-CD77EDCFEC4D}" type="pres">
      <dgm:prSet presAssocID="{D5B0C9F7-3906-458A-8B2E-CA7C9A25EEC5}" presName="FourNodes_4_text" presStyleLbl="node1" presStyleIdx="3" presStyleCnt="4">
        <dgm:presLayoutVars>
          <dgm:bulletEnabled val="1"/>
        </dgm:presLayoutVars>
      </dgm:prSet>
      <dgm:spPr/>
    </dgm:pt>
  </dgm:ptLst>
  <dgm:cxnLst>
    <dgm:cxn modelId="{82C61800-DEC5-4E2E-B480-1AD32A37A295}" type="presOf" srcId="{C2DB46E0-B4B9-47D7-9C36-D923A981A802}" destId="{041B25B3-B031-4A25-A34D-57DBD527AD59}" srcOrd="0" destOrd="0" presId="urn:microsoft.com/office/officeart/2005/8/layout/vProcess5"/>
    <dgm:cxn modelId="{595FC506-B1B3-4432-AE0E-9D6F07CF81C1}" type="presOf" srcId="{6E0B5D98-F44A-42DE-B1BC-F5ACC7D93CB8}" destId="{B6EDFCF2-68AA-465D-9988-11C79C721FAE}" srcOrd="0" destOrd="0" presId="urn:microsoft.com/office/officeart/2005/8/layout/vProcess5"/>
    <dgm:cxn modelId="{3AA8DD0A-9B37-4580-AB66-BA00DB52A95A}" type="presOf" srcId="{41BCBBFF-17D7-4926-86BD-04F42F1FB09B}" destId="{5BF674FB-A87F-425C-9D27-AEFDAB24C44F}" srcOrd="0" destOrd="0" presId="urn:microsoft.com/office/officeart/2005/8/layout/vProcess5"/>
    <dgm:cxn modelId="{6E9BE023-9E7A-4FB7-91E4-A080A3ABB882}" type="presOf" srcId="{13E2B082-3DF4-4D93-816A-5035317B5A3C}" destId="{415C902F-9E6E-4731-A056-7D71EB4450AF}" srcOrd="0" destOrd="0" presId="urn:microsoft.com/office/officeart/2005/8/layout/vProcess5"/>
    <dgm:cxn modelId="{18A52F24-0DD5-429A-950D-5E823C1E722E}" type="presOf" srcId="{6D351485-60EB-4A73-A33C-B81BA5AC3D8A}" destId="{CDDC32D9-D721-4D68-A615-45AFFF41A97F}" srcOrd="0" destOrd="0" presId="urn:microsoft.com/office/officeart/2005/8/layout/vProcess5"/>
    <dgm:cxn modelId="{7DD85C29-7045-40E9-B6CC-C0FEB28EBC84}" type="presOf" srcId="{3083C0EB-F9B8-4BC2-B658-1270DD3F8C56}" destId="{2C478C51-50AA-43BE-9CAE-B6A33C18DE67}" srcOrd="1" destOrd="0" presId="urn:microsoft.com/office/officeart/2005/8/layout/vProcess5"/>
    <dgm:cxn modelId="{EBF49A64-5577-40C5-99A4-FBE7469FB603}" type="presOf" srcId="{3083C0EB-F9B8-4BC2-B658-1270DD3F8C56}" destId="{ECB9A2A8-B0E4-4852-9B95-D408F36C8E7C}" srcOrd="0" destOrd="0" presId="urn:microsoft.com/office/officeart/2005/8/layout/vProcess5"/>
    <dgm:cxn modelId="{E7BACD47-8A6F-4355-8ECC-0CD13B1E90EA}" srcId="{D5B0C9F7-3906-458A-8B2E-CA7C9A25EEC5}" destId="{3083C0EB-F9B8-4BC2-B658-1270DD3F8C56}" srcOrd="2" destOrd="0" parTransId="{2F556081-9952-402D-A947-F4FE07CDEDF7}" sibTransId="{A0703DB4-2614-4EFB-80D1-0F32E2407B74}"/>
    <dgm:cxn modelId="{CAFD317A-70A0-4C40-878D-9620FB1A7151}" srcId="{D5B0C9F7-3906-458A-8B2E-CA7C9A25EEC5}" destId="{41BCBBFF-17D7-4926-86BD-04F42F1FB09B}" srcOrd="3" destOrd="0" parTransId="{25C6EA85-FCBD-4DB9-8AB3-E5AB8DFCCA7D}" sibTransId="{1B362324-7A1B-4B05-BF50-778F88F8F325}"/>
    <dgm:cxn modelId="{B1D6E57D-D4DA-4FB5-85D4-65C91E8AC497}" type="presOf" srcId="{A0703DB4-2614-4EFB-80D1-0F32E2407B74}" destId="{2171BAB5-9948-47DF-A808-D1F810E1236C}" srcOrd="0" destOrd="0" presId="urn:microsoft.com/office/officeart/2005/8/layout/vProcess5"/>
    <dgm:cxn modelId="{B38C3F8F-1752-4F3C-8197-0C06AF61FF08}" type="presOf" srcId="{D5B0C9F7-3906-458A-8B2E-CA7C9A25EEC5}" destId="{81CE9795-A7C4-4537-8E4D-C4B86EF96258}" srcOrd="0" destOrd="0" presId="urn:microsoft.com/office/officeart/2005/8/layout/vProcess5"/>
    <dgm:cxn modelId="{AED0A8B2-9363-4332-A498-354AD6B40DED}" srcId="{D5B0C9F7-3906-458A-8B2E-CA7C9A25EEC5}" destId="{C2DB46E0-B4B9-47D7-9C36-D923A981A802}" srcOrd="1" destOrd="0" parTransId="{9F063BB7-0A24-4A94-A838-9042E8F11973}" sibTransId="{13E2B082-3DF4-4D93-816A-5035317B5A3C}"/>
    <dgm:cxn modelId="{09CBEBC8-C192-4849-8CD7-F513CBE860A5}" type="presOf" srcId="{41BCBBFF-17D7-4926-86BD-04F42F1FB09B}" destId="{19D17867-F7BF-4241-BA40-CD77EDCFEC4D}" srcOrd="1" destOrd="0" presId="urn:microsoft.com/office/officeart/2005/8/layout/vProcess5"/>
    <dgm:cxn modelId="{139771D3-79DC-4443-9181-286E58702156}" type="presOf" srcId="{C2DB46E0-B4B9-47D7-9C36-D923A981A802}" destId="{4AA22269-2607-40CB-9616-991728DF0959}" srcOrd="1" destOrd="0" presId="urn:microsoft.com/office/officeart/2005/8/layout/vProcess5"/>
    <dgm:cxn modelId="{19248DDD-F55B-424C-96E4-BD4DA9B8F305}" type="presOf" srcId="{6D351485-60EB-4A73-A33C-B81BA5AC3D8A}" destId="{35F1AB58-23AB-4E6C-8757-2E8EF484ACFA}" srcOrd="1" destOrd="0" presId="urn:microsoft.com/office/officeart/2005/8/layout/vProcess5"/>
    <dgm:cxn modelId="{D97826FF-17E5-4F86-AE7A-2977D426D290}" srcId="{D5B0C9F7-3906-458A-8B2E-CA7C9A25EEC5}" destId="{6D351485-60EB-4A73-A33C-B81BA5AC3D8A}" srcOrd="0" destOrd="0" parTransId="{D8BD30F3-3F22-4A15-B45D-8DF355AB4F56}" sibTransId="{6E0B5D98-F44A-42DE-B1BC-F5ACC7D93CB8}"/>
    <dgm:cxn modelId="{5F31B56D-BEE2-40A1-A48B-8B4D67EA616D}" type="presParOf" srcId="{81CE9795-A7C4-4537-8E4D-C4B86EF96258}" destId="{5B0E1D97-C9A9-4062-A175-CA70024438A8}" srcOrd="0" destOrd="0" presId="urn:microsoft.com/office/officeart/2005/8/layout/vProcess5"/>
    <dgm:cxn modelId="{356D2411-0B68-4BF7-9223-A17BFE7FF817}" type="presParOf" srcId="{81CE9795-A7C4-4537-8E4D-C4B86EF96258}" destId="{CDDC32D9-D721-4D68-A615-45AFFF41A97F}" srcOrd="1" destOrd="0" presId="urn:microsoft.com/office/officeart/2005/8/layout/vProcess5"/>
    <dgm:cxn modelId="{E4693FEA-6203-4F71-9622-7E607578DF06}" type="presParOf" srcId="{81CE9795-A7C4-4537-8E4D-C4B86EF96258}" destId="{041B25B3-B031-4A25-A34D-57DBD527AD59}" srcOrd="2" destOrd="0" presId="urn:microsoft.com/office/officeart/2005/8/layout/vProcess5"/>
    <dgm:cxn modelId="{A5C7F963-F7FF-443F-9118-7DF53C86987D}" type="presParOf" srcId="{81CE9795-A7C4-4537-8E4D-C4B86EF96258}" destId="{ECB9A2A8-B0E4-4852-9B95-D408F36C8E7C}" srcOrd="3" destOrd="0" presId="urn:microsoft.com/office/officeart/2005/8/layout/vProcess5"/>
    <dgm:cxn modelId="{345488B9-0B58-4DDA-A4EF-B9420F017335}" type="presParOf" srcId="{81CE9795-A7C4-4537-8E4D-C4B86EF96258}" destId="{5BF674FB-A87F-425C-9D27-AEFDAB24C44F}" srcOrd="4" destOrd="0" presId="urn:microsoft.com/office/officeart/2005/8/layout/vProcess5"/>
    <dgm:cxn modelId="{76B25B58-13F8-40A3-B1D5-2B69486F0AFF}" type="presParOf" srcId="{81CE9795-A7C4-4537-8E4D-C4B86EF96258}" destId="{B6EDFCF2-68AA-465D-9988-11C79C721FAE}" srcOrd="5" destOrd="0" presId="urn:microsoft.com/office/officeart/2005/8/layout/vProcess5"/>
    <dgm:cxn modelId="{6DE1F46D-A974-420F-93A4-0716F750D231}" type="presParOf" srcId="{81CE9795-A7C4-4537-8E4D-C4B86EF96258}" destId="{415C902F-9E6E-4731-A056-7D71EB4450AF}" srcOrd="6" destOrd="0" presId="urn:microsoft.com/office/officeart/2005/8/layout/vProcess5"/>
    <dgm:cxn modelId="{E02BF72C-4034-4BC3-B791-CB446CE58E92}" type="presParOf" srcId="{81CE9795-A7C4-4537-8E4D-C4B86EF96258}" destId="{2171BAB5-9948-47DF-A808-D1F810E1236C}" srcOrd="7" destOrd="0" presId="urn:microsoft.com/office/officeart/2005/8/layout/vProcess5"/>
    <dgm:cxn modelId="{37626520-56F9-4A50-A844-E7EF14CA043B}" type="presParOf" srcId="{81CE9795-A7C4-4537-8E4D-C4B86EF96258}" destId="{35F1AB58-23AB-4E6C-8757-2E8EF484ACFA}" srcOrd="8" destOrd="0" presId="urn:microsoft.com/office/officeart/2005/8/layout/vProcess5"/>
    <dgm:cxn modelId="{5743CBCA-014D-4AF7-863F-FD9744C153B4}" type="presParOf" srcId="{81CE9795-A7C4-4537-8E4D-C4B86EF96258}" destId="{4AA22269-2607-40CB-9616-991728DF0959}" srcOrd="9" destOrd="0" presId="urn:microsoft.com/office/officeart/2005/8/layout/vProcess5"/>
    <dgm:cxn modelId="{2A65AA45-0E72-4B89-A129-2297EE59E159}" type="presParOf" srcId="{81CE9795-A7C4-4537-8E4D-C4B86EF96258}" destId="{2C478C51-50AA-43BE-9CAE-B6A33C18DE67}" srcOrd="10" destOrd="0" presId="urn:microsoft.com/office/officeart/2005/8/layout/vProcess5"/>
    <dgm:cxn modelId="{2516D9FB-23AF-4AC7-A54D-66D94C693AB9}" type="presParOf" srcId="{81CE9795-A7C4-4537-8E4D-C4B86EF96258}" destId="{19D17867-F7BF-4241-BA40-CD77EDCFEC4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D1401F-FB32-4516-AAC5-F8498B0FED5C}"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F80C58CD-D280-4559-B13A-19E8636535B3}">
      <dgm:prSet/>
      <dgm:spPr/>
      <dgm:t>
        <a:bodyPr/>
        <a:lstStyle/>
        <a:p>
          <a:r>
            <a:rPr lang="en-US"/>
            <a:t>Data used for training is not cleaned and having noise</a:t>
          </a:r>
        </a:p>
      </dgm:t>
    </dgm:pt>
    <dgm:pt modelId="{1B7C9D9B-E8B2-42B9-9EF8-DF0CDA22810D}" type="parTrans" cxnId="{6EFFC577-F45A-4275-B8D5-1433E3EA336E}">
      <dgm:prSet/>
      <dgm:spPr/>
      <dgm:t>
        <a:bodyPr/>
        <a:lstStyle/>
        <a:p>
          <a:endParaRPr lang="en-US"/>
        </a:p>
      </dgm:t>
    </dgm:pt>
    <dgm:pt modelId="{C3AEBF14-E24D-432E-9FA6-D028B0C5B686}" type="sibTrans" cxnId="{6EFFC577-F45A-4275-B8D5-1433E3EA336E}">
      <dgm:prSet/>
      <dgm:spPr/>
      <dgm:t>
        <a:bodyPr/>
        <a:lstStyle/>
        <a:p>
          <a:endParaRPr lang="en-US"/>
        </a:p>
      </dgm:t>
    </dgm:pt>
    <dgm:pt modelId="{29B554C4-A9E2-4215-BF32-D8932B92933D}">
      <dgm:prSet/>
      <dgm:spPr/>
      <dgm:t>
        <a:bodyPr/>
        <a:lstStyle/>
        <a:p>
          <a:r>
            <a:rPr lang="en-US"/>
            <a:t>The model is highly bias</a:t>
          </a:r>
        </a:p>
      </dgm:t>
    </dgm:pt>
    <dgm:pt modelId="{B367D354-7D11-486A-ABB8-93A96285F11A}" type="parTrans" cxnId="{417EBF6A-8DEF-4ADA-AFAC-D1BDF040DF49}">
      <dgm:prSet/>
      <dgm:spPr/>
      <dgm:t>
        <a:bodyPr/>
        <a:lstStyle/>
        <a:p>
          <a:endParaRPr lang="en-US"/>
        </a:p>
      </dgm:t>
    </dgm:pt>
    <dgm:pt modelId="{DA013D78-4765-4A97-BD1D-0B3D36C4F4F6}" type="sibTrans" cxnId="{417EBF6A-8DEF-4ADA-AFAC-D1BDF040DF49}">
      <dgm:prSet/>
      <dgm:spPr/>
      <dgm:t>
        <a:bodyPr/>
        <a:lstStyle/>
        <a:p>
          <a:endParaRPr lang="en-US"/>
        </a:p>
      </dgm:t>
    </dgm:pt>
    <dgm:pt modelId="{25FA9015-D427-4798-983E-14C2F3E17297}">
      <dgm:prSet/>
      <dgm:spPr/>
      <dgm:t>
        <a:bodyPr/>
        <a:lstStyle/>
        <a:p>
          <a:r>
            <a:rPr lang="en-US" dirty="0"/>
            <a:t>The size of training data is not enough</a:t>
          </a:r>
        </a:p>
      </dgm:t>
    </dgm:pt>
    <dgm:pt modelId="{33382D13-BB4A-45E3-886A-D60D3D857940}" type="parTrans" cxnId="{DAE50691-4AAF-43FA-8FB2-98EDA6EA9273}">
      <dgm:prSet/>
      <dgm:spPr/>
      <dgm:t>
        <a:bodyPr/>
        <a:lstStyle/>
        <a:p>
          <a:endParaRPr lang="en-US"/>
        </a:p>
      </dgm:t>
    </dgm:pt>
    <dgm:pt modelId="{E4B3CC01-E11C-460F-BAC8-76B5BAFB9664}" type="sibTrans" cxnId="{DAE50691-4AAF-43FA-8FB2-98EDA6EA9273}">
      <dgm:prSet/>
      <dgm:spPr/>
      <dgm:t>
        <a:bodyPr/>
        <a:lstStyle/>
        <a:p>
          <a:endParaRPr lang="en-US"/>
        </a:p>
      </dgm:t>
    </dgm:pt>
    <dgm:pt modelId="{FCD0A923-E1C1-4908-AB42-35DB5427EFF5}">
      <dgm:prSet/>
      <dgm:spPr/>
      <dgm:t>
        <a:bodyPr/>
        <a:lstStyle/>
        <a:p>
          <a:r>
            <a:rPr lang="en-US"/>
            <a:t>The model is too simple</a:t>
          </a:r>
        </a:p>
      </dgm:t>
    </dgm:pt>
    <dgm:pt modelId="{89DDAB42-D294-4027-8802-42B2A69809F4}" type="parTrans" cxnId="{73368EC8-97E1-4F61-AD90-3A9F332FE47E}">
      <dgm:prSet/>
      <dgm:spPr/>
      <dgm:t>
        <a:bodyPr/>
        <a:lstStyle/>
        <a:p>
          <a:endParaRPr lang="en-US"/>
        </a:p>
      </dgm:t>
    </dgm:pt>
    <dgm:pt modelId="{71D13190-280E-4A18-B1A0-2C5301FFB1BD}" type="sibTrans" cxnId="{73368EC8-97E1-4F61-AD90-3A9F332FE47E}">
      <dgm:prSet/>
      <dgm:spPr/>
      <dgm:t>
        <a:bodyPr/>
        <a:lstStyle/>
        <a:p>
          <a:endParaRPr lang="en-US"/>
        </a:p>
      </dgm:t>
    </dgm:pt>
    <dgm:pt modelId="{32C7066D-7A7A-4F0B-B4A4-04A787866981}" type="pres">
      <dgm:prSet presAssocID="{D4D1401F-FB32-4516-AAC5-F8498B0FED5C}" presName="matrix" presStyleCnt="0">
        <dgm:presLayoutVars>
          <dgm:chMax val="1"/>
          <dgm:dir/>
          <dgm:resizeHandles val="exact"/>
        </dgm:presLayoutVars>
      </dgm:prSet>
      <dgm:spPr/>
    </dgm:pt>
    <dgm:pt modelId="{7E95F4C6-FCEE-47A3-A2D3-334EADA0F609}" type="pres">
      <dgm:prSet presAssocID="{D4D1401F-FB32-4516-AAC5-F8498B0FED5C}" presName="diamond" presStyleLbl="bgShp" presStyleIdx="0" presStyleCnt="1"/>
      <dgm:spPr/>
    </dgm:pt>
    <dgm:pt modelId="{D0CFF054-269B-4D65-83F2-8E01931B5422}" type="pres">
      <dgm:prSet presAssocID="{D4D1401F-FB32-4516-AAC5-F8498B0FED5C}" presName="quad1" presStyleLbl="node1" presStyleIdx="0" presStyleCnt="4">
        <dgm:presLayoutVars>
          <dgm:chMax val="0"/>
          <dgm:chPref val="0"/>
          <dgm:bulletEnabled val="1"/>
        </dgm:presLayoutVars>
      </dgm:prSet>
      <dgm:spPr/>
    </dgm:pt>
    <dgm:pt modelId="{12ACCFC9-7B98-47C5-AD6B-D380C200637F}" type="pres">
      <dgm:prSet presAssocID="{D4D1401F-FB32-4516-AAC5-F8498B0FED5C}" presName="quad2" presStyleLbl="node1" presStyleIdx="1" presStyleCnt="4">
        <dgm:presLayoutVars>
          <dgm:chMax val="0"/>
          <dgm:chPref val="0"/>
          <dgm:bulletEnabled val="1"/>
        </dgm:presLayoutVars>
      </dgm:prSet>
      <dgm:spPr/>
    </dgm:pt>
    <dgm:pt modelId="{1B907AC5-14B0-4F42-9EEA-839C97B5C2CA}" type="pres">
      <dgm:prSet presAssocID="{D4D1401F-FB32-4516-AAC5-F8498B0FED5C}" presName="quad3" presStyleLbl="node1" presStyleIdx="2" presStyleCnt="4">
        <dgm:presLayoutVars>
          <dgm:chMax val="0"/>
          <dgm:chPref val="0"/>
          <dgm:bulletEnabled val="1"/>
        </dgm:presLayoutVars>
      </dgm:prSet>
      <dgm:spPr/>
    </dgm:pt>
    <dgm:pt modelId="{678F3B70-CE7E-4417-BA37-6534C6FF5149}" type="pres">
      <dgm:prSet presAssocID="{D4D1401F-FB32-4516-AAC5-F8498B0FED5C}" presName="quad4" presStyleLbl="node1" presStyleIdx="3" presStyleCnt="4">
        <dgm:presLayoutVars>
          <dgm:chMax val="0"/>
          <dgm:chPref val="0"/>
          <dgm:bulletEnabled val="1"/>
        </dgm:presLayoutVars>
      </dgm:prSet>
      <dgm:spPr/>
    </dgm:pt>
  </dgm:ptLst>
  <dgm:cxnLst>
    <dgm:cxn modelId="{FBA0F62C-B4E9-461F-8CF1-DD84399810E3}" type="presOf" srcId="{F80C58CD-D280-4559-B13A-19E8636535B3}" destId="{D0CFF054-269B-4D65-83F2-8E01931B5422}" srcOrd="0" destOrd="0" presId="urn:microsoft.com/office/officeart/2005/8/layout/matrix3"/>
    <dgm:cxn modelId="{8BE3C542-0B76-4B78-A92D-ECF54E4C4CEC}" type="presOf" srcId="{FCD0A923-E1C1-4908-AB42-35DB5427EFF5}" destId="{678F3B70-CE7E-4417-BA37-6534C6FF5149}" srcOrd="0" destOrd="0" presId="urn:microsoft.com/office/officeart/2005/8/layout/matrix3"/>
    <dgm:cxn modelId="{417EBF6A-8DEF-4ADA-AFAC-D1BDF040DF49}" srcId="{D4D1401F-FB32-4516-AAC5-F8498B0FED5C}" destId="{29B554C4-A9E2-4215-BF32-D8932B92933D}" srcOrd="1" destOrd="0" parTransId="{B367D354-7D11-486A-ABB8-93A96285F11A}" sibTransId="{DA013D78-4765-4A97-BD1D-0B3D36C4F4F6}"/>
    <dgm:cxn modelId="{B78A2C70-C69C-4D74-9B92-D3320F562DED}" type="presOf" srcId="{29B554C4-A9E2-4215-BF32-D8932B92933D}" destId="{12ACCFC9-7B98-47C5-AD6B-D380C200637F}" srcOrd="0" destOrd="0" presId="urn:microsoft.com/office/officeart/2005/8/layout/matrix3"/>
    <dgm:cxn modelId="{6EFFC577-F45A-4275-B8D5-1433E3EA336E}" srcId="{D4D1401F-FB32-4516-AAC5-F8498B0FED5C}" destId="{F80C58CD-D280-4559-B13A-19E8636535B3}" srcOrd="0" destOrd="0" parTransId="{1B7C9D9B-E8B2-42B9-9EF8-DF0CDA22810D}" sibTransId="{C3AEBF14-E24D-432E-9FA6-D028B0C5B686}"/>
    <dgm:cxn modelId="{DAE50691-4AAF-43FA-8FB2-98EDA6EA9273}" srcId="{D4D1401F-FB32-4516-AAC5-F8498B0FED5C}" destId="{25FA9015-D427-4798-983E-14C2F3E17297}" srcOrd="2" destOrd="0" parTransId="{33382D13-BB4A-45E3-886A-D60D3D857940}" sibTransId="{E4B3CC01-E11C-460F-BAC8-76B5BAFB9664}"/>
    <dgm:cxn modelId="{238F97BD-28FF-4D20-99E7-945FCA7A75B4}" type="presOf" srcId="{25FA9015-D427-4798-983E-14C2F3E17297}" destId="{1B907AC5-14B0-4F42-9EEA-839C97B5C2CA}" srcOrd="0" destOrd="0" presId="urn:microsoft.com/office/officeart/2005/8/layout/matrix3"/>
    <dgm:cxn modelId="{73368EC8-97E1-4F61-AD90-3A9F332FE47E}" srcId="{D4D1401F-FB32-4516-AAC5-F8498B0FED5C}" destId="{FCD0A923-E1C1-4908-AB42-35DB5427EFF5}" srcOrd="3" destOrd="0" parTransId="{89DDAB42-D294-4027-8802-42B2A69809F4}" sibTransId="{71D13190-280E-4A18-B1A0-2C5301FFB1BD}"/>
    <dgm:cxn modelId="{2ACAE3F4-803C-41D6-B29A-EBC7E188E22E}" type="presOf" srcId="{D4D1401F-FB32-4516-AAC5-F8498B0FED5C}" destId="{32C7066D-7A7A-4F0B-B4A4-04A787866981}" srcOrd="0" destOrd="0" presId="urn:microsoft.com/office/officeart/2005/8/layout/matrix3"/>
    <dgm:cxn modelId="{42B50FFC-C7D4-4B96-8AC1-B72721260E41}" type="presParOf" srcId="{32C7066D-7A7A-4F0B-B4A4-04A787866981}" destId="{7E95F4C6-FCEE-47A3-A2D3-334EADA0F609}" srcOrd="0" destOrd="0" presId="urn:microsoft.com/office/officeart/2005/8/layout/matrix3"/>
    <dgm:cxn modelId="{82E7446D-6466-4FA2-B0BE-ED1DE14B9F29}" type="presParOf" srcId="{32C7066D-7A7A-4F0B-B4A4-04A787866981}" destId="{D0CFF054-269B-4D65-83F2-8E01931B5422}" srcOrd="1" destOrd="0" presId="urn:microsoft.com/office/officeart/2005/8/layout/matrix3"/>
    <dgm:cxn modelId="{7E3B2E37-46EA-4346-8AF9-E4FEA4F54C95}" type="presParOf" srcId="{32C7066D-7A7A-4F0B-B4A4-04A787866981}" destId="{12ACCFC9-7B98-47C5-AD6B-D380C200637F}" srcOrd="2" destOrd="0" presId="urn:microsoft.com/office/officeart/2005/8/layout/matrix3"/>
    <dgm:cxn modelId="{738AD6EB-6D5E-4633-87F0-1FA322331D29}" type="presParOf" srcId="{32C7066D-7A7A-4F0B-B4A4-04A787866981}" destId="{1B907AC5-14B0-4F42-9EEA-839C97B5C2CA}" srcOrd="3" destOrd="0" presId="urn:microsoft.com/office/officeart/2005/8/layout/matrix3"/>
    <dgm:cxn modelId="{0CD890AA-DD93-4E80-AA58-41B769E221DF}" type="presParOf" srcId="{32C7066D-7A7A-4F0B-B4A4-04A787866981}" destId="{678F3B70-CE7E-4417-BA37-6534C6FF514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D1F9CF-4FF4-4CFF-A978-B468FD3EE11C}"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9CC40087-AE0F-4621-8BDB-B63DBFA58FDF}">
      <dgm:prSet/>
      <dgm:spPr/>
      <dgm:t>
        <a:bodyPr/>
        <a:lstStyle/>
        <a:p>
          <a:r>
            <a:rPr lang="en-US"/>
            <a:t>Increase the number of features in dataset</a:t>
          </a:r>
        </a:p>
      </dgm:t>
    </dgm:pt>
    <dgm:pt modelId="{E0C2228D-D628-4656-B485-2EFF97F4E6BD}" type="parTrans" cxnId="{F60926D4-DB35-41F9-884D-9AE4DF27335C}">
      <dgm:prSet/>
      <dgm:spPr/>
      <dgm:t>
        <a:bodyPr/>
        <a:lstStyle/>
        <a:p>
          <a:endParaRPr lang="en-US"/>
        </a:p>
      </dgm:t>
    </dgm:pt>
    <dgm:pt modelId="{1A5CA2C5-5FCD-4A2E-A57A-918C164147DA}" type="sibTrans" cxnId="{F60926D4-DB35-41F9-884D-9AE4DF27335C}">
      <dgm:prSet phldrT="1" phldr="0"/>
      <dgm:spPr/>
      <dgm:t>
        <a:bodyPr/>
        <a:lstStyle/>
        <a:p>
          <a:r>
            <a:rPr lang="en-US"/>
            <a:t>1</a:t>
          </a:r>
        </a:p>
      </dgm:t>
    </dgm:pt>
    <dgm:pt modelId="{77561B1A-8B8C-442D-8D94-F52C19D8D944}">
      <dgm:prSet/>
      <dgm:spPr/>
      <dgm:t>
        <a:bodyPr/>
        <a:lstStyle/>
        <a:p>
          <a:r>
            <a:rPr lang="en-US"/>
            <a:t>Increase model complexity </a:t>
          </a:r>
        </a:p>
      </dgm:t>
    </dgm:pt>
    <dgm:pt modelId="{06DAA88B-3A42-430D-9D38-153E97999F24}" type="parTrans" cxnId="{9DB3AE9B-63E9-4EFA-85B7-FA483EC49026}">
      <dgm:prSet/>
      <dgm:spPr/>
      <dgm:t>
        <a:bodyPr/>
        <a:lstStyle/>
        <a:p>
          <a:endParaRPr lang="en-US"/>
        </a:p>
      </dgm:t>
    </dgm:pt>
    <dgm:pt modelId="{9C2240C6-4A66-4467-924A-DE34ADF30331}" type="sibTrans" cxnId="{9DB3AE9B-63E9-4EFA-85B7-FA483EC49026}">
      <dgm:prSet phldrT="2" phldr="0"/>
      <dgm:spPr/>
      <dgm:t>
        <a:bodyPr/>
        <a:lstStyle/>
        <a:p>
          <a:r>
            <a:rPr lang="en-US"/>
            <a:t>2</a:t>
          </a:r>
        </a:p>
      </dgm:t>
    </dgm:pt>
    <dgm:pt modelId="{610A9508-8924-459D-A8E1-D1531BCE7248}">
      <dgm:prSet/>
      <dgm:spPr/>
      <dgm:t>
        <a:bodyPr/>
        <a:lstStyle/>
        <a:p>
          <a:r>
            <a:rPr lang="en-US"/>
            <a:t>Reduce the noise in training data</a:t>
          </a:r>
        </a:p>
      </dgm:t>
    </dgm:pt>
    <dgm:pt modelId="{E5EEA9F2-DE21-4FEF-B947-170BCD9B68A3}" type="parTrans" cxnId="{417D6144-BBA2-45F0-9980-D1FD1752D0A5}">
      <dgm:prSet/>
      <dgm:spPr/>
      <dgm:t>
        <a:bodyPr/>
        <a:lstStyle/>
        <a:p>
          <a:endParaRPr lang="en-US"/>
        </a:p>
      </dgm:t>
    </dgm:pt>
    <dgm:pt modelId="{22C249AE-43D7-4713-89E3-49ACF1C47A36}" type="sibTrans" cxnId="{417D6144-BBA2-45F0-9980-D1FD1752D0A5}">
      <dgm:prSet phldrT="3" phldr="0"/>
      <dgm:spPr/>
      <dgm:t>
        <a:bodyPr/>
        <a:lstStyle/>
        <a:p>
          <a:r>
            <a:rPr lang="en-US"/>
            <a:t>3</a:t>
          </a:r>
        </a:p>
      </dgm:t>
    </dgm:pt>
    <dgm:pt modelId="{461C784F-DFDE-45D5-8A04-891C83E183A8}">
      <dgm:prSet/>
      <dgm:spPr/>
      <dgm:t>
        <a:bodyPr/>
        <a:lstStyle/>
        <a:p>
          <a:r>
            <a:rPr lang="en-US"/>
            <a:t>Increase the duration of training the dataset.</a:t>
          </a:r>
        </a:p>
      </dgm:t>
    </dgm:pt>
    <dgm:pt modelId="{33285634-178B-4C3C-B96C-C17D1712B9EE}" type="parTrans" cxnId="{3B969476-DCEB-40EA-91A8-BD27E436A833}">
      <dgm:prSet/>
      <dgm:spPr/>
      <dgm:t>
        <a:bodyPr/>
        <a:lstStyle/>
        <a:p>
          <a:endParaRPr lang="en-US"/>
        </a:p>
      </dgm:t>
    </dgm:pt>
    <dgm:pt modelId="{70BC71DA-2DA3-49C1-872C-1ED95539E209}" type="sibTrans" cxnId="{3B969476-DCEB-40EA-91A8-BD27E436A833}">
      <dgm:prSet phldrT="4" phldr="0"/>
      <dgm:spPr/>
      <dgm:t>
        <a:bodyPr/>
        <a:lstStyle/>
        <a:p>
          <a:r>
            <a:rPr lang="en-US"/>
            <a:t>4</a:t>
          </a:r>
        </a:p>
      </dgm:t>
    </dgm:pt>
    <dgm:pt modelId="{1A36CD97-4287-4B8F-90F4-D05B66181F01}" type="pres">
      <dgm:prSet presAssocID="{D3D1F9CF-4FF4-4CFF-A978-B468FD3EE11C}" presName="Name0" presStyleCnt="0">
        <dgm:presLayoutVars>
          <dgm:animLvl val="lvl"/>
          <dgm:resizeHandles val="exact"/>
        </dgm:presLayoutVars>
      </dgm:prSet>
      <dgm:spPr/>
    </dgm:pt>
    <dgm:pt modelId="{509B00F6-D7A6-4A7D-AF0D-CCFA7EA9CCD2}" type="pres">
      <dgm:prSet presAssocID="{9CC40087-AE0F-4621-8BDB-B63DBFA58FDF}" presName="compositeNode" presStyleCnt="0">
        <dgm:presLayoutVars>
          <dgm:bulletEnabled val="1"/>
        </dgm:presLayoutVars>
      </dgm:prSet>
      <dgm:spPr/>
    </dgm:pt>
    <dgm:pt modelId="{FF631429-3113-4040-922D-496AD5B7335F}" type="pres">
      <dgm:prSet presAssocID="{9CC40087-AE0F-4621-8BDB-B63DBFA58FDF}" presName="bgRect" presStyleLbl="bgAccFollowNode1" presStyleIdx="0" presStyleCnt="4"/>
      <dgm:spPr/>
    </dgm:pt>
    <dgm:pt modelId="{5A3B4299-CE46-4710-A1F2-68870FD07B41}" type="pres">
      <dgm:prSet presAssocID="{1A5CA2C5-5FCD-4A2E-A57A-918C164147DA}" presName="sibTransNodeCircle" presStyleLbl="alignNode1" presStyleIdx="0" presStyleCnt="8">
        <dgm:presLayoutVars>
          <dgm:chMax val="0"/>
          <dgm:bulletEnabled/>
        </dgm:presLayoutVars>
      </dgm:prSet>
      <dgm:spPr/>
    </dgm:pt>
    <dgm:pt modelId="{1A5F48A2-A127-4908-90FE-4B37DAAE9DF4}" type="pres">
      <dgm:prSet presAssocID="{9CC40087-AE0F-4621-8BDB-B63DBFA58FDF}" presName="bottomLine" presStyleLbl="alignNode1" presStyleIdx="1" presStyleCnt="8">
        <dgm:presLayoutVars/>
      </dgm:prSet>
      <dgm:spPr/>
    </dgm:pt>
    <dgm:pt modelId="{D2F872B3-6BAB-4A55-AE56-FEA422E8D238}" type="pres">
      <dgm:prSet presAssocID="{9CC40087-AE0F-4621-8BDB-B63DBFA58FDF}" presName="nodeText" presStyleLbl="bgAccFollowNode1" presStyleIdx="0" presStyleCnt="4">
        <dgm:presLayoutVars>
          <dgm:bulletEnabled val="1"/>
        </dgm:presLayoutVars>
      </dgm:prSet>
      <dgm:spPr/>
    </dgm:pt>
    <dgm:pt modelId="{03611548-CE3B-4E35-825A-8707CF2A9FAB}" type="pres">
      <dgm:prSet presAssocID="{1A5CA2C5-5FCD-4A2E-A57A-918C164147DA}" presName="sibTrans" presStyleCnt="0"/>
      <dgm:spPr/>
    </dgm:pt>
    <dgm:pt modelId="{8BC287F9-60CB-4A3D-A207-883242FB39B2}" type="pres">
      <dgm:prSet presAssocID="{77561B1A-8B8C-442D-8D94-F52C19D8D944}" presName="compositeNode" presStyleCnt="0">
        <dgm:presLayoutVars>
          <dgm:bulletEnabled val="1"/>
        </dgm:presLayoutVars>
      </dgm:prSet>
      <dgm:spPr/>
    </dgm:pt>
    <dgm:pt modelId="{BCF872FC-6B3A-4B31-B811-920BEDAD54DC}" type="pres">
      <dgm:prSet presAssocID="{77561B1A-8B8C-442D-8D94-F52C19D8D944}" presName="bgRect" presStyleLbl="bgAccFollowNode1" presStyleIdx="1" presStyleCnt="4"/>
      <dgm:spPr/>
    </dgm:pt>
    <dgm:pt modelId="{F974EC4D-B493-4747-B047-2636B9B2742F}" type="pres">
      <dgm:prSet presAssocID="{9C2240C6-4A66-4467-924A-DE34ADF30331}" presName="sibTransNodeCircle" presStyleLbl="alignNode1" presStyleIdx="2" presStyleCnt="8">
        <dgm:presLayoutVars>
          <dgm:chMax val="0"/>
          <dgm:bulletEnabled/>
        </dgm:presLayoutVars>
      </dgm:prSet>
      <dgm:spPr/>
    </dgm:pt>
    <dgm:pt modelId="{C4F57756-56C5-4552-8651-F43DD1D420DB}" type="pres">
      <dgm:prSet presAssocID="{77561B1A-8B8C-442D-8D94-F52C19D8D944}" presName="bottomLine" presStyleLbl="alignNode1" presStyleIdx="3" presStyleCnt="8">
        <dgm:presLayoutVars/>
      </dgm:prSet>
      <dgm:spPr/>
    </dgm:pt>
    <dgm:pt modelId="{C67BF26A-5733-480B-8A08-ACE2C0CC6918}" type="pres">
      <dgm:prSet presAssocID="{77561B1A-8B8C-442D-8D94-F52C19D8D944}" presName="nodeText" presStyleLbl="bgAccFollowNode1" presStyleIdx="1" presStyleCnt="4">
        <dgm:presLayoutVars>
          <dgm:bulletEnabled val="1"/>
        </dgm:presLayoutVars>
      </dgm:prSet>
      <dgm:spPr/>
    </dgm:pt>
    <dgm:pt modelId="{67CED99F-BAC1-4F5C-B3D1-A6D51959B1AD}" type="pres">
      <dgm:prSet presAssocID="{9C2240C6-4A66-4467-924A-DE34ADF30331}" presName="sibTrans" presStyleCnt="0"/>
      <dgm:spPr/>
    </dgm:pt>
    <dgm:pt modelId="{DD2D6018-133D-4F37-813B-FEF26E8B0051}" type="pres">
      <dgm:prSet presAssocID="{610A9508-8924-459D-A8E1-D1531BCE7248}" presName="compositeNode" presStyleCnt="0">
        <dgm:presLayoutVars>
          <dgm:bulletEnabled val="1"/>
        </dgm:presLayoutVars>
      </dgm:prSet>
      <dgm:spPr/>
    </dgm:pt>
    <dgm:pt modelId="{916FF728-03AD-40AE-8137-067E879163AC}" type="pres">
      <dgm:prSet presAssocID="{610A9508-8924-459D-A8E1-D1531BCE7248}" presName="bgRect" presStyleLbl="bgAccFollowNode1" presStyleIdx="2" presStyleCnt="4"/>
      <dgm:spPr/>
    </dgm:pt>
    <dgm:pt modelId="{A550D1DF-18DB-46C0-A98B-25B0DD0D302A}" type="pres">
      <dgm:prSet presAssocID="{22C249AE-43D7-4713-89E3-49ACF1C47A36}" presName="sibTransNodeCircle" presStyleLbl="alignNode1" presStyleIdx="4" presStyleCnt="8">
        <dgm:presLayoutVars>
          <dgm:chMax val="0"/>
          <dgm:bulletEnabled/>
        </dgm:presLayoutVars>
      </dgm:prSet>
      <dgm:spPr/>
    </dgm:pt>
    <dgm:pt modelId="{084913F0-25E4-41BB-B0F8-9B1EA780C882}" type="pres">
      <dgm:prSet presAssocID="{610A9508-8924-459D-A8E1-D1531BCE7248}" presName="bottomLine" presStyleLbl="alignNode1" presStyleIdx="5" presStyleCnt="8">
        <dgm:presLayoutVars/>
      </dgm:prSet>
      <dgm:spPr/>
    </dgm:pt>
    <dgm:pt modelId="{706B8D8E-BFF4-4EED-A61E-F525555F43A4}" type="pres">
      <dgm:prSet presAssocID="{610A9508-8924-459D-A8E1-D1531BCE7248}" presName="nodeText" presStyleLbl="bgAccFollowNode1" presStyleIdx="2" presStyleCnt="4">
        <dgm:presLayoutVars>
          <dgm:bulletEnabled val="1"/>
        </dgm:presLayoutVars>
      </dgm:prSet>
      <dgm:spPr/>
    </dgm:pt>
    <dgm:pt modelId="{C0666A87-5975-46D8-AA66-3C46E5AD7356}" type="pres">
      <dgm:prSet presAssocID="{22C249AE-43D7-4713-89E3-49ACF1C47A36}" presName="sibTrans" presStyleCnt="0"/>
      <dgm:spPr/>
    </dgm:pt>
    <dgm:pt modelId="{C8442E16-0AE7-4E2A-AC19-AB63B171F46D}" type="pres">
      <dgm:prSet presAssocID="{461C784F-DFDE-45D5-8A04-891C83E183A8}" presName="compositeNode" presStyleCnt="0">
        <dgm:presLayoutVars>
          <dgm:bulletEnabled val="1"/>
        </dgm:presLayoutVars>
      </dgm:prSet>
      <dgm:spPr/>
    </dgm:pt>
    <dgm:pt modelId="{CF9D2C14-7F20-4F59-BAF4-A515D1E662B6}" type="pres">
      <dgm:prSet presAssocID="{461C784F-DFDE-45D5-8A04-891C83E183A8}" presName="bgRect" presStyleLbl="bgAccFollowNode1" presStyleIdx="3" presStyleCnt="4"/>
      <dgm:spPr/>
    </dgm:pt>
    <dgm:pt modelId="{946B14B5-5766-4729-A2B9-4832C91D2751}" type="pres">
      <dgm:prSet presAssocID="{70BC71DA-2DA3-49C1-872C-1ED95539E209}" presName="sibTransNodeCircle" presStyleLbl="alignNode1" presStyleIdx="6" presStyleCnt="8">
        <dgm:presLayoutVars>
          <dgm:chMax val="0"/>
          <dgm:bulletEnabled/>
        </dgm:presLayoutVars>
      </dgm:prSet>
      <dgm:spPr/>
    </dgm:pt>
    <dgm:pt modelId="{9FC8793A-78B8-43FF-9CF8-45CADDEDF8B4}" type="pres">
      <dgm:prSet presAssocID="{461C784F-DFDE-45D5-8A04-891C83E183A8}" presName="bottomLine" presStyleLbl="alignNode1" presStyleIdx="7" presStyleCnt="8">
        <dgm:presLayoutVars/>
      </dgm:prSet>
      <dgm:spPr/>
    </dgm:pt>
    <dgm:pt modelId="{49679A58-CE75-4355-8E35-0B07F483E2F6}" type="pres">
      <dgm:prSet presAssocID="{461C784F-DFDE-45D5-8A04-891C83E183A8}" presName="nodeText" presStyleLbl="bgAccFollowNode1" presStyleIdx="3" presStyleCnt="4">
        <dgm:presLayoutVars>
          <dgm:bulletEnabled val="1"/>
        </dgm:presLayoutVars>
      </dgm:prSet>
      <dgm:spPr/>
    </dgm:pt>
  </dgm:ptLst>
  <dgm:cxnLst>
    <dgm:cxn modelId="{83D83506-7D24-4084-8749-ECA7E3DC9182}" type="presOf" srcId="{461C784F-DFDE-45D5-8A04-891C83E183A8}" destId="{49679A58-CE75-4355-8E35-0B07F483E2F6}" srcOrd="1" destOrd="0" presId="urn:microsoft.com/office/officeart/2016/7/layout/BasicLinearProcessNumbered"/>
    <dgm:cxn modelId="{0D3B9816-4ACD-4A0C-ADCF-D71C3B4BFF41}" type="presOf" srcId="{9CC40087-AE0F-4621-8BDB-B63DBFA58FDF}" destId="{D2F872B3-6BAB-4A55-AE56-FEA422E8D238}" srcOrd="1" destOrd="0" presId="urn:microsoft.com/office/officeart/2016/7/layout/BasicLinearProcessNumbered"/>
    <dgm:cxn modelId="{68D89538-623E-44A3-A808-C8CF339FB1EB}" type="presOf" srcId="{610A9508-8924-459D-A8E1-D1531BCE7248}" destId="{916FF728-03AD-40AE-8137-067E879163AC}" srcOrd="0" destOrd="0" presId="urn:microsoft.com/office/officeart/2016/7/layout/BasicLinearProcessNumbered"/>
    <dgm:cxn modelId="{6A5ECD3C-DF37-4148-9FEA-41176F170F9D}" type="presOf" srcId="{610A9508-8924-459D-A8E1-D1531BCE7248}" destId="{706B8D8E-BFF4-4EED-A61E-F525555F43A4}" srcOrd="1" destOrd="0" presId="urn:microsoft.com/office/officeart/2016/7/layout/BasicLinearProcessNumbered"/>
    <dgm:cxn modelId="{417D6144-BBA2-45F0-9980-D1FD1752D0A5}" srcId="{D3D1F9CF-4FF4-4CFF-A978-B468FD3EE11C}" destId="{610A9508-8924-459D-A8E1-D1531BCE7248}" srcOrd="2" destOrd="0" parTransId="{E5EEA9F2-DE21-4FEF-B947-170BCD9B68A3}" sibTransId="{22C249AE-43D7-4713-89E3-49ACF1C47A36}"/>
    <dgm:cxn modelId="{7E9BCF6D-8720-4156-A27F-CC3DD70CA8A5}" type="presOf" srcId="{D3D1F9CF-4FF4-4CFF-A978-B468FD3EE11C}" destId="{1A36CD97-4287-4B8F-90F4-D05B66181F01}" srcOrd="0" destOrd="0" presId="urn:microsoft.com/office/officeart/2016/7/layout/BasicLinearProcessNumbered"/>
    <dgm:cxn modelId="{3B969476-DCEB-40EA-91A8-BD27E436A833}" srcId="{D3D1F9CF-4FF4-4CFF-A978-B468FD3EE11C}" destId="{461C784F-DFDE-45D5-8A04-891C83E183A8}" srcOrd="3" destOrd="0" parTransId="{33285634-178B-4C3C-B96C-C17D1712B9EE}" sibTransId="{70BC71DA-2DA3-49C1-872C-1ED95539E209}"/>
    <dgm:cxn modelId="{CF6B8381-34A1-4DA5-89D1-25E70D3F343C}" type="presOf" srcId="{1A5CA2C5-5FCD-4A2E-A57A-918C164147DA}" destId="{5A3B4299-CE46-4710-A1F2-68870FD07B41}" srcOrd="0" destOrd="0" presId="urn:microsoft.com/office/officeart/2016/7/layout/BasicLinearProcessNumbered"/>
    <dgm:cxn modelId="{2927848E-F55F-4420-B306-AC10AD2F549D}" type="presOf" srcId="{22C249AE-43D7-4713-89E3-49ACF1C47A36}" destId="{A550D1DF-18DB-46C0-A98B-25B0DD0D302A}" srcOrd="0" destOrd="0" presId="urn:microsoft.com/office/officeart/2016/7/layout/BasicLinearProcessNumbered"/>
    <dgm:cxn modelId="{9DB3AE9B-63E9-4EFA-85B7-FA483EC49026}" srcId="{D3D1F9CF-4FF4-4CFF-A978-B468FD3EE11C}" destId="{77561B1A-8B8C-442D-8D94-F52C19D8D944}" srcOrd="1" destOrd="0" parTransId="{06DAA88B-3A42-430D-9D38-153E97999F24}" sibTransId="{9C2240C6-4A66-4467-924A-DE34ADF30331}"/>
    <dgm:cxn modelId="{8BE1C59D-4B23-4A39-8021-D7B8269621E1}" type="presOf" srcId="{9CC40087-AE0F-4621-8BDB-B63DBFA58FDF}" destId="{FF631429-3113-4040-922D-496AD5B7335F}" srcOrd="0" destOrd="0" presId="urn:microsoft.com/office/officeart/2016/7/layout/BasicLinearProcessNumbered"/>
    <dgm:cxn modelId="{E703A3A9-5EB8-4DD0-B728-02DBEBDFF404}" type="presOf" srcId="{9C2240C6-4A66-4467-924A-DE34ADF30331}" destId="{F974EC4D-B493-4747-B047-2636B9B2742F}" srcOrd="0" destOrd="0" presId="urn:microsoft.com/office/officeart/2016/7/layout/BasicLinearProcessNumbered"/>
    <dgm:cxn modelId="{EEBF04AE-5702-4834-8F17-4990B4822A1D}" type="presOf" srcId="{77561B1A-8B8C-442D-8D94-F52C19D8D944}" destId="{BCF872FC-6B3A-4B31-B811-920BEDAD54DC}" srcOrd="0" destOrd="0" presId="urn:microsoft.com/office/officeart/2016/7/layout/BasicLinearProcessNumbered"/>
    <dgm:cxn modelId="{F60926D4-DB35-41F9-884D-9AE4DF27335C}" srcId="{D3D1F9CF-4FF4-4CFF-A978-B468FD3EE11C}" destId="{9CC40087-AE0F-4621-8BDB-B63DBFA58FDF}" srcOrd="0" destOrd="0" parTransId="{E0C2228D-D628-4656-B485-2EFF97F4E6BD}" sibTransId="{1A5CA2C5-5FCD-4A2E-A57A-918C164147DA}"/>
    <dgm:cxn modelId="{A7A236EC-00BE-466E-99C8-F3774D14CFB5}" type="presOf" srcId="{77561B1A-8B8C-442D-8D94-F52C19D8D944}" destId="{C67BF26A-5733-480B-8A08-ACE2C0CC6918}" srcOrd="1" destOrd="0" presId="urn:microsoft.com/office/officeart/2016/7/layout/BasicLinearProcessNumbered"/>
    <dgm:cxn modelId="{63A3DFF8-D195-4433-98AF-89B145F1378F}" type="presOf" srcId="{461C784F-DFDE-45D5-8A04-891C83E183A8}" destId="{CF9D2C14-7F20-4F59-BAF4-A515D1E662B6}" srcOrd="0" destOrd="0" presId="urn:microsoft.com/office/officeart/2016/7/layout/BasicLinearProcessNumbered"/>
    <dgm:cxn modelId="{08192EFA-4A74-4764-AC31-A9854120E3BE}" type="presOf" srcId="{70BC71DA-2DA3-49C1-872C-1ED95539E209}" destId="{946B14B5-5766-4729-A2B9-4832C91D2751}" srcOrd="0" destOrd="0" presId="urn:microsoft.com/office/officeart/2016/7/layout/BasicLinearProcessNumbered"/>
    <dgm:cxn modelId="{F94CB66A-9CBE-4849-9B3F-28AA3AD41215}" type="presParOf" srcId="{1A36CD97-4287-4B8F-90F4-D05B66181F01}" destId="{509B00F6-D7A6-4A7D-AF0D-CCFA7EA9CCD2}" srcOrd="0" destOrd="0" presId="urn:microsoft.com/office/officeart/2016/7/layout/BasicLinearProcessNumbered"/>
    <dgm:cxn modelId="{BFD50FCE-7E86-4342-AC7D-669128C9F440}" type="presParOf" srcId="{509B00F6-D7A6-4A7D-AF0D-CCFA7EA9CCD2}" destId="{FF631429-3113-4040-922D-496AD5B7335F}" srcOrd="0" destOrd="0" presId="urn:microsoft.com/office/officeart/2016/7/layout/BasicLinearProcessNumbered"/>
    <dgm:cxn modelId="{72B70F51-C5F3-4A9A-9708-0972EDF065C7}" type="presParOf" srcId="{509B00F6-D7A6-4A7D-AF0D-CCFA7EA9CCD2}" destId="{5A3B4299-CE46-4710-A1F2-68870FD07B41}" srcOrd="1" destOrd="0" presId="urn:microsoft.com/office/officeart/2016/7/layout/BasicLinearProcessNumbered"/>
    <dgm:cxn modelId="{237408FF-49F9-4F56-A379-991458C28F04}" type="presParOf" srcId="{509B00F6-D7A6-4A7D-AF0D-CCFA7EA9CCD2}" destId="{1A5F48A2-A127-4908-90FE-4B37DAAE9DF4}" srcOrd="2" destOrd="0" presId="urn:microsoft.com/office/officeart/2016/7/layout/BasicLinearProcessNumbered"/>
    <dgm:cxn modelId="{84C84EC5-7B62-4B9A-B4F6-53BD12D5E806}" type="presParOf" srcId="{509B00F6-D7A6-4A7D-AF0D-CCFA7EA9CCD2}" destId="{D2F872B3-6BAB-4A55-AE56-FEA422E8D238}" srcOrd="3" destOrd="0" presId="urn:microsoft.com/office/officeart/2016/7/layout/BasicLinearProcessNumbered"/>
    <dgm:cxn modelId="{B76DDC38-20F5-4D5F-82B3-25AAED1B6FCE}" type="presParOf" srcId="{1A36CD97-4287-4B8F-90F4-D05B66181F01}" destId="{03611548-CE3B-4E35-825A-8707CF2A9FAB}" srcOrd="1" destOrd="0" presId="urn:microsoft.com/office/officeart/2016/7/layout/BasicLinearProcessNumbered"/>
    <dgm:cxn modelId="{442C89CF-C15C-4D8B-B4BC-7A7DA2FAA23C}" type="presParOf" srcId="{1A36CD97-4287-4B8F-90F4-D05B66181F01}" destId="{8BC287F9-60CB-4A3D-A207-883242FB39B2}" srcOrd="2" destOrd="0" presId="urn:microsoft.com/office/officeart/2016/7/layout/BasicLinearProcessNumbered"/>
    <dgm:cxn modelId="{80D1317D-AA74-4526-BAC0-8FCE9C4196DC}" type="presParOf" srcId="{8BC287F9-60CB-4A3D-A207-883242FB39B2}" destId="{BCF872FC-6B3A-4B31-B811-920BEDAD54DC}" srcOrd="0" destOrd="0" presId="urn:microsoft.com/office/officeart/2016/7/layout/BasicLinearProcessNumbered"/>
    <dgm:cxn modelId="{8172661E-1A82-4EDD-9643-EAB2E4214F57}" type="presParOf" srcId="{8BC287F9-60CB-4A3D-A207-883242FB39B2}" destId="{F974EC4D-B493-4747-B047-2636B9B2742F}" srcOrd="1" destOrd="0" presId="urn:microsoft.com/office/officeart/2016/7/layout/BasicLinearProcessNumbered"/>
    <dgm:cxn modelId="{5F61B649-8D01-450F-AB0F-6288874EF2BD}" type="presParOf" srcId="{8BC287F9-60CB-4A3D-A207-883242FB39B2}" destId="{C4F57756-56C5-4552-8651-F43DD1D420DB}" srcOrd="2" destOrd="0" presId="urn:microsoft.com/office/officeart/2016/7/layout/BasicLinearProcessNumbered"/>
    <dgm:cxn modelId="{957ED940-3238-498F-8A9C-38B537F01821}" type="presParOf" srcId="{8BC287F9-60CB-4A3D-A207-883242FB39B2}" destId="{C67BF26A-5733-480B-8A08-ACE2C0CC6918}" srcOrd="3" destOrd="0" presId="urn:microsoft.com/office/officeart/2016/7/layout/BasicLinearProcessNumbered"/>
    <dgm:cxn modelId="{803792AD-2D40-4024-98D9-7973813D65F9}" type="presParOf" srcId="{1A36CD97-4287-4B8F-90F4-D05B66181F01}" destId="{67CED99F-BAC1-4F5C-B3D1-A6D51959B1AD}" srcOrd="3" destOrd="0" presId="urn:microsoft.com/office/officeart/2016/7/layout/BasicLinearProcessNumbered"/>
    <dgm:cxn modelId="{3BCC6328-68EB-4FD1-8728-970AA1128AB4}" type="presParOf" srcId="{1A36CD97-4287-4B8F-90F4-D05B66181F01}" destId="{DD2D6018-133D-4F37-813B-FEF26E8B0051}" srcOrd="4" destOrd="0" presId="urn:microsoft.com/office/officeart/2016/7/layout/BasicLinearProcessNumbered"/>
    <dgm:cxn modelId="{8F4F1645-2549-4BD7-BFCA-9F4BAB305CE1}" type="presParOf" srcId="{DD2D6018-133D-4F37-813B-FEF26E8B0051}" destId="{916FF728-03AD-40AE-8137-067E879163AC}" srcOrd="0" destOrd="0" presId="urn:microsoft.com/office/officeart/2016/7/layout/BasicLinearProcessNumbered"/>
    <dgm:cxn modelId="{17A404B3-39DE-46B1-9258-3CC25E97F724}" type="presParOf" srcId="{DD2D6018-133D-4F37-813B-FEF26E8B0051}" destId="{A550D1DF-18DB-46C0-A98B-25B0DD0D302A}" srcOrd="1" destOrd="0" presId="urn:microsoft.com/office/officeart/2016/7/layout/BasicLinearProcessNumbered"/>
    <dgm:cxn modelId="{F250282D-3C05-4513-9A9C-32663648B07A}" type="presParOf" srcId="{DD2D6018-133D-4F37-813B-FEF26E8B0051}" destId="{084913F0-25E4-41BB-B0F8-9B1EA780C882}" srcOrd="2" destOrd="0" presId="urn:microsoft.com/office/officeart/2016/7/layout/BasicLinearProcessNumbered"/>
    <dgm:cxn modelId="{A91B45A1-8ED4-4266-AD5B-91D22FF66A83}" type="presParOf" srcId="{DD2D6018-133D-4F37-813B-FEF26E8B0051}" destId="{706B8D8E-BFF4-4EED-A61E-F525555F43A4}" srcOrd="3" destOrd="0" presId="urn:microsoft.com/office/officeart/2016/7/layout/BasicLinearProcessNumbered"/>
    <dgm:cxn modelId="{472D7E9A-E158-49F3-9C42-C4ADFF3B6A4F}" type="presParOf" srcId="{1A36CD97-4287-4B8F-90F4-D05B66181F01}" destId="{C0666A87-5975-46D8-AA66-3C46E5AD7356}" srcOrd="5" destOrd="0" presId="urn:microsoft.com/office/officeart/2016/7/layout/BasicLinearProcessNumbered"/>
    <dgm:cxn modelId="{AC064742-C9D8-4F41-B326-FFEC6B1B360B}" type="presParOf" srcId="{1A36CD97-4287-4B8F-90F4-D05B66181F01}" destId="{C8442E16-0AE7-4E2A-AC19-AB63B171F46D}" srcOrd="6" destOrd="0" presId="urn:microsoft.com/office/officeart/2016/7/layout/BasicLinearProcessNumbered"/>
    <dgm:cxn modelId="{82D061E0-10FB-46E3-A838-545F5E45387E}" type="presParOf" srcId="{C8442E16-0AE7-4E2A-AC19-AB63B171F46D}" destId="{CF9D2C14-7F20-4F59-BAF4-A515D1E662B6}" srcOrd="0" destOrd="0" presId="urn:microsoft.com/office/officeart/2016/7/layout/BasicLinearProcessNumbered"/>
    <dgm:cxn modelId="{7C346455-51FB-4272-8A53-151A4CEF4B3A}" type="presParOf" srcId="{C8442E16-0AE7-4E2A-AC19-AB63B171F46D}" destId="{946B14B5-5766-4729-A2B9-4832C91D2751}" srcOrd="1" destOrd="0" presId="urn:microsoft.com/office/officeart/2016/7/layout/BasicLinearProcessNumbered"/>
    <dgm:cxn modelId="{8E498B66-E953-459F-B330-D81E95E69D76}" type="presParOf" srcId="{C8442E16-0AE7-4E2A-AC19-AB63B171F46D}" destId="{9FC8793A-78B8-43FF-9CF8-45CADDEDF8B4}" srcOrd="2" destOrd="0" presId="urn:microsoft.com/office/officeart/2016/7/layout/BasicLinearProcessNumbered"/>
    <dgm:cxn modelId="{ACD57742-D07E-4BD1-82C4-6D48C3615149}" type="presParOf" srcId="{C8442E16-0AE7-4E2A-AC19-AB63B171F46D}" destId="{49679A58-CE75-4355-8E35-0B07F483E2F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D90D47-3E88-43EC-AAEF-B429F9E85E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C0C09B1-10C8-4CA9-878C-5137DDF7B531}">
      <dgm:prSet/>
      <dgm:spPr/>
      <dgm:t>
        <a:bodyPr/>
        <a:lstStyle/>
        <a:p>
          <a:r>
            <a:rPr lang="en-US"/>
            <a:t>To find a good fit we have to consider the performance of ML model overtime with training data.</a:t>
          </a:r>
        </a:p>
      </dgm:t>
    </dgm:pt>
    <dgm:pt modelId="{2AD3D226-9999-47FF-84B0-7FFD24B47B26}" type="parTrans" cxnId="{76C0B142-D92B-4534-9A16-F61F5F870780}">
      <dgm:prSet/>
      <dgm:spPr/>
      <dgm:t>
        <a:bodyPr/>
        <a:lstStyle/>
        <a:p>
          <a:endParaRPr lang="en-US"/>
        </a:p>
      </dgm:t>
    </dgm:pt>
    <dgm:pt modelId="{1382C221-6B45-4D3F-8CC6-35C4F7B5B428}" type="sibTrans" cxnId="{76C0B142-D92B-4534-9A16-F61F5F870780}">
      <dgm:prSet/>
      <dgm:spPr/>
      <dgm:t>
        <a:bodyPr/>
        <a:lstStyle/>
        <a:p>
          <a:endParaRPr lang="en-US"/>
        </a:p>
      </dgm:t>
    </dgm:pt>
    <dgm:pt modelId="{81BF095D-DE9F-440A-B191-BE8DCDE603A2}">
      <dgm:prSet/>
      <dgm:spPr/>
      <dgm:t>
        <a:bodyPr/>
        <a:lstStyle/>
        <a:p>
          <a:r>
            <a:rPr lang="en-US"/>
            <a:t>As the model starts to learn over time the error for the model is reduced for training as well as test dataset. </a:t>
          </a:r>
        </a:p>
      </dgm:t>
    </dgm:pt>
    <dgm:pt modelId="{CBFBFED4-E25D-4084-BC40-9E26E0168D19}" type="parTrans" cxnId="{3B6EBE4F-39FA-49CE-B1B0-0C733716D62E}">
      <dgm:prSet/>
      <dgm:spPr/>
      <dgm:t>
        <a:bodyPr/>
        <a:lstStyle/>
        <a:p>
          <a:endParaRPr lang="en-US"/>
        </a:p>
      </dgm:t>
    </dgm:pt>
    <dgm:pt modelId="{3B4E1DC5-7F2D-4230-B319-571F051C333C}" type="sibTrans" cxnId="{3B6EBE4F-39FA-49CE-B1B0-0C733716D62E}">
      <dgm:prSet/>
      <dgm:spPr/>
      <dgm:t>
        <a:bodyPr/>
        <a:lstStyle/>
        <a:p>
          <a:endParaRPr lang="en-US"/>
        </a:p>
      </dgm:t>
    </dgm:pt>
    <dgm:pt modelId="{1F84A0B9-4846-46A1-BC0D-4564A31A5A40}">
      <dgm:prSet/>
      <dgm:spPr/>
      <dgm:t>
        <a:bodyPr/>
        <a:lstStyle/>
        <a:p>
          <a:r>
            <a:rPr lang="en-US"/>
            <a:t>Conversely if we train the model for too long it will learn the unnecessary details and the noise in dataset and leading to overfitting</a:t>
          </a:r>
        </a:p>
      </dgm:t>
    </dgm:pt>
    <dgm:pt modelId="{33891BAE-72E0-4107-BFD3-5CFBC218B608}" type="parTrans" cxnId="{85DD4652-3AD8-4E17-842D-06ADB4BC137A}">
      <dgm:prSet/>
      <dgm:spPr/>
      <dgm:t>
        <a:bodyPr/>
        <a:lstStyle/>
        <a:p>
          <a:endParaRPr lang="en-US"/>
        </a:p>
      </dgm:t>
    </dgm:pt>
    <dgm:pt modelId="{4D9B6C39-EEF1-49A7-B541-F1585E2C6397}" type="sibTrans" cxnId="{85DD4652-3AD8-4E17-842D-06ADB4BC137A}">
      <dgm:prSet/>
      <dgm:spPr/>
      <dgm:t>
        <a:bodyPr/>
        <a:lstStyle/>
        <a:p>
          <a:endParaRPr lang="en-US"/>
        </a:p>
      </dgm:t>
    </dgm:pt>
    <dgm:pt modelId="{A92E9376-6634-4FE8-9365-766CEA4FA12A}">
      <dgm:prSet/>
      <dgm:spPr/>
      <dgm:t>
        <a:bodyPr/>
        <a:lstStyle/>
        <a:p>
          <a:r>
            <a:rPr lang="en-US"/>
            <a:t>For a good fit, we have to stop training at a point once error start increase</a:t>
          </a:r>
        </a:p>
      </dgm:t>
    </dgm:pt>
    <dgm:pt modelId="{221E42E3-12B1-46B1-B502-0B1C52A8D7EE}" type="parTrans" cxnId="{464BE673-2573-4EDC-B452-A1DBD6FB0722}">
      <dgm:prSet/>
      <dgm:spPr/>
      <dgm:t>
        <a:bodyPr/>
        <a:lstStyle/>
        <a:p>
          <a:endParaRPr lang="en-US"/>
        </a:p>
      </dgm:t>
    </dgm:pt>
    <dgm:pt modelId="{877662C9-389A-408B-8459-6500FB0FFE88}" type="sibTrans" cxnId="{464BE673-2573-4EDC-B452-A1DBD6FB0722}">
      <dgm:prSet/>
      <dgm:spPr/>
      <dgm:t>
        <a:bodyPr/>
        <a:lstStyle/>
        <a:p>
          <a:endParaRPr lang="en-US"/>
        </a:p>
      </dgm:t>
    </dgm:pt>
    <dgm:pt modelId="{4BCFB7CD-E6EE-422D-9194-4A25D93FE5DC}" type="pres">
      <dgm:prSet presAssocID="{64D90D47-3E88-43EC-AAEF-B429F9E85E8C}" presName="root" presStyleCnt="0">
        <dgm:presLayoutVars>
          <dgm:dir/>
          <dgm:resizeHandles val="exact"/>
        </dgm:presLayoutVars>
      </dgm:prSet>
      <dgm:spPr/>
    </dgm:pt>
    <dgm:pt modelId="{94F8366C-F265-4117-8E52-3917FD8A0186}" type="pres">
      <dgm:prSet presAssocID="{1C0C09B1-10C8-4CA9-878C-5137DDF7B531}" presName="compNode" presStyleCnt="0"/>
      <dgm:spPr/>
    </dgm:pt>
    <dgm:pt modelId="{7535E1D0-D34C-4BED-8098-00DED1165516}" type="pres">
      <dgm:prSet presAssocID="{1C0C09B1-10C8-4CA9-878C-5137DDF7B531}" presName="bgRect" presStyleLbl="bgShp" presStyleIdx="0" presStyleCnt="4"/>
      <dgm:spPr/>
    </dgm:pt>
    <dgm:pt modelId="{30917459-EA25-4025-BA02-231A0303F8DE}" type="pres">
      <dgm:prSet presAssocID="{1C0C09B1-10C8-4CA9-878C-5137DDF7B5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73227CA-2EA3-4561-9686-A49DE595F32F}" type="pres">
      <dgm:prSet presAssocID="{1C0C09B1-10C8-4CA9-878C-5137DDF7B531}" presName="spaceRect" presStyleCnt="0"/>
      <dgm:spPr/>
    </dgm:pt>
    <dgm:pt modelId="{24E276F1-3D47-4C8E-918A-D071F136440B}" type="pres">
      <dgm:prSet presAssocID="{1C0C09B1-10C8-4CA9-878C-5137DDF7B531}" presName="parTx" presStyleLbl="revTx" presStyleIdx="0" presStyleCnt="4">
        <dgm:presLayoutVars>
          <dgm:chMax val="0"/>
          <dgm:chPref val="0"/>
        </dgm:presLayoutVars>
      </dgm:prSet>
      <dgm:spPr/>
    </dgm:pt>
    <dgm:pt modelId="{0680A917-3C9E-4A92-BA10-29EFDF943549}" type="pres">
      <dgm:prSet presAssocID="{1382C221-6B45-4D3F-8CC6-35C4F7B5B428}" presName="sibTrans" presStyleCnt="0"/>
      <dgm:spPr/>
    </dgm:pt>
    <dgm:pt modelId="{157955AB-CF6C-45F3-9940-8F75B48045C2}" type="pres">
      <dgm:prSet presAssocID="{81BF095D-DE9F-440A-B191-BE8DCDE603A2}" presName="compNode" presStyleCnt="0"/>
      <dgm:spPr/>
    </dgm:pt>
    <dgm:pt modelId="{E5BC6565-F915-4F34-9EB4-D7D5917E388B}" type="pres">
      <dgm:prSet presAssocID="{81BF095D-DE9F-440A-B191-BE8DCDE603A2}" presName="bgRect" presStyleLbl="bgShp" presStyleIdx="1" presStyleCnt="4"/>
      <dgm:spPr/>
    </dgm:pt>
    <dgm:pt modelId="{A4E740D7-7E29-4354-94F9-5EFFAA6B4703}" type="pres">
      <dgm:prSet presAssocID="{81BF095D-DE9F-440A-B191-BE8DCDE603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B0F36EC-0713-4E25-B938-93DB972AC11A}" type="pres">
      <dgm:prSet presAssocID="{81BF095D-DE9F-440A-B191-BE8DCDE603A2}" presName="spaceRect" presStyleCnt="0"/>
      <dgm:spPr/>
    </dgm:pt>
    <dgm:pt modelId="{6B6BB512-DA1F-4BD1-A563-52A3ED92757E}" type="pres">
      <dgm:prSet presAssocID="{81BF095D-DE9F-440A-B191-BE8DCDE603A2}" presName="parTx" presStyleLbl="revTx" presStyleIdx="1" presStyleCnt="4">
        <dgm:presLayoutVars>
          <dgm:chMax val="0"/>
          <dgm:chPref val="0"/>
        </dgm:presLayoutVars>
      </dgm:prSet>
      <dgm:spPr/>
    </dgm:pt>
    <dgm:pt modelId="{0D396C2A-6865-4B1E-9256-514F47D837ED}" type="pres">
      <dgm:prSet presAssocID="{3B4E1DC5-7F2D-4230-B319-571F051C333C}" presName="sibTrans" presStyleCnt="0"/>
      <dgm:spPr/>
    </dgm:pt>
    <dgm:pt modelId="{9D7F4800-73A1-4625-A5CB-4A59FF57884C}" type="pres">
      <dgm:prSet presAssocID="{1F84A0B9-4846-46A1-BC0D-4564A31A5A40}" presName="compNode" presStyleCnt="0"/>
      <dgm:spPr/>
    </dgm:pt>
    <dgm:pt modelId="{8884D87A-DE02-408C-A998-DDF824C171C9}" type="pres">
      <dgm:prSet presAssocID="{1F84A0B9-4846-46A1-BC0D-4564A31A5A40}" presName="bgRect" presStyleLbl="bgShp" presStyleIdx="2" presStyleCnt="4"/>
      <dgm:spPr/>
    </dgm:pt>
    <dgm:pt modelId="{6679451B-5EAF-4AC5-9582-B85855F773F9}" type="pres">
      <dgm:prSet presAssocID="{1F84A0B9-4846-46A1-BC0D-4564A31A5A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27A716F-09A4-4CEA-BCDB-1EC572CF71B3}" type="pres">
      <dgm:prSet presAssocID="{1F84A0B9-4846-46A1-BC0D-4564A31A5A40}" presName="spaceRect" presStyleCnt="0"/>
      <dgm:spPr/>
    </dgm:pt>
    <dgm:pt modelId="{052CE1DA-2E1B-4CD0-9FBA-FD77BBF9CD6F}" type="pres">
      <dgm:prSet presAssocID="{1F84A0B9-4846-46A1-BC0D-4564A31A5A40}" presName="parTx" presStyleLbl="revTx" presStyleIdx="2" presStyleCnt="4">
        <dgm:presLayoutVars>
          <dgm:chMax val="0"/>
          <dgm:chPref val="0"/>
        </dgm:presLayoutVars>
      </dgm:prSet>
      <dgm:spPr/>
    </dgm:pt>
    <dgm:pt modelId="{CC84FB8B-FCFF-4C96-9103-940B9525145F}" type="pres">
      <dgm:prSet presAssocID="{4D9B6C39-EEF1-49A7-B541-F1585E2C6397}" presName="sibTrans" presStyleCnt="0"/>
      <dgm:spPr/>
    </dgm:pt>
    <dgm:pt modelId="{9225D87A-B249-408D-9E46-5D441001447F}" type="pres">
      <dgm:prSet presAssocID="{A92E9376-6634-4FE8-9365-766CEA4FA12A}" presName="compNode" presStyleCnt="0"/>
      <dgm:spPr/>
    </dgm:pt>
    <dgm:pt modelId="{E9515C82-8EB6-4B80-90AD-7F3A26FD618F}" type="pres">
      <dgm:prSet presAssocID="{A92E9376-6634-4FE8-9365-766CEA4FA12A}" presName="bgRect" presStyleLbl="bgShp" presStyleIdx="3" presStyleCnt="4"/>
      <dgm:spPr/>
    </dgm:pt>
    <dgm:pt modelId="{56C92283-8780-42D8-B6C1-88BE820B8922}" type="pres">
      <dgm:prSet presAssocID="{A92E9376-6634-4FE8-9365-766CEA4FA12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umbbell"/>
        </a:ext>
      </dgm:extLst>
    </dgm:pt>
    <dgm:pt modelId="{13F044C6-C7CC-47F0-B471-ED0E8B2C5E1A}" type="pres">
      <dgm:prSet presAssocID="{A92E9376-6634-4FE8-9365-766CEA4FA12A}" presName="spaceRect" presStyleCnt="0"/>
      <dgm:spPr/>
    </dgm:pt>
    <dgm:pt modelId="{19D6AA31-6922-415E-AEAD-CB909162AF17}" type="pres">
      <dgm:prSet presAssocID="{A92E9376-6634-4FE8-9365-766CEA4FA12A}" presName="parTx" presStyleLbl="revTx" presStyleIdx="3" presStyleCnt="4">
        <dgm:presLayoutVars>
          <dgm:chMax val="0"/>
          <dgm:chPref val="0"/>
        </dgm:presLayoutVars>
      </dgm:prSet>
      <dgm:spPr/>
    </dgm:pt>
  </dgm:ptLst>
  <dgm:cxnLst>
    <dgm:cxn modelId="{E65E7710-B8FA-4B45-8171-B0D0023BD267}" type="presOf" srcId="{64D90D47-3E88-43EC-AAEF-B429F9E85E8C}" destId="{4BCFB7CD-E6EE-422D-9194-4A25D93FE5DC}" srcOrd="0" destOrd="0" presId="urn:microsoft.com/office/officeart/2018/2/layout/IconVerticalSolidList"/>
    <dgm:cxn modelId="{87AA281B-2D23-457A-98CF-DCD6DFF97EA5}" type="presOf" srcId="{81BF095D-DE9F-440A-B191-BE8DCDE603A2}" destId="{6B6BB512-DA1F-4BD1-A563-52A3ED92757E}" srcOrd="0" destOrd="0" presId="urn:microsoft.com/office/officeart/2018/2/layout/IconVerticalSolidList"/>
    <dgm:cxn modelId="{16C77662-5313-4B9D-85B6-1F7FD7884876}" type="presOf" srcId="{A92E9376-6634-4FE8-9365-766CEA4FA12A}" destId="{19D6AA31-6922-415E-AEAD-CB909162AF17}" srcOrd="0" destOrd="0" presId="urn:microsoft.com/office/officeart/2018/2/layout/IconVerticalSolidList"/>
    <dgm:cxn modelId="{76C0B142-D92B-4534-9A16-F61F5F870780}" srcId="{64D90D47-3E88-43EC-AAEF-B429F9E85E8C}" destId="{1C0C09B1-10C8-4CA9-878C-5137DDF7B531}" srcOrd="0" destOrd="0" parTransId="{2AD3D226-9999-47FF-84B0-7FFD24B47B26}" sibTransId="{1382C221-6B45-4D3F-8CC6-35C4F7B5B428}"/>
    <dgm:cxn modelId="{3B6EBE4F-39FA-49CE-B1B0-0C733716D62E}" srcId="{64D90D47-3E88-43EC-AAEF-B429F9E85E8C}" destId="{81BF095D-DE9F-440A-B191-BE8DCDE603A2}" srcOrd="1" destOrd="0" parTransId="{CBFBFED4-E25D-4084-BC40-9E26E0168D19}" sibTransId="{3B4E1DC5-7F2D-4230-B319-571F051C333C}"/>
    <dgm:cxn modelId="{85DD4652-3AD8-4E17-842D-06ADB4BC137A}" srcId="{64D90D47-3E88-43EC-AAEF-B429F9E85E8C}" destId="{1F84A0B9-4846-46A1-BC0D-4564A31A5A40}" srcOrd="2" destOrd="0" parTransId="{33891BAE-72E0-4107-BFD3-5CFBC218B608}" sibTransId="{4D9B6C39-EEF1-49A7-B541-F1585E2C6397}"/>
    <dgm:cxn modelId="{464BE673-2573-4EDC-B452-A1DBD6FB0722}" srcId="{64D90D47-3E88-43EC-AAEF-B429F9E85E8C}" destId="{A92E9376-6634-4FE8-9365-766CEA4FA12A}" srcOrd="3" destOrd="0" parTransId="{221E42E3-12B1-46B1-B502-0B1C52A8D7EE}" sibTransId="{877662C9-389A-408B-8459-6500FB0FFE88}"/>
    <dgm:cxn modelId="{AF503F55-3B9A-488A-8238-938D5108CFC1}" type="presOf" srcId="{1F84A0B9-4846-46A1-BC0D-4564A31A5A40}" destId="{052CE1DA-2E1B-4CD0-9FBA-FD77BBF9CD6F}" srcOrd="0" destOrd="0" presId="urn:microsoft.com/office/officeart/2018/2/layout/IconVerticalSolidList"/>
    <dgm:cxn modelId="{C32E0598-71BF-4FDA-B5D7-FC8BAAB605F0}" type="presOf" srcId="{1C0C09B1-10C8-4CA9-878C-5137DDF7B531}" destId="{24E276F1-3D47-4C8E-918A-D071F136440B}" srcOrd="0" destOrd="0" presId="urn:microsoft.com/office/officeart/2018/2/layout/IconVerticalSolidList"/>
    <dgm:cxn modelId="{6A85D88C-11D2-41B6-A50A-0866FC2B5CA2}" type="presParOf" srcId="{4BCFB7CD-E6EE-422D-9194-4A25D93FE5DC}" destId="{94F8366C-F265-4117-8E52-3917FD8A0186}" srcOrd="0" destOrd="0" presId="urn:microsoft.com/office/officeart/2018/2/layout/IconVerticalSolidList"/>
    <dgm:cxn modelId="{163EE492-64A8-468E-ABA2-ABEDA391D25F}" type="presParOf" srcId="{94F8366C-F265-4117-8E52-3917FD8A0186}" destId="{7535E1D0-D34C-4BED-8098-00DED1165516}" srcOrd="0" destOrd="0" presId="urn:microsoft.com/office/officeart/2018/2/layout/IconVerticalSolidList"/>
    <dgm:cxn modelId="{FB41E276-3280-4657-8BB6-A43690A26232}" type="presParOf" srcId="{94F8366C-F265-4117-8E52-3917FD8A0186}" destId="{30917459-EA25-4025-BA02-231A0303F8DE}" srcOrd="1" destOrd="0" presId="urn:microsoft.com/office/officeart/2018/2/layout/IconVerticalSolidList"/>
    <dgm:cxn modelId="{5A6858B2-BD14-4F15-ABFB-2678ED594187}" type="presParOf" srcId="{94F8366C-F265-4117-8E52-3917FD8A0186}" destId="{873227CA-2EA3-4561-9686-A49DE595F32F}" srcOrd="2" destOrd="0" presId="urn:microsoft.com/office/officeart/2018/2/layout/IconVerticalSolidList"/>
    <dgm:cxn modelId="{655D5F57-555D-43B8-BE15-72CA3444A39F}" type="presParOf" srcId="{94F8366C-F265-4117-8E52-3917FD8A0186}" destId="{24E276F1-3D47-4C8E-918A-D071F136440B}" srcOrd="3" destOrd="0" presId="urn:microsoft.com/office/officeart/2018/2/layout/IconVerticalSolidList"/>
    <dgm:cxn modelId="{AF2E3552-6986-4EB4-AD98-27ACAD02E5F1}" type="presParOf" srcId="{4BCFB7CD-E6EE-422D-9194-4A25D93FE5DC}" destId="{0680A917-3C9E-4A92-BA10-29EFDF943549}" srcOrd="1" destOrd="0" presId="urn:microsoft.com/office/officeart/2018/2/layout/IconVerticalSolidList"/>
    <dgm:cxn modelId="{0B70DA6D-CE8D-41C4-A169-55D9350ACA60}" type="presParOf" srcId="{4BCFB7CD-E6EE-422D-9194-4A25D93FE5DC}" destId="{157955AB-CF6C-45F3-9940-8F75B48045C2}" srcOrd="2" destOrd="0" presId="urn:microsoft.com/office/officeart/2018/2/layout/IconVerticalSolidList"/>
    <dgm:cxn modelId="{03C475FA-FFB9-4F39-8782-E19E0F1855B8}" type="presParOf" srcId="{157955AB-CF6C-45F3-9940-8F75B48045C2}" destId="{E5BC6565-F915-4F34-9EB4-D7D5917E388B}" srcOrd="0" destOrd="0" presId="urn:microsoft.com/office/officeart/2018/2/layout/IconVerticalSolidList"/>
    <dgm:cxn modelId="{F54F6114-5ADA-4CD0-8BF0-713B2FEF49F4}" type="presParOf" srcId="{157955AB-CF6C-45F3-9940-8F75B48045C2}" destId="{A4E740D7-7E29-4354-94F9-5EFFAA6B4703}" srcOrd="1" destOrd="0" presId="urn:microsoft.com/office/officeart/2018/2/layout/IconVerticalSolidList"/>
    <dgm:cxn modelId="{F239B0EE-FEE9-4DC7-A815-74FABCC5F128}" type="presParOf" srcId="{157955AB-CF6C-45F3-9940-8F75B48045C2}" destId="{9B0F36EC-0713-4E25-B938-93DB972AC11A}" srcOrd="2" destOrd="0" presId="urn:microsoft.com/office/officeart/2018/2/layout/IconVerticalSolidList"/>
    <dgm:cxn modelId="{6104D1E2-DD4E-47AF-B405-B5CF263FFFE8}" type="presParOf" srcId="{157955AB-CF6C-45F3-9940-8F75B48045C2}" destId="{6B6BB512-DA1F-4BD1-A563-52A3ED92757E}" srcOrd="3" destOrd="0" presId="urn:microsoft.com/office/officeart/2018/2/layout/IconVerticalSolidList"/>
    <dgm:cxn modelId="{AC603A5E-06EF-4760-AC4F-479342F082C8}" type="presParOf" srcId="{4BCFB7CD-E6EE-422D-9194-4A25D93FE5DC}" destId="{0D396C2A-6865-4B1E-9256-514F47D837ED}" srcOrd="3" destOrd="0" presId="urn:microsoft.com/office/officeart/2018/2/layout/IconVerticalSolidList"/>
    <dgm:cxn modelId="{88146665-421A-41CA-8869-167E6A2487E0}" type="presParOf" srcId="{4BCFB7CD-E6EE-422D-9194-4A25D93FE5DC}" destId="{9D7F4800-73A1-4625-A5CB-4A59FF57884C}" srcOrd="4" destOrd="0" presId="urn:microsoft.com/office/officeart/2018/2/layout/IconVerticalSolidList"/>
    <dgm:cxn modelId="{6F512455-CDF1-4565-9F9C-635FFEA449BE}" type="presParOf" srcId="{9D7F4800-73A1-4625-A5CB-4A59FF57884C}" destId="{8884D87A-DE02-408C-A998-DDF824C171C9}" srcOrd="0" destOrd="0" presId="urn:microsoft.com/office/officeart/2018/2/layout/IconVerticalSolidList"/>
    <dgm:cxn modelId="{61B96C3B-7D40-4E1F-87CD-0A7E260066D1}" type="presParOf" srcId="{9D7F4800-73A1-4625-A5CB-4A59FF57884C}" destId="{6679451B-5EAF-4AC5-9582-B85855F773F9}" srcOrd="1" destOrd="0" presId="urn:microsoft.com/office/officeart/2018/2/layout/IconVerticalSolidList"/>
    <dgm:cxn modelId="{A2551E64-7836-4285-8A49-53A4D9275598}" type="presParOf" srcId="{9D7F4800-73A1-4625-A5CB-4A59FF57884C}" destId="{827A716F-09A4-4CEA-BCDB-1EC572CF71B3}" srcOrd="2" destOrd="0" presId="urn:microsoft.com/office/officeart/2018/2/layout/IconVerticalSolidList"/>
    <dgm:cxn modelId="{9D44CFCE-DD38-4E83-BF25-30F1B13ECD3C}" type="presParOf" srcId="{9D7F4800-73A1-4625-A5CB-4A59FF57884C}" destId="{052CE1DA-2E1B-4CD0-9FBA-FD77BBF9CD6F}" srcOrd="3" destOrd="0" presId="urn:microsoft.com/office/officeart/2018/2/layout/IconVerticalSolidList"/>
    <dgm:cxn modelId="{A81DD63D-96B5-462A-A3D8-DD6382FDD3D2}" type="presParOf" srcId="{4BCFB7CD-E6EE-422D-9194-4A25D93FE5DC}" destId="{CC84FB8B-FCFF-4C96-9103-940B9525145F}" srcOrd="5" destOrd="0" presId="urn:microsoft.com/office/officeart/2018/2/layout/IconVerticalSolidList"/>
    <dgm:cxn modelId="{769F0635-0837-4B61-9085-019B776F3CFA}" type="presParOf" srcId="{4BCFB7CD-E6EE-422D-9194-4A25D93FE5DC}" destId="{9225D87A-B249-408D-9E46-5D441001447F}" srcOrd="6" destOrd="0" presId="urn:microsoft.com/office/officeart/2018/2/layout/IconVerticalSolidList"/>
    <dgm:cxn modelId="{07C0ED7E-A301-42E6-AEF0-6ECCA232897C}" type="presParOf" srcId="{9225D87A-B249-408D-9E46-5D441001447F}" destId="{E9515C82-8EB6-4B80-90AD-7F3A26FD618F}" srcOrd="0" destOrd="0" presId="urn:microsoft.com/office/officeart/2018/2/layout/IconVerticalSolidList"/>
    <dgm:cxn modelId="{149493E5-924A-48C6-A71A-1437F2A6A360}" type="presParOf" srcId="{9225D87A-B249-408D-9E46-5D441001447F}" destId="{56C92283-8780-42D8-B6C1-88BE820B8922}" srcOrd="1" destOrd="0" presId="urn:microsoft.com/office/officeart/2018/2/layout/IconVerticalSolidList"/>
    <dgm:cxn modelId="{7F8CF6C2-E109-4884-8F8C-93E78F5FD8C5}" type="presParOf" srcId="{9225D87A-B249-408D-9E46-5D441001447F}" destId="{13F044C6-C7CC-47F0-B471-ED0E8B2C5E1A}" srcOrd="2" destOrd="0" presId="urn:microsoft.com/office/officeart/2018/2/layout/IconVerticalSolidList"/>
    <dgm:cxn modelId="{86FC541C-A2B1-409A-8360-504D6849D23F}" type="presParOf" srcId="{9225D87A-B249-408D-9E46-5D441001447F}" destId="{19D6AA31-6922-415E-AEAD-CB909162AF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EB007-1D24-4AE7-89E2-B098B5DC373A}">
      <dsp:nvSpPr>
        <dsp:cNvPr id="0" name=""/>
        <dsp:cNvSpPr/>
      </dsp:nvSpPr>
      <dsp:spPr>
        <a:xfrm>
          <a:off x="108989" y="387560"/>
          <a:ext cx="1282575" cy="12825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E820E3-D321-456A-9980-FC8DE008D1E7}">
      <dsp:nvSpPr>
        <dsp:cNvPr id="0" name=""/>
        <dsp:cNvSpPr/>
      </dsp:nvSpPr>
      <dsp:spPr>
        <a:xfrm>
          <a:off x="378329" y="656901"/>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6E096E-7B47-424D-AEAC-7565100912CC}">
      <dsp:nvSpPr>
        <dsp:cNvPr id="0" name=""/>
        <dsp:cNvSpPr/>
      </dsp:nvSpPr>
      <dsp:spPr>
        <a:xfrm>
          <a:off x="1666401" y="38756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In ML we refers the learning of target function from training data as inductive learning.</a:t>
          </a:r>
        </a:p>
      </dsp:txBody>
      <dsp:txXfrm>
        <a:off x="1666401" y="387560"/>
        <a:ext cx="3023212" cy="1282575"/>
      </dsp:txXfrm>
    </dsp:sp>
    <dsp:sp modelId="{B7A2C990-876B-4C98-A4D2-BBD8F987994C}">
      <dsp:nvSpPr>
        <dsp:cNvPr id="0" name=""/>
        <dsp:cNvSpPr/>
      </dsp:nvSpPr>
      <dsp:spPr>
        <a:xfrm>
          <a:off x="5216385" y="387560"/>
          <a:ext cx="1282575" cy="12825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02B95-3BF5-41A3-91E6-5114A75635EF}">
      <dsp:nvSpPr>
        <dsp:cNvPr id="0" name=""/>
        <dsp:cNvSpPr/>
      </dsp:nvSpPr>
      <dsp:spPr>
        <a:xfrm>
          <a:off x="5485726" y="656901"/>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CEC991-1E72-4789-8A50-55C400B5DB1C}">
      <dsp:nvSpPr>
        <dsp:cNvPr id="0" name=""/>
        <dsp:cNvSpPr/>
      </dsp:nvSpPr>
      <dsp:spPr>
        <a:xfrm>
          <a:off x="6773798" y="38756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Inductive Learning: Learning general concepts from specific examples i.e. supervised learning do</a:t>
          </a:r>
        </a:p>
      </dsp:txBody>
      <dsp:txXfrm>
        <a:off x="6773798" y="387560"/>
        <a:ext cx="3023212" cy="1282575"/>
      </dsp:txXfrm>
    </dsp:sp>
    <dsp:sp modelId="{C52BC098-36EC-423C-91FD-669715617601}">
      <dsp:nvSpPr>
        <dsp:cNvPr id="0" name=""/>
        <dsp:cNvSpPr/>
      </dsp:nvSpPr>
      <dsp:spPr>
        <a:xfrm>
          <a:off x="108989" y="2354288"/>
          <a:ext cx="1282575" cy="12825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15DDB-4EA0-4E09-99C8-475740168A86}">
      <dsp:nvSpPr>
        <dsp:cNvPr id="0" name=""/>
        <dsp:cNvSpPr/>
      </dsp:nvSpPr>
      <dsp:spPr>
        <a:xfrm>
          <a:off x="378329" y="2623628"/>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EC33B0-FA8C-4F52-9E6F-A7DE1A88C1DC}">
      <dsp:nvSpPr>
        <dsp:cNvPr id="0" name=""/>
        <dsp:cNvSpPr/>
      </dsp:nvSpPr>
      <dsp:spPr>
        <a:xfrm>
          <a:off x="1666401" y="2354288"/>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Generalization is how well the concept is learned by the ML model and applied to a specific examples that is not seen by the model when it was learning.</a:t>
          </a:r>
        </a:p>
      </dsp:txBody>
      <dsp:txXfrm>
        <a:off x="1666401" y="2354288"/>
        <a:ext cx="3023212" cy="1282575"/>
      </dsp:txXfrm>
    </dsp:sp>
    <dsp:sp modelId="{A8EF8A2F-95FE-4289-AD01-53C3922387CA}">
      <dsp:nvSpPr>
        <dsp:cNvPr id="0" name=""/>
        <dsp:cNvSpPr/>
      </dsp:nvSpPr>
      <dsp:spPr>
        <a:xfrm>
          <a:off x="5216385" y="2354288"/>
          <a:ext cx="1282575" cy="12825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A84FB9-4D97-43B0-AB6B-C7C6C65FDABB}">
      <dsp:nvSpPr>
        <dsp:cNvPr id="0" name=""/>
        <dsp:cNvSpPr/>
      </dsp:nvSpPr>
      <dsp:spPr>
        <a:xfrm>
          <a:off x="5485726" y="2623628"/>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3F5A87-8ACB-496B-9C3B-A5047D0DD0A9}">
      <dsp:nvSpPr>
        <dsp:cNvPr id="0" name=""/>
        <dsp:cNvSpPr/>
      </dsp:nvSpPr>
      <dsp:spPr>
        <a:xfrm>
          <a:off x="6773798" y="2354288"/>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The end goal of ML to generalize well from training data from problem domain, and leading to make prediction in future on data the model never seen before.</a:t>
          </a:r>
        </a:p>
      </dsp:txBody>
      <dsp:txXfrm>
        <a:off x="6773798" y="2354288"/>
        <a:ext cx="3023212" cy="1282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7E471-6406-4B92-A40A-CF3901A24D5E}">
      <dsp:nvSpPr>
        <dsp:cNvPr id="0" name=""/>
        <dsp:cNvSpPr/>
      </dsp:nvSpPr>
      <dsp:spPr>
        <a:xfrm>
          <a:off x="0" y="2136"/>
          <a:ext cx="6289466" cy="10826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1EAEEF-FA57-490E-B1E7-768FAF95C672}">
      <dsp:nvSpPr>
        <dsp:cNvPr id="0" name=""/>
        <dsp:cNvSpPr/>
      </dsp:nvSpPr>
      <dsp:spPr>
        <a:xfrm>
          <a:off x="327505" y="245735"/>
          <a:ext cx="595464" cy="5954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4C643D-12A6-4C1E-B6BF-4704F0D7E100}">
      <dsp:nvSpPr>
        <dsp:cNvPr id="0" name=""/>
        <dsp:cNvSpPr/>
      </dsp:nvSpPr>
      <dsp:spPr>
        <a:xfrm>
          <a:off x="1250475" y="2136"/>
          <a:ext cx="5038990" cy="1082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82" tIns="114582" rIns="114582" bIns="114582" numCol="1" spcCol="1270" anchor="ctr" anchorCtr="0">
          <a:noAutofit/>
        </a:bodyPr>
        <a:lstStyle/>
        <a:p>
          <a:pPr marL="0" lvl="0" indent="0" algn="l" defTabSz="666750">
            <a:lnSpc>
              <a:spcPct val="90000"/>
            </a:lnSpc>
            <a:spcBef>
              <a:spcPct val="0"/>
            </a:spcBef>
            <a:spcAft>
              <a:spcPct val="35000"/>
            </a:spcAft>
            <a:buNone/>
          </a:pPr>
          <a:r>
            <a:rPr lang="en-US" sz="1500" kern="1200" dirty="0"/>
            <a:t>Overfitting happens when a model learns the detail  and noise in the training data to the extent that it negatively impacts the performance on the model on new data. </a:t>
          </a:r>
        </a:p>
      </dsp:txBody>
      <dsp:txXfrm>
        <a:off x="1250475" y="2136"/>
        <a:ext cx="5038990" cy="1082663"/>
      </dsp:txXfrm>
    </dsp:sp>
    <dsp:sp modelId="{5E5E56C8-ECFF-4F89-BEE9-A621E14DDA3D}">
      <dsp:nvSpPr>
        <dsp:cNvPr id="0" name=""/>
        <dsp:cNvSpPr/>
      </dsp:nvSpPr>
      <dsp:spPr>
        <a:xfrm>
          <a:off x="0" y="1355465"/>
          <a:ext cx="6289466" cy="1082663"/>
        </a:xfrm>
        <a:prstGeom prst="roundRect">
          <a:avLst>
            <a:gd name="adj" fmla="val 10000"/>
          </a:avLst>
        </a:prstGeom>
        <a:solidFill>
          <a:schemeClr val="accent2">
            <a:hueOff val="498304"/>
            <a:satOff val="-139"/>
            <a:lumOff val="2353"/>
            <a:alphaOff val="0"/>
          </a:schemeClr>
        </a:solidFill>
        <a:ln>
          <a:noFill/>
        </a:ln>
        <a:effectLst/>
      </dsp:spPr>
      <dsp:style>
        <a:lnRef idx="0">
          <a:scrgbClr r="0" g="0" b="0"/>
        </a:lnRef>
        <a:fillRef idx="1">
          <a:scrgbClr r="0" g="0" b="0"/>
        </a:fillRef>
        <a:effectRef idx="0">
          <a:scrgbClr r="0" g="0" b="0"/>
        </a:effectRef>
        <a:fontRef idx="minor"/>
      </dsp:style>
    </dsp:sp>
    <dsp:sp modelId="{C9CB0C92-31C5-4BA5-A72E-063C279FBDE9}">
      <dsp:nvSpPr>
        <dsp:cNvPr id="0" name=""/>
        <dsp:cNvSpPr/>
      </dsp:nvSpPr>
      <dsp:spPr>
        <a:xfrm>
          <a:off x="327505" y="1599064"/>
          <a:ext cx="595464" cy="5954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4BA6AC-2C6B-4C78-88E1-B29C7C7CAD92}">
      <dsp:nvSpPr>
        <dsp:cNvPr id="0" name=""/>
        <dsp:cNvSpPr/>
      </dsp:nvSpPr>
      <dsp:spPr>
        <a:xfrm>
          <a:off x="1250475" y="1355465"/>
          <a:ext cx="5038990" cy="1082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82" tIns="114582" rIns="114582" bIns="114582" numCol="1" spcCol="1270" anchor="ctr" anchorCtr="0">
          <a:noAutofit/>
        </a:bodyPr>
        <a:lstStyle/>
        <a:p>
          <a:pPr marL="0" lvl="0" indent="0" algn="l" defTabSz="666750">
            <a:lnSpc>
              <a:spcPct val="90000"/>
            </a:lnSpc>
            <a:spcBef>
              <a:spcPct val="0"/>
            </a:spcBef>
            <a:spcAft>
              <a:spcPct val="35000"/>
            </a:spcAft>
            <a:buNone/>
          </a:pPr>
          <a:r>
            <a:rPr lang="en-US" sz="1500" kern="1200"/>
            <a:t>Which means the noise and random fluctuation in the training data is picked up and learned as concept by model.</a:t>
          </a:r>
        </a:p>
      </dsp:txBody>
      <dsp:txXfrm>
        <a:off x="1250475" y="1355465"/>
        <a:ext cx="5038990" cy="1082663"/>
      </dsp:txXfrm>
    </dsp:sp>
    <dsp:sp modelId="{D6D5214F-8575-46E8-96D0-FD9FE2A411DF}">
      <dsp:nvSpPr>
        <dsp:cNvPr id="0" name=""/>
        <dsp:cNvSpPr/>
      </dsp:nvSpPr>
      <dsp:spPr>
        <a:xfrm>
          <a:off x="0" y="2708793"/>
          <a:ext cx="6289466" cy="1082663"/>
        </a:xfrm>
        <a:prstGeom prst="roundRect">
          <a:avLst>
            <a:gd name="adj" fmla="val 10000"/>
          </a:avLst>
        </a:prstGeom>
        <a:solidFill>
          <a:schemeClr val="accent2">
            <a:hueOff val="996609"/>
            <a:satOff val="-279"/>
            <a:lumOff val="4705"/>
            <a:alphaOff val="0"/>
          </a:schemeClr>
        </a:solidFill>
        <a:ln>
          <a:noFill/>
        </a:ln>
        <a:effectLst/>
      </dsp:spPr>
      <dsp:style>
        <a:lnRef idx="0">
          <a:scrgbClr r="0" g="0" b="0"/>
        </a:lnRef>
        <a:fillRef idx="1">
          <a:scrgbClr r="0" g="0" b="0"/>
        </a:fillRef>
        <a:effectRef idx="0">
          <a:scrgbClr r="0" g="0" b="0"/>
        </a:effectRef>
        <a:fontRef idx="minor"/>
      </dsp:style>
    </dsp:sp>
    <dsp:sp modelId="{89A23789-F3DB-40E6-ADA4-9E433D0C13F0}">
      <dsp:nvSpPr>
        <dsp:cNvPr id="0" name=""/>
        <dsp:cNvSpPr/>
      </dsp:nvSpPr>
      <dsp:spPr>
        <a:xfrm>
          <a:off x="327505" y="2952393"/>
          <a:ext cx="595464" cy="5954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FE2269-1FA1-486F-A826-4784ACC65612}">
      <dsp:nvSpPr>
        <dsp:cNvPr id="0" name=""/>
        <dsp:cNvSpPr/>
      </dsp:nvSpPr>
      <dsp:spPr>
        <a:xfrm>
          <a:off x="1250475" y="2708793"/>
          <a:ext cx="5038990" cy="1082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82" tIns="114582" rIns="114582" bIns="114582" numCol="1" spcCol="1270" anchor="ctr" anchorCtr="0">
          <a:noAutofit/>
        </a:bodyPr>
        <a:lstStyle/>
        <a:p>
          <a:pPr marL="0" lvl="0" indent="0" algn="l" defTabSz="666750">
            <a:lnSpc>
              <a:spcPct val="90000"/>
            </a:lnSpc>
            <a:spcBef>
              <a:spcPct val="0"/>
            </a:spcBef>
            <a:spcAft>
              <a:spcPct val="35000"/>
            </a:spcAft>
            <a:buNone/>
          </a:pPr>
          <a:r>
            <a:rPr lang="en-US" sz="1500" kern="1200"/>
            <a:t>Overfitting is nonparametric and nonlinear model that have more flexibility when learning a target function.</a:t>
          </a:r>
        </a:p>
      </dsp:txBody>
      <dsp:txXfrm>
        <a:off x="1250475" y="2708793"/>
        <a:ext cx="5038990" cy="1082663"/>
      </dsp:txXfrm>
    </dsp:sp>
    <dsp:sp modelId="{80271F02-A53A-4E66-888B-BF3517AF0B65}">
      <dsp:nvSpPr>
        <dsp:cNvPr id="0" name=""/>
        <dsp:cNvSpPr/>
      </dsp:nvSpPr>
      <dsp:spPr>
        <a:xfrm>
          <a:off x="0" y="4062122"/>
          <a:ext cx="6289466" cy="1082663"/>
        </a:xfrm>
        <a:prstGeom prst="roundRect">
          <a:avLst>
            <a:gd name="adj" fmla="val 10000"/>
          </a:avLst>
        </a:prstGeom>
        <a:solidFill>
          <a:schemeClr val="accent2">
            <a:hueOff val="1494913"/>
            <a:satOff val="-418"/>
            <a:lumOff val="7058"/>
            <a:alphaOff val="0"/>
          </a:schemeClr>
        </a:solidFill>
        <a:ln>
          <a:noFill/>
        </a:ln>
        <a:effectLst/>
      </dsp:spPr>
      <dsp:style>
        <a:lnRef idx="0">
          <a:scrgbClr r="0" g="0" b="0"/>
        </a:lnRef>
        <a:fillRef idx="1">
          <a:scrgbClr r="0" g="0" b="0"/>
        </a:fillRef>
        <a:effectRef idx="0">
          <a:scrgbClr r="0" g="0" b="0"/>
        </a:effectRef>
        <a:fontRef idx="minor"/>
      </dsp:style>
    </dsp:sp>
    <dsp:sp modelId="{E0C60936-87A7-4832-83A9-C5E63F079953}">
      <dsp:nvSpPr>
        <dsp:cNvPr id="0" name=""/>
        <dsp:cNvSpPr/>
      </dsp:nvSpPr>
      <dsp:spPr>
        <a:xfrm>
          <a:off x="327505" y="4305721"/>
          <a:ext cx="595464" cy="5954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556D7-A30F-4284-AE97-A46CC431F186}">
      <dsp:nvSpPr>
        <dsp:cNvPr id="0" name=""/>
        <dsp:cNvSpPr/>
      </dsp:nvSpPr>
      <dsp:spPr>
        <a:xfrm>
          <a:off x="1250475" y="4062122"/>
          <a:ext cx="5038990" cy="1082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82" tIns="114582" rIns="114582" bIns="114582" numCol="1" spcCol="1270" anchor="ctr" anchorCtr="0">
          <a:noAutofit/>
        </a:bodyPr>
        <a:lstStyle/>
        <a:p>
          <a:pPr marL="0" lvl="0" indent="0" algn="l" defTabSz="666750">
            <a:lnSpc>
              <a:spcPct val="90000"/>
            </a:lnSpc>
            <a:spcBef>
              <a:spcPct val="0"/>
            </a:spcBef>
            <a:spcAft>
              <a:spcPct val="35000"/>
            </a:spcAft>
            <a:buNone/>
          </a:pPr>
          <a:r>
            <a:rPr lang="en-US" sz="1500" kern="1200" dirty="0"/>
            <a:t>Examples Decision tree are nonparametric ml model that is very flexible and is subject to overfitting the training data. And problem can be addressed by pruning the tree after it has learned in order to remove some of the details it has picked up.</a:t>
          </a:r>
        </a:p>
      </dsp:txBody>
      <dsp:txXfrm>
        <a:off x="1250475" y="4062122"/>
        <a:ext cx="5038990" cy="10826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C32D9-D721-4D68-A615-45AFFF41A97F}">
      <dsp:nvSpPr>
        <dsp:cNvPr id="0" name=""/>
        <dsp:cNvSpPr/>
      </dsp:nvSpPr>
      <dsp:spPr>
        <a:xfrm>
          <a:off x="0" y="0"/>
          <a:ext cx="7924800" cy="8853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Data used for training is not cleaned and contains noise in it </a:t>
          </a:r>
        </a:p>
      </dsp:txBody>
      <dsp:txXfrm>
        <a:off x="25932" y="25932"/>
        <a:ext cx="6894598" cy="833509"/>
      </dsp:txXfrm>
    </dsp:sp>
    <dsp:sp modelId="{041B25B3-B031-4A25-A34D-57DBD527AD59}">
      <dsp:nvSpPr>
        <dsp:cNvPr id="0" name=""/>
        <dsp:cNvSpPr/>
      </dsp:nvSpPr>
      <dsp:spPr>
        <a:xfrm>
          <a:off x="663701" y="1046350"/>
          <a:ext cx="7924800" cy="8853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Model has high variance </a:t>
          </a:r>
        </a:p>
      </dsp:txBody>
      <dsp:txXfrm>
        <a:off x="689633" y="1072282"/>
        <a:ext cx="6633741" cy="833509"/>
      </dsp:txXfrm>
    </dsp:sp>
    <dsp:sp modelId="{ECB9A2A8-B0E4-4852-9B95-D408F36C8E7C}">
      <dsp:nvSpPr>
        <dsp:cNvPr id="0" name=""/>
        <dsp:cNvSpPr/>
      </dsp:nvSpPr>
      <dsp:spPr>
        <a:xfrm>
          <a:off x="1317498" y="2092700"/>
          <a:ext cx="7924800" cy="8853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Size of training data is not enough </a:t>
          </a:r>
        </a:p>
      </dsp:txBody>
      <dsp:txXfrm>
        <a:off x="1343430" y="2118632"/>
        <a:ext cx="6643647" cy="833509"/>
      </dsp:txXfrm>
    </dsp:sp>
    <dsp:sp modelId="{5BF674FB-A87F-425C-9D27-AEFDAB24C44F}">
      <dsp:nvSpPr>
        <dsp:cNvPr id="0" name=""/>
        <dsp:cNvSpPr/>
      </dsp:nvSpPr>
      <dsp:spPr>
        <a:xfrm>
          <a:off x="1981200" y="3139050"/>
          <a:ext cx="7924800" cy="8853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Model is too complex</a:t>
          </a:r>
        </a:p>
      </dsp:txBody>
      <dsp:txXfrm>
        <a:off x="2007132" y="3164982"/>
        <a:ext cx="6633741" cy="833509"/>
      </dsp:txXfrm>
    </dsp:sp>
    <dsp:sp modelId="{B6EDFCF2-68AA-465D-9988-11C79C721FAE}">
      <dsp:nvSpPr>
        <dsp:cNvPr id="0" name=""/>
        <dsp:cNvSpPr/>
      </dsp:nvSpPr>
      <dsp:spPr>
        <a:xfrm>
          <a:off x="7349307" y="678115"/>
          <a:ext cx="575492" cy="57549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478793" y="678115"/>
        <a:ext cx="316520" cy="433058"/>
      </dsp:txXfrm>
    </dsp:sp>
    <dsp:sp modelId="{415C902F-9E6E-4731-A056-7D71EB4450AF}">
      <dsp:nvSpPr>
        <dsp:cNvPr id="0" name=""/>
        <dsp:cNvSpPr/>
      </dsp:nvSpPr>
      <dsp:spPr>
        <a:xfrm>
          <a:off x="8013009" y="1724465"/>
          <a:ext cx="575492" cy="57549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42495" y="1724465"/>
        <a:ext cx="316520" cy="433058"/>
      </dsp:txXfrm>
    </dsp:sp>
    <dsp:sp modelId="{2171BAB5-9948-47DF-A808-D1F810E1236C}">
      <dsp:nvSpPr>
        <dsp:cNvPr id="0" name=""/>
        <dsp:cNvSpPr/>
      </dsp:nvSpPr>
      <dsp:spPr>
        <a:xfrm>
          <a:off x="8666805" y="2770815"/>
          <a:ext cx="575492" cy="57549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796291" y="2770815"/>
        <a:ext cx="316520" cy="433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5F4C6-FCEE-47A3-A2D3-334EADA0F609}">
      <dsp:nvSpPr>
        <dsp:cNvPr id="0" name=""/>
        <dsp:cNvSpPr/>
      </dsp:nvSpPr>
      <dsp:spPr>
        <a:xfrm>
          <a:off x="571272" y="0"/>
          <a:ext cx="5146922" cy="514692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FF054-269B-4D65-83F2-8E01931B5422}">
      <dsp:nvSpPr>
        <dsp:cNvPr id="0" name=""/>
        <dsp:cNvSpPr/>
      </dsp:nvSpPr>
      <dsp:spPr>
        <a:xfrm>
          <a:off x="1060229" y="488957"/>
          <a:ext cx="2007299" cy="20072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Data used for training is not cleaned and having noise</a:t>
          </a:r>
        </a:p>
      </dsp:txBody>
      <dsp:txXfrm>
        <a:off x="1158217" y="586945"/>
        <a:ext cx="1811323" cy="1811323"/>
      </dsp:txXfrm>
    </dsp:sp>
    <dsp:sp modelId="{12ACCFC9-7B98-47C5-AD6B-D380C200637F}">
      <dsp:nvSpPr>
        <dsp:cNvPr id="0" name=""/>
        <dsp:cNvSpPr/>
      </dsp:nvSpPr>
      <dsp:spPr>
        <a:xfrm>
          <a:off x="3221936" y="488957"/>
          <a:ext cx="2007299" cy="20072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The model is highly bias</a:t>
          </a:r>
        </a:p>
      </dsp:txBody>
      <dsp:txXfrm>
        <a:off x="3319924" y="586945"/>
        <a:ext cx="1811323" cy="1811323"/>
      </dsp:txXfrm>
    </dsp:sp>
    <dsp:sp modelId="{1B907AC5-14B0-4F42-9EEA-839C97B5C2CA}">
      <dsp:nvSpPr>
        <dsp:cNvPr id="0" name=""/>
        <dsp:cNvSpPr/>
      </dsp:nvSpPr>
      <dsp:spPr>
        <a:xfrm>
          <a:off x="1060229" y="2650664"/>
          <a:ext cx="2007299" cy="200729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The size of training data is not enough</a:t>
          </a:r>
        </a:p>
      </dsp:txBody>
      <dsp:txXfrm>
        <a:off x="1158217" y="2748652"/>
        <a:ext cx="1811323" cy="1811323"/>
      </dsp:txXfrm>
    </dsp:sp>
    <dsp:sp modelId="{678F3B70-CE7E-4417-BA37-6534C6FF5149}">
      <dsp:nvSpPr>
        <dsp:cNvPr id="0" name=""/>
        <dsp:cNvSpPr/>
      </dsp:nvSpPr>
      <dsp:spPr>
        <a:xfrm>
          <a:off x="3221936" y="2650664"/>
          <a:ext cx="2007299" cy="20072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The model is too simple</a:t>
          </a:r>
        </a:p>
      </dsp:txBody>
      <dsp:txXfrm>
        <a:off x="3319924" y="2748652"/>
        <a:ext cx="1811323" cy="18113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31429-3113-4040-922D-496AD5B7335F}">
      <dsp:nvSpPr>
        <dsp:cNvPr id="0" name=""/>
        <dsp:cNvSpPr/>
      </dsp:nvSpPr>
      <dsp:spPr>
        <a:xfrm>
          <a:off x="2902" y="400552"/>
          <a:ext cx="2302371" cy="32233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502" tIns="330200" rIns="179502" bIns="330200" numCol="1" spcCol="1270" anchor="t" anchorCtr="0">
          <a:noAutofit/>
        </a:bodyPr>
        <a:lstStyle/>
        <a:p>
          <a:pPr marL="0" lvl="0" indent="0" algn="l" defTabSz="977900">
            <a:lnSpc>
              <a:spcPct val="90000"/>
            </a:lnSpc>
            <a:spcBef>
              <a:spcPct val="0"/>
            </a:spcBef>
            <a:spcAft>
              <a:spcPct val="35000"/>
            </a:spcAft>
            <a:buNone/>
          </a:pPr>
          <a:r>
            <a:rPr lang="en-US" sz="2200" kern="1200"/>
            <a:t>Increase the number of features in dataset</a:t>
          </a:r>
        </a:p>
      </dsp:txBody>
      <dsp:txXfrm>
        <a:off x="2902" y="1625413"/>
        <a:ext cx="2302371" cy="1933991"/>
      </dsp:txXfrm>
    </dsp:sp>
    <dsp:sp modelId="{5A3B4299-CE46-4710-A1F2-68870FD07B41}">
      <dsp:nvSpPr>
        <dsp:cNvPr id="0" name=""/>
        <dsp:cNvSpPr/>
      </dsp:nvSpPr>
      <dsp:spPr>
        <a:xfrm>
          <a:off x="670589" y="722884"/>
          <a:ext cx="966995" cy="966995"/>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391" tIns="12700" rIns="75391" bIns="12700" numCol="1" spcCol="1270" anchor="ctr" anchorCtr="0">
          <a:noAutofit/>
        </a:bodyPr>
        <a:lstStyle/>
        <a:p>
          <a:pPr marL="0" lvl="0" indent="0" algn="ctr" defTabSz="2044700">
            <a:lnSpc>
              <a:spcPct val="90000"/>
            </a:lnSpc>
            <a:spcBef>
              <a:spcPct val="0"/>
            </a:spcBef>
            <a:spcAft>
              <a:spcPct val="35000"/>
            </a:spcAft>
            <a:buNone/>
          </a:pPr>
          <a:r>
            <a:rPr lang="en-US" sz="4600" kern="1200"/>
            <a:t>1</a:t>
          </a:r>
        </a:p>
      </dsp:txBody>
      <dsp:txXfrm>
        <a:off x="812202" y="864497"/>
        <a:ext cx="683769" cy="683769"/>
      </dsp:txXfrm>
    </dsp:sp>
    <dsp:sp modelId="{1A5F48A2-A127-4908-90FE-4B37DAAE9DF4}">
      <dsp:nvSpPr>
        <dsp:cNvPr id="0" name=""/>
        <dsp:cNvSpPr/>
      </dsp:nvSpPr>
      <dsp:spPr>
        <a:xfrm>
          <a:off x="2902" y="3623799"/>
          <a:ext cx="2302371"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872FC-6B3A-4B31-B811-920BEDAD54DC}">
      <dsp:nvSpPr>
        <dsp:cNvPr id="0" name=""/>
        <dsp:cNvSpPr/>
      </dsp:nvSpPr>
      <dsp:spPr>
        <a:xfrm>
          <a:off x="2535510" y="400552"/>
          <a:ext cx="2302371" cy="32233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502" tIns="330200" rIns="179502" bIns="330200" numCol="1" spcCol="1270" anchor="t" anchorCtr="0">
          <a:noAutofit/>
        </a:bodyPr>
        <a:lstStyle/>
        <a:p>
          <a:pPr marL="0" lvl="0" indent="0" algn="l" defTabSz="977900">
            <a:lnSpc>
              <a:spcPct val="90000"/>
            </a:lnSpc>
            <a:spcBef>
              <a:spcPct val="0"/>
            </a:spcBef>
            <a:spcAft>
              <a:spcPct val="35000"/>
            </a:spcAft>
            <a:buNone/>
          </a:pPr>
          <a:r>
            <a:rPr lang="en-US" sz="2200" kern="1200"/>
            <a:t>Increase model complexity </a:t>
          </a:r>
        </a:p>
      </dsp:txBody>
      <dsp:txXfrm>
        <a:off x="2535510" y="1625413"/>
        <a:ext cx="2302371" cy="1933991"/>
      </dsp:txXfrm>
    </dsp:sp>
    <dsp:sp modelId="{F974EC4D-B493-4747-B047-2636B9B2742F}">
      <dsp:nvSpPr>
        <dsp:cNvPr id="0" name=""/>
        <dsp:cNvSpPr/>
      </dsp:nvSpPr>
      <dsp:spPr>
        <a:xfrm>
          <a:off x="3203197" y="722884"/>
          <a:ext cx="966995" cy="966995"/>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391" tIns="12700" rIns="75391"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344810" y="864497"/>
        <a:ext cx="683769" cy="683769"/>
      </dsp:txXfrm>
    </dsp:sp>
    <dsp:sp modelId="{C4F57756-56C5-4552-8651-F43DD1D420DB}">
      <dsp:nvSpPr>
        <dsp:cNvPr id="0" name=""/>
        <dsp:cNvSpPr/>
      </dsp:nvSpPr>
      <dsp:spPr>
        <a:xfrm>
          <a:off x="2535510" y="3623799"/>
          <a:ext cx="2302371"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6FF728-03AD-40AE-8137-067E879163AC}">
      <dsp:nvSpPr>
        <dsp:cNvPr id="0" name=""/>
        <dsp:cNvSpPr/>
      </dsp:nvSpPr>
      <dsp:spPr>
        <a:xfrm>
          <a:off x="5068118" y="400552"/>
          <a:ext cx="2302371" cy="32233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502" tIns="330200" rIns="179502" bIns="330200" numCol="1" spcCol="1270" anchor="t" anchorCtr="0">
          <a:noAutofit/>
        </a:bodyPr>
        <a:lstStyle/>
        <a:p>
          <a:pPr marL="0" lvl="0" indent="0" algn="l" defTabSz="977900">
            <a:lnSpc>
              <a:spcPct val="90000"/>
            </a:lnSpc>
            <a:spcBef>
              <a:spcPct val="0"/>
            </a:spcBef>
            <a:spcAft>
              <a:spcPct val="35000"/>
            </a:spcAft>
            <a:buNone/>
          </a:pPr>
          <a:r>
            <a:rPr lang="en-US" sz="2200" kern="1200"/>
            <a:t>Reduce the noise in training data</a:t>
          </a:r>
        </a:p>
      </dsp:txBody>
      <dsp:txXfrm>
        <a:off x="5068118" y="1625413"/>
        <a:ext cx="2302371" cy="1933991"/>
      </dsp:txXfrm>
    </dsp:sp>
    <dsp:sp modelId="{A550D1DF-18DB-46C0-A98B-25B0DD0D302A}">
      <dsp:nvSpPr>
        <dsp:cNvPr id="0" name=""/>
        <dsp:cNvSpPr/>
      </dsp:nvSpPr>
      <dsp:spPr>
        <a:xfrm>
          <a:off x="5735806" y="722884"/>
          <a:ext cx="966995" cy="966995"/>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391" tIns="12700" rIns="75391" bIns="12700"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5877419" y="864497"/>
        <a:ext cx="683769" cy="683769"/>
      </dsp:txXfrm>
    </dsp:sp>
    <dsp:sp modelId="{084913F0-25E4-41BB-B0F8-9B1EA780C882}">
      <dsp:nvSpPr>
        <dsp:cNvPr id="0" name=""/>
        <dsp:cNvSpPr/>
      </dsp:nvSpPr>
      <dsp:spPr>
        <a:xfrm>
          <a:off x="5068118" y="3623799"/>
          <a:ext cx="2302371"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9D2C14-7F20-4F59-BAF4-A515D1E662B6}">
      <dsp:nvSpPr>
        <dsp:cNvPr id="0" name=""/>
        <dsp:cNvSpPr/>
      </dsp:nvSpPr>
      <dsp:spPr>
        <a:xfrm>
          <a:off x="7600726" y="400552"/>
          <a:ext cx="2302371" cy="32233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502" tIns="330200" rIns="179502" bIns="330200" numCol="1" spcCol="1270" anchor="t" anchorCtr="0">
          <a:noAutofit/>
        </a:bodyPr>
        <a:lstStyle/>
        <a:p>
          <a:pPr marL="0" lvl="0" indent="0" algn="l" defTabSz="977900">
            <a:lnSpc>
              <a:spcPct val="90000"/>
            </a:lnSpc>
            <a:spcBef>
              <a:spcPct val="0"/>
            </a:spcBef>
            <a:spcAft>
              <a:spcPct val="35000"/>
            </a:spcAft>
            <a:buNone/>
          </a:pPr>
          <a:r>
            <a:rPr lang="en-US" sz="2200" kern="1200"/>
            <a:t>Increase the duration of training the dataset.</a:t>
          </a:r>
        </a:p>
      </dsp:txBody>
      <dsp:txXfrm>
        <a:off x="7600726" y="1625413"/>
        <a:ext cx="2302371" cy="1933991"/>
      </dsp:txXfrm>
    </dsp:sp>
    <dsp:sp modelId="{946B14B5-5766-4729-A2B9-4832C91D2751}">
      <dsp:nvSpPr>
        <dsp:cNvPr id="0" name=""/>
        <dsp:cNvSpPr/>
      </dsp:nvSpPr>
      <dsp:spPr>
        <a:xfrm>
          <a:off x="8268414" y="722884"/>
          <a:ext cx="966995" cy="966995"/>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391" tIns="12700" rIns="75391" bIns="12700"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8410027" y="864497"/>
        <a:ext cx="683769" cy="683769"/>
      </dsp:txXfrm>
    </dsp:sp>
    <dsp:sp modelId="{9FC8793A-78B8-43FF-9CF8-45CADDEDF8B4}">
      <dsp:nvSpPr>
        <dsp:cNvPr id="0" name=""/>
        <dsp:cNvSpPr/>
      </dsp:nvSpPr>
      <dsp:spPr>
        <a:xfrm>
          <a:off x="7600726" y="3623799"/>
          <a:ext cx="2302371"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5E1D0-D34C-4BED-8098-00DED1165516}">
      <dsp:nvSpPr>
        <dsp:cNvPr id="0" name=""/>
        <dsp:cNvSpPr/>
      </dsp:nvSpPr>
      <dsp:spPr>
        <a:xfrm>
          <a:off x="0" y="2149"/>
          <a:ext cx="5566706" cy="10895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17459-EA25-4025-BA02-231A0303F8DE}">
      <dsp:nvSpPr>
        <dsp:cNvPr id="0" name=""/>
        <dsp:cNvSpPr/>
      </dsp:nvSpPr>
      <dsp:spPr>
        <a:xfrm>
          <a:off x="329596" y="247303"/>
          <a:ext cx="599265" cy="5992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E276F1-3D47-4C8E-918A-D071F136440B}">
      <dsp:nvSpPr>
        <dsp:cNvPr id="0" name=""/>
        <dsp:cNvSpPr/>
      </dsp:nvSpPr>
      <dsp:spPr>
        <a:xfrm>
          <a:off x="1258457" y="2149"/>
          <a:ext cx="4308248" cy="108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13" tIns="115313" rIns="115313" bIns="115313" numCol="1" spcCol="1270" anchor="ctr" anchorCtr="0">
          <a:noAutofit/>
        </a:bodyPr>
        <a:lstStyle/>
        <a:p>
          <a:pPr marL="0" lvl="0" indent="0" algn="l" defTabSz="844550">
            <a:lnSpc>
              <a:spcPct val="90000"/>
            </a:lnSpc>
            <a:spcBef>
              <a:spcPct val="0"/>
            </a:spcBef>
            <a:spcAft>
              <a:spcPct val="35000"/>
            </a:spcAft>
            <a:buNone/>
          </a:pPr>
          <a:r>
            <a:rPr lang="en-US" sz="1900" kern="1200"/>
            <a:t>To find a good fit we have to consider the performance of ML model overtime with training data.</a:t>
          </a:r>
        </a:p>
      </dsp:txBody>
      <dsp:txXfrm>
        <a:off x="1258457" y="2149"/>
        <a:ext cx="4308248" cy="1089573"/>
      </dsp:txXfrm>
    </dsp:sp>
    <dsp:sp modelId="{E5BC6565-F915-4F34-9EB4-D7D5917E388B}">
      <dsp:nvSpPr>
        <dsp:cNvPr id="0" name=""/>
        <dsp:cNvSpPr/>
      </dsp:nvSpPr>
      <dsp:spPr>
        <a:xfrm>
          <a:off x="0" y="1364116"/>
          <a:ext cx="5566706" cy="10895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740D7-7E29-4354-94F9-5EFFAA6B4703}">
      <dsp:nvSpPr>
        <dsp:cNvPr id="0" name=""/>
        <dsp:cNvSpPr/>
      </dsp:nvSpPr>
      <dsp:spPr>
        <a:xfrm>
          <a:off x="329596" y="1609270"/>
          <a:ext cx="599265" cy="5992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6BB512-DA1F-4BD1-A563-52A3ED92757E}">
      <dsp:nvSpPr>
        <dsp:cNvPr id="0" name=""/>
        <dsp:cNvSpPr/>
      </dsp:nvSpPr>
      <dsp:spPr>
        <a:xfrm>
          <a:off x="1258457" y="1364116"/>
          <a:ext cx="4308248" cy="108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13" tIns="115313" rIns="115313" bIns="115313" numCol="1" spcCol="1270" anchor="ctr" anchorCtr="0">
          <a:noAutofit/>
        </a:bodyPr>
        <a:lstStyle/>
        <a:p>
          <a:pPr marL="0" lvl="0" indent="0" algn="l" defTabSz="844550">
            <a:lnSpc>
              <a:spcPct val="90000"/>
            </a:lnSpc>
            <a:spcBef>
              <a:spcPct val="0"/>
            </a:spcBef>
            <a:spcAft>
              <a:spcPct val="35000"/>
            </a:spcAft>
            <a:buNone/>
          </a:pPr>
          <a:r>
            <a:rPr lang="en-US" sz="1900" kern="1200"/>
            <a:t>As the model starts to learn over time the error for the model is reduced for training as well as test dataset. </a:t>
          </a:r>
        </a:p>
      </dsp:txBody>
      <dsp:txXfrm>
        <a:off x="1258457" y="1364116"/>
        <a:ext cx="4308248" cy="1089573"/>
      </dsp:txXfrm>
    </dsp:sp>
    <dsp:sp modelId="{8884D87A-DE02-408C-A998-DDF824C171C9}">
      <dsp:nvSpPr>
        <dsp:cNvPr id="0" name=""/>
        <dsp:cNvSpPr/>
      </dsp:nvSpPr>
      <dsp:spPr>
        <a:xfrm>
          <a:off x="0" y="2726083"/>
          <a:ext cx="5566706" cy="10895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79451B-5EAF-4AC5-9582-B85855F773F9}">
      <dsp:nvSpPr>
        <dsp:cNvPr id="0" name=""/>
        <dsp:cNvSpPr/>
      </dsp:nvSpPr>
      <dsp:spPr>
        <a:xfrm>
          <a:off x="329596" y="2971237"/>
          <a:ext cx="599265" cy="5992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2CE1DA-2E1B-4CD0-9FBA-FD77BBF9CD6F}">
      <dsp:nvSpPr>
        <dsp:cNvPr id="0" name=""/>
        <dsp:cNvSpPr/>
      </dsp:nvSpPr>
      <dsp:spPr>
        <a:xfrm>
          <a:off x="1258457" y="2726083"/>
          <a:ext cx="4308248" cy="108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13" tIns="115313" rIns="115313" bIns="115313" numCol="1" spcCol="1270" anchor="ctr" anchorCtr="0">
          <a:noAutofit/>
        </a:bodyPr>
        <a:lstStyle/>
        <a:p>
          <a:pPr marL="0" lvl="0" indent="0" algn="l" defTabSz="844550">
            <a:lnSpc>
              <a:spcPct val="90000"/>
            </a:lnSpc>
            <a:spcBef>
              <a:spcPct val="0"/>
            </a:spcBef>
            <a:spcAft>
              <a:spcPct val="35000"/>
            </a:spcAft>
            <a:buNone/>
          </a:pPr>
          <a:r>
            <a:rPr lang="en-US" sz="1900" kern="1200"/>
            <a:t>Conversely if we train the model for too long it will learn the unnecessary details and the noise in dataset and leading to overfitting</a:t>
          </a:r>
        </a:p>
      </dsp:txBody>
      <dsp:txXfrm>
        <a:off x="1258457" y="2726083"/>
        <a:ext cx="4308248" cy="1089573"/>
      </dsp:txXfrm>
    </dsp:sp>
    <dsp:sp modelId="{E9515C82-8EB6-4B80-90AD-7F3A26FD618F}">
      <dsp:nvSpPr>
        <dsp:cNvPr id="0" name=""/>
        <dsp:cNvSpPr/>
      </dsp:nvSpPr>
      <dsp:spPr>
        <a:xfrm>
          <a:off x="0" y="4088050"/>
          <a:ext cx="5566706" cy="108957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C92283-8780-42D8-B6C1-88BE820B8922}">
      <dsp:nvSpPr>
        <dsp:cNvPr id="0" name=""/>
        <dsp:cNvSpPr/>
      </dsp:nvSpPr>
      <dsp:spPr>
        <a:xfrm>
          <a:off x="329596" y="4333204"/>
          <a:ext cx="599265" cy="5992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D6AA31-6922-415E-AEAD-CB909162AF17}">
      <dsp:nvSpPr>
        <dsp:cNvPr id="0" name=""/>
        <dsp:cNvSpPr/>
      </dsp:nvSpPr>
      <dsp:spPr>
        <a:xfrm>
          <a:off x="1258457" y="4088050"/>
          <a:ext cx="4308248" cy="108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13" tIns="115313" rIns="115313" bIns="115313" numCol="1" spcCol="1270" anchor="ctr" anchorCtr="0">
          <a:noAutofit/>
        </a:bodyPr>
        <a:lstStyle/>
        <a:p>
          <a:pPr marL="0" lvl="0" indent="0" algn="l" defTabSz="844550">
            <a:lnSpc>
              <a:spcPct val="90000"/>
            </a:lnSpc>
            <a:spcBef>
              <a:spcPct val="0"/>
            </a:spcBef>
            <a:spcAft>
              <a:spcPct val="35000"/>
            </a:spcAft>
            <a:buNone/>
          </a:pPr>
          <a:r>
            <a:rPr lang="en-US" sz="1900" kern="1200"/>
            <a:t>For a good fit, we have to stop training at a point once error start increase</a:t>
          </a:r>
        </a:p>
      </dsp:txBody>
      <dsp:txXfrm>
        <a:off x="1258457" y="4088050"/>
        <a:ext cx="4308248" cy="108957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12/7/2022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0153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12/7/2022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6511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12/7/2022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2764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12/7/2022</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0106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12/7/2022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624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12/7/2022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6406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12/7/2022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0082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12/7/2022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555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12/7/2022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9195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12/7/2022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47905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12/7/2022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4545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12/7/2022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89098337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37" r:id="rId4"/>
    <p:sldLayoutId id="2147483738"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02242-E371-2DDD-692A-79A1E0492990}"/>
              </a:ext>
            </a:extLst>
          </p:cNvPr>
          <p:cNvSpPr>
            <a:spLocks noGrp="1"/>
          </p:cNvSpPr>
          <p:nvPr>
            <p:ph type="ctrTitle"/>
          </p:nvPr>
        </p:nvSpPr>
        <p:spPr>
          <a:xfrm>
            <a:off x="871870" y="749595"/>
            <a:ext cx="5645888" cy="3902149"/>
          </a:xfrm>
        </p:spPr>
        <p:txBody>
          <a:bodyPr anchor="t">
            <a:normAutofit/>
          </a:bodyPr>
          <a:lstStyle/>
          <a:p>
            <a:pPr algn="l"/>
            <a:r>
              <a:rPr lang="en-US" sz="5100"/>
              <a:t>Overfitting and Underfitting </a:t>
            </a:r>
          </a:p>
        </p:txBody>
      </p:sp>
      <p:sp>
        <p:nvSpPr>
          <p:cNvPr id="3" name="Subtitle 2">
            <a:extLst>
              <a:ext uri="{FF2B5EF4-FFF2-40B4-BE49-F238E27FC236}">
                <a16:creationId xmlns:a16="http://schemas.microsoft.com/office/drawing/2014/main" id="{17239996-1B57-B818-8E65-DCB828FCB63E}"/>
              </a:ext>
            </a:extLst>
          </p:cNvPr>
          <p:cNvSpPr>
            <a:spLocks noGrp="1"/>
          </p:cNvSpPr>
          <p:nvPr>
            <p:ph type="subTitle" idx="1"/>
          </p:nvPr>
        </p:nvSpPr>
        <p:spPr>
          <a:xfrm>
            <a:off x="871870" y="4651745"/>
            <a:ext cx="4890977" cy="999460"/>
          </a:xfrm>
        </p:spPr>
        <p:txBody>
          <a:bodyPr anchor="b">
            <a:normAutofit/>
          </a:bodyPr>
          <a:lstStyle/>
          <a:p>
            <a:pPr algn="l"/>
            <a:r>
              <a:rPr lang="en-US" dirty="0"/>
              <a:t>By Muhammad Arslan Shahzad @ICodeGuru</a:t>
            </a:r>
          </a:p>
        </p:txBody>
      </p:sp>
      <p:pic>
        <p:nvPicPr>
          <p:cNvPr id="19" name="Picture 3">
            <a:extLst>
              <a:ext uri="{FF2B5EF4-FFF2-40B4-BE49-F238E27FC236}">
                <a16:creationId xmlns:a16="http://schemas.microsoft.com/office/drawing/2014/main" id="{D54330CD-A4D2-D317-1403-1BF34CB046E0}"/>
              </a:ext>
            </a:extLst>
          </p:cNvPr>
          <p:cNvPicPr>
            <a:picLocks noChangeAspect="1"/>
          </p:cNvPicPr>
          <p:nvPr/>
        </p:nvPicPr>
        <p:blipFill rotWithShape="1">
          <a:blip r:embed="rId2"/>
          <a:srcRect l="20773" r="14951" b="-1"/>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20"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73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A4D7EE-7B50-16EF-E9DE-1FA24267050C}"/>
              </a:ext>
            </a:extLst>
          </p:cNvPr>
          <p:cNvSpPr>
            <a:spLocks noGrp="1"/>
          </p:cNvSpPr>
          <p:nvPr>
            <p:ph type="title"/>
          </p:nvPr>
        </p:nvSpPr>
        <p:spPr>
          <a:xfrm>
            <a:off x="668005" y="657225"/>
            <a:ext cx="3230515" cy="3569822"/>
          </a:xfrm>
        </p:spPr>
        <p:txBody>
          <a:bodyPr anchor="t">
            <a:normAutofit/>
          </a:bodyPr>
          <a:lstStyle/>
          <a:p>
            <a:r>
              <a:rPr lang="en-US" sz="2800"/>
              <a:t>Why Underfitting Happen</a:t>
            </a:r>
          </a:p>
        </p:txBody>
      </p:sp>
      <p:cxnSp>
        <p:nvCxnSpPr>
          <p:cNvPr id="13" name="Straight Connector 1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5DFF0D9-84AB-C7E5-53E2-AA88E234A74A}"/>
              </a:ext>
            </a:extLst>
          </p:cNvPr>
          <p:cNvGraphicFramePr>
            <a:graphicFrameLocks noGrp="1"/>
          </p:cNvGraphicFramePr>
          <p:nvPr>
            <p:ph idx="1"/>
            <p:extLst>
              <p:ext uri="{D42A27DB-BD31-4B8C-83A1-F6EECF244321}">
                <p14:modId xmlns:p14="http://schemas.microsoft.com/office/powerpoint/2010/main" val="2904018509"/>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343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773D-39E3-6186-9FF6-69E7EB6923E7}"/>
              </a:ext>
            </a:extLst>
          </p:cNvPr>
          <p:cNvSpPr>
            <a:spLocks noGrp="1"/>
          </p:cNvSpPr>
          <p:nvPr>
            <p:ph type="title"/>
          </p:nvPr>
        </p:nvSpPr>
        <p:spPr/>
        <p:txBody>
          <a:bodyPr/>
          <a:lstStyle/>
          <a:p>
            <a:r>
              <a:rPr lang="en-US"/>
              <a:t>Tackle Underfitting</a:t>
            </a:r>
            <a:endParaRPr lang="en-US" dirty="0"/>
          </a:p>
        </p:txBody>
      </p:sp>
      <p:graphicFrame>
        <p:nvGraphicFramePr>
          <p:cNvPr id="5" name="Content Placeholder 2">
            <a:extLst>
              <a:ext uri="{FF2B5EF4-FFF2-40B4-BE49-F238E27FC236}">
                <a16:creationId xmlns:a16="http://schemas.microsoft.com/office/drawing/2014/main" id="{881C8FB8-0370-2AAE-62C3-E80054E1CEDC}"/>
              </a:ext>
            </a:extLst>
          </p:cNvPr>
          <p:cNvGraphicFramePr>
            <a:graphicFrameLocks noGrp="1"/>
          </p:cNvGraphicFramePr>
          <p:nvPr>
            <p:ph idx="1"/>
          </p:nvPr>
        </p:nvGraphicFramePr>
        <p:xfrm>
          <a:off x="1143000" y="2009554"/>
          <a:ext cx="9906000" cy="4024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162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6" name="Rectangle 3105">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8" name="Freeform: Shape 3107">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A2FF8E-5395-80CA-235C-ADA7F06ED71E}"/>
              </a:ext>
            </a:extLst>
          </p:cNvPr>
          <p:cNvSpPr>
            <a:spLocks noGrp="1"/>
          </p:cNvSpPr>
          <p:nvPr>
            <p:ph type="title"/>
          </p:nvPr>
        </p:nvSpPr>
        <p:spPr>
          <a:xfrm>
            <a:off x="7218705" y="542926"/>
            <a:ext cx="4439894" cy="1668143"/>
          </a:xfrm>
        </p:spPr>
        <p:txBody>
          <a:bodyPr vert="horz" lIns="91440" tIns="45720" rIns="91440" bIns="45720" rtlCol="0" anchor="ctr">
            <a:normAutofit/>
          </a:bodyPr>
          <a:lstStyle/>
          <a:p>
            <a:r>
              <a:rPr lang="en-US"/>
              <a:t>Good fit </a:t>
            </a:r>
          </a:p>
        </p:txBody>
      </p:sp>
      <p:pic>
        <p:nvPicPr>
          <p:cNvPr id="3074" name="Picture 2" descr="Good_fit_model.">
            <a:extLst>
              <a:ext uri="{FF2B5EF4-FFF2-40B4-BE49-F238E27FC236}">
                <a16:creationId xmlns:a16="http://schemas.microsoft.com/office/drawing/2014/main" id="{89D0A0D1-FE2C-D5A3-1EE7-DF47D795D7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400" y="1329912"/>
            <a:ext cx="5270053" cy="4198176"/>
          </a:xfrm>
          <a:prstGeom prst="rect">
            <a:avLst/>
          </a:prstGeom>
          <a:noFill/>
          <a:extLst>
            <a:ext uri="{909E8E84-426E-40DD-AFC4-6F175D3DCCD1}">
              <a14:hiddenFill xmlns:a14="http://schemas.microsoft.com/office/drawing/2010/main">
                <a:solidFill>
                  <a:srgbClr val="FFFFFF"/>
                </a:solidFill>
              </a14:hiddenFill>
            </a:ext>
          </a:extLst>
        </p:spPr>
      </p:pic>
      <p:cxnSp>
        <p:nvCxnSpPr>
          <p:cNvPr id="3110" name="Straight Connector 3109">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C917EF-37BC-A1EB-0CB4-AEAB9A1E27D1}"/>
              </a:ext>
            </a:extLst>
          </p:cNvPr>
          <p:cNvSpPr txBox="1"/>
          <p:nvPr/>
        </p:nvSpPr>
        <p:spPr>
          <a:xfrm>
            <a:off x="7218706" y="2211069"/>
            <a:ext cx="4439894" cy="4113531"/>
          </a:xfrm>
          <a:prstGeom prst="rect">
            <a:avLst/>
          </a:prstGeom>
        </p:spPr>
        <p:txBody>
          <a:bodyPr vert="horz" lIns="91440" tIns="45720" rIns="91440" bIns="45720" rtlCol="0">
            <a:normAutofit/>
          </a:bodyPr>
          <a:lstStyle/>
          <a:p>
            <a:pPr indent="-228600">
              <a:spcAft>
                <a:spcPts val="600"/>
              </a:spcAft>
              <a:buSzPct val="80000"/>
              <a:buFont typeface="Arial" panose="020B0604020202020204" pitchFamily="34" charset="0"/>
              <a:buChar char="•"/>
            </a:pPr>
            <a:r>
              <a:rPr lang="en-US">
                <a:solidFill>
                  <a:schemeClr val="tx2"/>
                </a:solidFill>
              </a:rPr>
              <a:t>A line or curve that best fits the data is neither overfitting nor underfitting models but its just the precise.</a:t>
            </a:r>
          </a:p>
        </p:txBody>
      </p:sp>
    </p:spTree>
    <p:extLst>
      <p:ext uri="{BB962C8B-B14F-4D97-AF65-F5344CB8AC3E}">
        <p14:creationId xmlns:p14="http://schemas.microsoft.com/office/powerpoint/2010/main" val="335911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63336-CAF5-DBA6-3AA7-9E0FDD654453}"/>
              </a:ext>
            </a:extLst>
          </p:cNvPr>
          <p:cNvSpPr>
            <a:spLocks noGrp="1"/>
          </p:cNvSpPr>
          <p:nvPr>
            <p:ph type="title"/>
          </p:nvPr>
        </p:nvSpPr>
        <p:spPr>
          <a:xfrm>
            <a:off x="755613" y="908925"/>
            <a:ext cx="3723304" cy="4938854"/>
          </a:xfrm>
        </p:spPr>
        <p:txBody>
          <a:bodyPr>
            <a:normAutofit/>
          </a:bodyPr>
          <a:lstStyle/>
          <a:p>
            <a:r>
              <a:rPr lang="en-US" dirty="0"/>
              <a:t>Good fit in the ML</a:t>
            </a:r>
          </a:p>
        </p:txBody>
      </p:sp>
      <p:cxnSp>
        <p:nvCxnSpPr>
          <p:cNvPr id="11" name="Straight Connector 10">
            <a:extLst>
              <a:ext uri="{FF2B5EF4-FFF2-40B4-BE49-F238E27FC236}">
                <a16:creationId xmlns:a16="http://schemas.microsoft.com/office/drawing/2014/main" id="{4BCE8AF9-FB73-4BD9-BA50-43BF340CB0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532336" y="0"/>
            <a:ext cx="2086972"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19615" y="0"/>
            <a:ext cx="58355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A9478D1-EB47-0D59-1626-131F1C7F38E6}"/>
              </a:ext>
            </a:extLst>
          </p:cNvPr>
          <p:cNvGraphicFramePr>
            <a:graphicFrameLocks noGrp="1"/>
          </p:cNvGraphicFramePr>
          <p:nvPr>
            <p:ph idx="1"/>
            <p:extLst>
              <p:ext uri="{D42A27DB-BD31-4B8C-83A1-F6EECF244321}">
                <p14:modId xmlns:p14="http://schemas.microsoft.com/office/powerpoint/2010/main" val="1522422846"/>
              </p:ext>
            </p:extLst>
          </p:nvPr>
        </p:nvGraphicFramePr>
        <p:xfrm>
          <a:off x="5869682" y="799416"/>
          <a:ext cx="5566706" cy="5179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28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03" name="Straight Connector 410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05" name="Straight Connector 410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07" name="Straight Connector 410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09" name="Straight Connector 410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11" name="Straight Connector 411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13" name="Straight Connector 411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15" name="Straight Connector 411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117" name="Rectangle 4116">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19" name="Straight Connector 4118">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121" name="Rectangle 4120">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192BA-5DAF-11BA-744E-43DEA5180ADE}"/>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r>
              <a:rPr lang="en-US" sz="4000" dirty="0"/>
              <a:t>Good fit</a:t>
            </a:r>
          </a:p>
        </p:txBody>
      </p:sp>
      <p:cxnSp>
        <p:nvCxnSpPr>
          <p:cNvPr id="4123" name="Straight Connector 4122">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25" name="Straight Connector 4124">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27" name="Straight Connector 4126">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29" name="Straight Connector 4128">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Diagram&#10;&#10;Description automatically generated">
            <a:extLst>
              <a:ext uri="{FF2B5EF4-FFF2-40B4-BE49-F238E27FC236}">
                <a16:creationId xmlns:a16="http://schemas.microsoft.com/office/drawing/2014/main" id="{5157ECC9-F249-CD21-706C-D48822D05A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55926" y="533400"/>
            <a:ext cx="6280148" cy="372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08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7682-04E0-C70B-6031-22D3D44CA519}"/>
              </a:ext>
            </a:extLst>
          </p:cNvPr>
          <p:cNvSpPr>
            <a:spLocks noGrp="1"/>
          </p:cNvSpPr>
          <p:nvPr>
            <p:ph type="title"/>
          </p:nvPr>
        </p:nvSpPr>
        <p:spPr/>
        <p:txBody>
          <a:bodyPr/>
          <a:lstStyle/>
          <a:p>
            <a:r>
              <a:rPr lang="en-US"/>
              <a:t>Generalization in ML</a:t>
            </a:r>
            <a:endParaRPr lang="en-US" dirty="0"/>
          </a:p>
        </p:txBody>
      </p:sp>
      <p:graphicFrame>
        <p:nvGraphicFramePr>
          <p:cNvPr id="23" name="Content Placeholder 2">
            <a:extLst>
              <a:ext uri="{FF2B5EF4-FFF2-40B4-BE49-F238E27FC236}">
                <a16:creationId xmlns:a16="http://schemas.microsoft.com/office/drawing/2014/main" id="{8C723B1A-029A-EE06-77EE-707C23798DD6}"/>
              </a:ext>
            </a:extLst>
          </p:cNvPr>
          <p:cNvGraphicFramePr>
            <a:graphicFrameLocks noGrp="1"/>
          </p:cNvGraphicFramePr>
          <p:nvPr>
            <p:ph idx="1"/>
          </p:nvPr>
        </p:nvGraphicFramePr>
        <p:xfrm>
          <a:off x="1143000" y="2009554"/>
          <a:ext cx="9906000" cy="4024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071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B644C-34CF-02B7-FD90-80BE87161670}"/>
              </a:ext>
            </a:extLst>
          </p:cNvPr>
          <p:cNvSpPr>
            <a:spLocks noGrp="1"/>
          </p:cNvSpPr>
          <p:nvPr>
            <p:ph type="title"/>
          </p:nvPr>
        </p:nvSpPr>
        <p:spPr>
          <a:xfrm>
            <a:off x="6757988" y="533400"/>
            <a:ext cx="4496228" cy="1690687"/>
          </a:xfrm>
        </p:spPr>
        <p:txBody>
          <a:bodyPr>
            <a:normAutofit/>
          </a:bodyPr>
          <a:lstStyle/>
          <a:p>
            <a:r>
              <a:rPr lang="en-US" dirty="0"/>
              <a:t>Statistical Fit</a:t>
            </a:r>
          </a:p>
        </p:txBody>
      </p:sp>
      <p:cxnSp>
        <p:nvCxnSpPr>
          <p:cNvPr id="12" name="Straight Connector 11">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Statistics">
            <a:extLst>
              <a:ext uri="{FF2B5EF4-FFF2-40B4-BE49-F238E27FC236}">
                <a16:creationId xmlns:a16="http://schemas.microsoft.com/office/drawing/2014/main" id="{E818C005-E44E-C2AA-E70C-9C01EAD0D0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400" y="647699"/>
            <a:ext cx="5562600" cy="5562600"/>
          </a:xfrm>
          <a:prstGeom prst="rect">
            <a:avLst/>
          </a:prstGeom>
        </p:spPr>
      </p:pic>
      <p:sp>
        <p:nvSpPr>
          <p:cNvPr id="8" name="Content Placeholder 2">
            <a:extLst>
              <a:ext uri="{FF2B5EF4-FFF2-40B4-BE49-F238E27FC236}">
                <a16:creationId xmlns:a16="http://schemas.microsoft.com/office/drawing/2014/main" id="{372E680E-FC5F-A76B-A744-85CF16E463B8}"/>
              </a:ext>
            </a:extLst>
          </p:cNvPr>
          <p:cNvSpPr>
            <a:spLocks noGrp="1"/>
          </p:cNvSpPr>
          <p:nvPr>
            <p:ph idx="1"/>
          </p:nvPr>
        </p:nvSpPr>
        <p:spPr>
          <a:xfrm>
            <a:off x="6681789" y="2290762"/>
            <a:ext cx="4572428" cy="4033837"/>
          </a:xfrm>
        </p:spPr>
        <p:txBody>
          <a:bodyPr anchor="t">
            <a:normAutofit fontScale="85000" lnSpcReduction="10000"/>
          </a:bodyPr>
          <a:lstStyle/>
          <a:p>
            <a:r>
              <a:rPr lang="en-US"/>
              <a:t>In statistics a fit refers to how well you approximate (predict) a target function.</a:t>
            </a:r>
          </a:p>
          <a:p>
            <a:r>
              <a:rPr lang="en-US"/>
              <a:t>Statistics also describe the goodness of fit which refers to measures used to estimate how well the prediction of function matches the target function.</a:t>
            </a:r>
          </a:p>
          <a:p>
            <a:pPr lvl="1"/>
            <a:r>
              <a:rPr lang="en-US"/>
              <a:t>Calculating the residuals errors</a:t>
            </a:r>
          </a:p>
        </p:txBody>
      </p:sp>
      <p:cxnSp>
        <p:nvCxnSpPr>
          <p:cNvPr id="18" name="Straight Connector 17">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8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33BCC4-AFDC-4D71-5D13-539FE0146047}"/>
              </a:ext>
            </a:extLst>
          </p:cNvPr>
          <p:cNvSpPr>
            <a:spLocks noGrp="1"/>
          </p:cNvSpPr>
          <p:nvPr>
            <p:ph type="title"/>
          </p:nvPr>
        </p:nvSpPr>
        <p:spPr>
          <a:xfrm>
            <a:off x="668005" y="657225"/>
            <a:ext cx="3230515" cy="3569822"/>
          </a:xfrm>
        </p:spPr>
        <p:txBody>
          <a:bodyPr anchor="t">
            <a:normAutofit/>
          </a:bodyPr>
          <a:lstStyle/>
          <a:p>
            <a:r>
              <a:rPr lang="en-US" sz="3400"/>
              <a:t>Overfitting in ML</a:t>
            </a:r>
          </a:p>
        </p:txBody>
      </p:sp>
      <p:cxnSp>
        <p:nvCxnSpPr>
          <p:cNvPr id="27" name="Straight Connector 26">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562859C-520B-4DAF-9AF4-1A1C77CD1DF6}"/>
              </a:ext>
            </a:extLst>
          </p:cNvPr>
          <p:cNvGraphicFramePr>
            <a:graphicFrameLocks noGrp="1"/>
          </p:cNvGraphicFramePr>
          <p:nvPr>
            <p:ph idx="1"/>
            <p:extLst>
              <p:ext uri="{D42A27DB-BD31-4B8C-83A1-F6EECF244321}">
                <p14:modId xmlns:p14="http://schemas.microsoft.com/office/powerpoint/2010/main" val="370455954"/>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75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2" name="Straight Connector 1041">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23FB27E-667F-1E61-4668-64687A6C6317}"/>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dirty="0"/>
              <a:t>Example </a:t>
            </a:r>
          </a:p>
        </p:txBody>
      </p:sp>
      <p:cxnSp>
        <p:nvCxnSpPr>
          <p:cNvPr id="1048" name="Straight Connector 1047">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2E51864-9E8E-A254-4BF2-CBFF489D0A24}"/>
              </a:ext>
            </a:extLst>
          </p:cNvPr>
          <p:cNvSpPr txBox="1"/>
          <p:nvPr/>
        </p:nvSpPr>
        <p:spPr>
          <a:xfrm>
            <a:off x="1129553" y="2114549"/>
            <a:ext cx="4632341" cy="4190331"/>
          </a:xfrm>
          <a:prstGeom prst="rect">
            <a:avLst/>
          </a:prstGeom>
        </p:spPr>
        <p:txBody>
          <a:bodyPr vert="horz" lIns="91440" tIns="45720" rIns="91440" bIns="45720" rtlCol="0">
            <a:normAutofit/>
          </a:bodyPr>
          <a:lstStyle/>
          <a:p>
            <a:pPr indent="-228600">
              <a:spcAft>
                <a:spcPts val="600"/>
              </a:spcAft>
              <a:buSzPct val="80000"/>
              <a:buFont typeface="Arial" panose="020B0604020202020204" pitchFamily="34" charset="0"/>
              <a:buChar char="•"/>
            </a:pPr>
            <a:r>
              <a:rPr lang="en-US" dirty="0">
                <a:solidFill>
                  <a:schemeClr val="tx2"/>
                </a:solidFill>
              </a:rPr>
              <a:t>Overfitting can happen due to low bias and high variance.</a:t>
            </a:r>
          </a:p>
        </p:txBody>
      </p:sp>
      <p:cxnSp>
        <p:nvCxnSpPr>
          <p:cNvPr id="1050" name="Straight Connector 1049">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Overfitting_in-ML">
            <a:extLst>
              <a:ext uri="{FF2B5EF4-FFF2-40B4-BE49-F238E27FC236}">
                <a16:creationId xmlns:a16="http://schemas.microsoft.com/office/drawing/2014/main" id="{52056667-07CA-72A1-2206-E949289973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53169" y="2717438"/>
            <a:ext cx="7681815" cy="407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2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C58C-D070-62EC-7CDA-6BE72805D199}"/>
              </a:ext>
            </a:extLst>
          </p:cNvPr>
          <p:cNvSpPr>
            <a:spLocks noGrp="1"/>
          </p:cNvSpPr>
          <p:nvPr>
            <p:ph type="title"/>
          </p:nvPr>
        </p:nvSpPr>
        <p:spPr/>
        <p:txBody>
          <a:bodyPr/>
          <a:lstStyle/>
          <a:p>
            <a:r>
              <a:rPr lang="en-US" dirty="0"/>
              <a:t>Reasons of Overfitting</a:t>
            </a:r>
          </a:p>
        </p:txBody>
      </p:sp>
      <p:graphicFrame>
        <p:nvGraphicFramePr>
          <p:cNvPr id="5" name="Content Placeholder 2">
            <a:extLst>
              <a:ext uri="{FF2B5EF4-FFF2-40B4-BE49-F238E27FC236}">
                <a16:creationId xmlns:a16="http://schemas.microsoft.com/office/drawing/2014/main" id="{DE824AA2-348A-B601-F2E9-D20FF0D77AB0}"/>
              </a:ext>
            </a:extLst>
          </p:cNvPr>
          <p:cNvGraphicFramePr>
            <a:graphicFrameLocks noGrp="1"/>
          </p:cNvGraphicFramePr>
          <p:nvPr>
            <p:ph idx="1"/>
          </p:nvPr>
        </p:nvGraphicFramePr>
        <p:xfrm>
          <a:off x="1143000" y="2009554"/>
          <a:ext cx="9906000" cy="4024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74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AA702-3AA8-9B5F-4E76-D8F585E32C91}"/>
              </a:ext>
            </a:extLst>
          </p:cNvPr>
          <p:cNvSpPr>
            <a:spLocks noGrp="1"/>
          </p:cNvSpPr>
          <p:nvPr>
            <p:ph type="title"/>
          </p:nvPr>
        </p:nvSpPr>
        <p:spPr>
          <a:xfrm>
            <a:off x="5146159" y="685800"/>
            <a:ext cx="6238688" cy="1382233"/>
          </a:xfrm>
        </p:spPr>
        <p:txBody>
          <a:bodyPr>
            <a:normAutofit/>
          </a:bodyPr>
          <a:lstStyle/>
          <a:p>
            <a:r>
              <a:rPr lang="en-US" dirty="0"/>
              <a:t>Handling Overfitting</a:t>
            </a:r>
          </a:p>
        </p:txBody>
      </p:sp>
      <p:pic>
        <p:nvPicPr>
          <p:cNvPr id="5" name="Picture 4" descr="Hand with red strings">
            <a:extLst>
              <a:ext uri="{FF2B5EF4-FFF2-40B4-BE49-F238E27FC236}">
                <a16:creationId xmlns:a16="http://schemas.microsoft.com/office/drawing/2014/main" id="{2FA2955A-0421-2857-440F-5D355BDC5431}"/>
              </a:ext>
            </a:extLst>
          </p:cNvPr>
          <p:cNvPicPr>
            <a:picLocks noChangeAspect="1"/>
          </p:cNvPicPr>
          <p:nvPr/>
        </p:nvPicPr>
        <p:blipFill rotWithShape="1">
          <a:blip r:embed="rId2"/>
          <a:srcRect l="27880" r="23897"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8272DA19-51A4-4B5C-92E1-4FE23576EA03}"/>
              </a:ext>
            </a:extLst>
          </p:cNvPr>
          <p:cNvSpPr>
            <a:spLocks noGrp="1"/>
          </p:cNvSpPr>
          <p:nvPr>
            <p:ph idx="1"/>
          </p:nvPr>
        </p:nvSpPr>
        <p:spPr>
          <a:xfrm>
            <a:off x="5146158" y="2301949"/>
            <a:ext cx="6238687" cy="4022650"/>
          </a:xfrm>
        </p:spPr>
        <p:txBody>
          <a:bodyPr>
            <a:normAutofit/>
          </a:bodyPr>
          <a:lstStyle/>
          <a:p>
            <a:r>
              <a:rPr lang="en-US" dirty="0"/>
              <a:t>Using k-fold cross validation</a:t>
            </a:r>
          </a:p>
          <a:p>
            <a:r>
              <a:rPr lang="en-US" dirty="0"/>
              <a:t>Using regulation techniques like lasso and ridge </a:t>
            </a:r>
          </a:p>
          <a:p>
            <a:r>
              <a:rPr lang="en-US" dirty="0"/>
              <a:t>Training model with sufficient data</a:t>
            </a:r>
          </a:p>
          <a:p>
            <a:r>
              <a:rPr lang="en-US" dirty="0"/>
              <a:t>Adopting </a:t>
            </a:r>
            <a:r>
              <a:rPr lang="en-US" dirty="0" err="1"/>
              <a:t>ensembling</a:t>
            </a:r>
            <a:r>
              <a:rPr lang="en-US" dirty="0"/>
              <a:t> techniques </a:t>
            </a:r>
          </a:p>
        </p:txBody>
      </p:sp>
      <p:cxnSp>
        <p:nvCxnSpPr>
          <p:cNvPr id="11" name="Straight Connector 10">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5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Light bulb on yellow background with sketched light beams and cord">
            <a:extLst>
              <a:ext uri="{FF2B5EF4-FFF2-40B4-BE49-F238E27FC236}">
                <a16:creationId xmlns:a16="http://schemas.microsoft.com/office/drawing/2014/main" id="{E05F70B7-DF15-577F-9DF1-7972A5EB05AF}"/>
              </a:ext>
            </a:extLst>
          </p:cNvPr>
          <p:cNvPicPr>
            <a:picLocks noChangeAspect="1"/>
          </p:cNvPicPr>
          <p:nvPr/>
        </p:nvPicPr>
        <p:blipFill rotWithShape="1">
          <a:blip r:embed="rId2"/>
          <a:srcRect l="48574" r="4316"/>
          <a:stretch/>
        </p:blipFill>
        <p:spPr>
          <a:xfrm>
            <a:off x="6938680"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C16B4941-4716-D3D0-F83B-2994D8722670}"/>
              </a:ext>
            </a:extLst>
          </p:cNvPr>
          <p:cNvSpPr>
            <a:spLocks noGrp="1"/>
          </p:cNvSpPr>
          <p:nvPr>
            <p:ph type="title"/>
          </p:nvPr>
        </p:nvSpPr>
        <p:spPr>
          <a:xfrm>
            <a:off x="1104901" y="467834"/>
            <a:ext cx="6132605" cy="1738422"/>
          </a:xfrm>
        </p:spPr>
        <p:txBody>
          <a:bodyPr>
            <a:normAutofit/>
          </a:bodyPr>
          <a:lstStyle/>
          <a:p>
            <a:r>
              <a:rPr lang="en-US" dirty="0"/>
              <a:t>Underfitting</a:t>
            </a:r>
          </a:p>
        </p:txBody>
      </p:sp>
      <p:cxnSp>
        <p:nvCxnSpPr>
          <p:cNvPr id="21" name="Straight Connector 2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CCE92F-F604-A4C6-25A5-616F144BE000}"/>
              </a:ext>
            </a:extLst>
          </p:cNvPr>
          <p:cNvSpPr>
            <a:spLocks noGrp="1"/>
          </p:cNvSpPr>
          <p:nvPr>
            <p:ph idx="1"/>
          </p:nvPr>
        </p:nvSpPr>
        <p:spPr>
          <a:xfrm>
            <a:off x="1104902" y="2206255"/>
            <a:ext cx="5487146" cy="4118345"/>
          </a:xfrm>
        </p:spPr>
        <p:txBody>
          <a:bodyPr>
            <a:normAutofit/>
          </a:bodyPr>
          <a:lstStyle/>
          <a:p>
            <a:pPr>
              <a:lnSpc>
                <a:spcPct val="90000"/>
              </a:lnSpc>
            </a:pPr>
            <a:r>
              <a:rPr lang="en-US" sz="2700"/>
              <a:t>When a model has not learned the patterns in the training data well, then its unable to generalize well on the new data.</a:t>
            </a:r>
          </a:p>
          <a:p>
            <a:pPr>
              <a:lnSpc>
                <a:spcPct val="90000"/>
              </a:lnSpc>
            </a:pPr>
            <a:r>
              <a:rPr lang="en-US" sz="2700"/>
              <a:t>An underfit model has poor performance on the training data and will result in unreliable prediction </a:t>
            </a:r>
          </a:p>
          <a:p>
            <a:pPr>
              <a:lnSpc>
                <a:spcPct val="90000"/>
              </a:lnSpc>
            </a:pPr>
            <a:r>
              <a:rPr lang="en-US" sz="2700"/>
              <a:t>Occurs due to high bias and low variance.</a:t>
            </a:r>
          </a:p>
        </p:txBody>
      </p:sp>
    </p:spTree>
    <p:extLst>
      <p:ext uri="{BB962C8B-B14F-4D97-AF65-F5344CB8AC3E}">
        <p14:creationId xmlns:p14="http://schemas.microsoft.com/office/powerpoint/2010/main" val="134698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069" name="Rectangle 2068">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1" name="Straight Connector 2070">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073" name="Rectangle 2072">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3652B9-3D8B-86EC-7E02-02ABFBD2169A}"/>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r>
              <a:rPr lang="en-US" sz="4000"/>
              <a:t>Example </a:t>
            </a:r>
          </a:p>
        </p:txBody>
      </p:sp>
      <p:cxnSp>
        <p:nvCxnSpPr>
          <p:cNvPr id="2075" name="Straight Connector 2074">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Underfitting_in_ML">
            <a:extLst>
              <a:ext uri="{FF2B5EF4-FFF2-40B4-BE49-F238E27FC236}">
                <a16:creationId xmlns:a16="http://schemas.microsoft.com/office/drawing/2014/main" id="{5ADC86E9-3645-C35C-E034-FB4C6DF4E2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29964" y="533400"/>
            <a:ext cx="7332071" cy="372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73577"/>
      </p:ext>
    </p:extLst>
  </p:cSld>
  <p:clrMapOvr>
    <a:masterClrMapping/>
  </p:clrMapOvr>
</p:sld>
</file>

<file path=ppt/theme/theme1.xml><?xml version="1.0" encoding="utf-8"?>
<a:theme xmlns:a="http://schemas.openxmlformats.org/drawingml/2006/main" name="AngleLinesVTI">
  <a:themeElements>
    <a:clrScheme name="AnalogousFromDarkSeedRightStep">
      <a:dk1>
        <a:srgbClr val="000000"/>
      </a:dk1>
      <a:lt1>
        <a:srgbClr val="FFFFFF"/>
      </a:lt1>
      <a:dk2>
        <a:srgbClr val="1B3023"/>
      </a:dk2>
      <a:lt2>
        <a:srgbClr val="F3F0F2"/>
      </a:lt2>
      <a:accent1>
        <a:srgbClr val="47B571"/>
      </a:accent1>
      <a:accent2>
        <a:srgbClr val="3BB19A"/>
      </a:accent2>
      <a:accent3>
        <a:srgbClr val="4DA9C3"/>
      </a:accent3>
      <a:accent4>
        <a:srgbClr val="3B66B1"/>
      </a:accent4>
      <a:accent5>
        <a:srgbClr val="534DC3"/>
      </a:accent5>
      <a:accent6>
        <a:srgbClr val="743DB2"/>
      </a:accent6>
      <a:hlink>
        <a:srgbClr val="968B32"/>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121</TotalTime>
  <Words>557</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Univers Condensed Light</vt:lpstr>
      <vt:lpstr>Walbaum Display Light</vt:lpstr>
      <vt:lpstr>AngleLinesVTI</vt:lpstr>
      <vt:lpstr>Overfitting and Underfitting </vt:lpstr>
      <vt:lpstr>Generalization in ML</vt:lpstr>
      <vt:lpstr>Statistical Fit</vt:lpstr>
      <vt:lpstr>Overfitting in ML</vt:lpstr>
      <vt:lpstr>Example </vt:lpstr>
      <vt:lpstr>Reasons of Overfitting</vt:lpstr>
      <vt:lpstr>Handling Overfitting</vt:lpstr>
      <vt:lpstr>Underfitting</vt:lpstr>
      <vt:lpstr>Example </vt:lpstr>
      <vt:lpstr>Why Underfitting Happen</vt:lpstr>
      <vt:lpstr>Tackle Underfitting</vt:lpstr>
      <vt:lpstr>Good fit </vt:lpstr>
      <vt:lpstr>Good fit in the ML</vt:lpstr>
      <vt:lpstr>Good fit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Overfitting and Underfitting </dc:title>
  <dc:creator>MuhammadArslan Shahzad</dc:creator>
  <cp:lastModifiedBy>MuhammadArslan Shahzad</cp:lastModifiedBy>
  <cp:revision>8</cp:revision>
  <dcterms:created xsi:type="dcterms:W3CDTF">2022-12-06T08:02:07Z</dcterms:created>
  <dcterms:modified xsi:type="dcterms:W3CDTF">2022-12-07T09:46:14Z</dcterms:modified>
</cp:coreProperties>
</file>