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FA1B-1CFE-4010-9E87-24C1B29CFE4D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FFBC-D680-445C-9B5A-B6CD3F3E3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59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ECED-79F9-77C2-9258-83D5FC8EC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40DEA-40A1-9F9F-92D0-AC69522D9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Muhammad Arslan Shahzad @IcodeGuru</a:t>
            </a:r>
          </a:p>
        </p:txBody>
      </p:sp>
    </p:spTree>
    <p:extLst>
      <p:ext uri="{BB962C8B-B14F-4D97-AF65-F5344CB8AC3E}">
        <p14:creationId xmlns:p14="http://schemas.microsoft.com/office/powerpoint/2010/main" val="30214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E798-848A-5A4E-6180-9C16C804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2849880" cy="4867275"/>
          </a:xfrm>
        </p:spPr>
        <p:txBody>
          <a:bodyPr/>
          <a:lstStyle/>
          <a:p>
            <a:r>
              <a:rPr lang="en-US" dirty="0"/>
              <a:t>Linear Regression Algorithm</a:t>
            </a:r>
          </a:p>
        </p:txBody>
      </p:sp>
      <p:pic>
        <p:nvPicPr>
          <p:cNvPr id="2050" name="Picture 2" descr="Linear Regression in Machine learning - Javatpoint">
            <a:extLst>
              <a:ext uri="{FF2B5EF4-FFF2-40B4-BE49-F238E27FC236}">
                <a16:creationId xmlns:a16="http://schemas.microsoft.com/office/drawing/2014/main" id="{D092551B-69F6-3507-4D2B-0D3BA5A1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798" y="0"/>
            <a:ext cx="6751002" cy="67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0DABDB-1938-3922-00CA-A00A2D421259}"/>
              </a:ext>
            </a:extLst>
          </p:cNvPr>
          <p:cNvSpPr/>
          <p:nvPr/>
        </p:nvSpPr>
        <p:spPr>
          <a:xfrm>
            <a:off x="453941" y="5353554"/>
            <a:ext cx="3972560" cy="9144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Y=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</a:rPr>
              <a:t>mx+c</a:t>
            </a:r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C638-06C4-0959-6853-5713AF8B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1B11-37CF-89B7-F107-E700AAF5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  <a:p>
            <a:r>
              <a:rPr lang="en-US" dirty="0"/>
              <a:t>Use of Regression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Best fit with least Square</a:t>
            </a:r>
          </a:p>
          <a:p>
            <a:pPr lvl="1"/>
            <a:r>
              <a:rPr lang="en-US" dirty="0"/>
              <a:t>Accuracy with R</a:t>
            </a:r>
            <a:r>
              <a:rPr lang="en-US" baseline="30000" dirty="0"/>
              <a:t>2</a:t>
            </a:r>
          </a:p>
          <a:p>
            <a:r>
              <a:rPr lang="en-US" dirty="0"/>
              <a:t>Coding Algorithm</a:t>
            </a:r>
          </a:p>
        </p:txBody>
      </p:sp>
    </p:spTree>
    <p:extLst>
      <p:ext uri="{BB962C8B-B14F-4D97-AF65-F5344CB8AC3E}">
        <p14:creationId xmlns:p14="http://schemas.microsoft.com/office/powerpoint/2010/main" val="5408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8A7E-5852-34F6-34DC-96825757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11E2-CE5E-78F9-2D60-0CEA2DF3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is a statistical technique that relates a dependent variable to one or more independent variables.</a:t>
            </a:r>
          </a:p>
          <a:p>
            <a:endParaRPr lang="en-US" dirty="0"/>
          </a:p>
          <a:p>
            <a:r>
              <a:rPr lang="en-US" dirty="0"/>
              <a:t>Regression Analysis is a form of predictive modelling technique which investigates the relationship between dependent and independent variables.</a:t>
            </a:r>
          </a:p>
        </p:txBody>
      </p:sp>
    </p:spTree>
    <p:extLst>
      <p:ext uri="{BB962C8B-B14F-4D97-AF65-F5344CB8AC3E}">
        <p14:creationId xmlns:p14="http://schemas.microsoft.com/office/powerpoint/2010/main" val="980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F012-39CF-EADD-92B3-379C2BD7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1609-CBFE-605C-4791-9D742898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Y= a + </a:t>
            </a:r>
            <a:r>
              <a:rPr lang="en-US" sz="5400" dirty="0" err="1"/>
              <a:t>bX</a:t>
            </a:r>
            <a:r>
              <a:rPr lang="en-US" sz="5400" dirty="0"/>
              <a:t> + e</a:t>
            </a:r>
          </a:p>
          <a:p>
            <a:r>
              <a:rPr lang="en-US" sz="2000" dirty="0"/>
              <a:t>Y – Dependent variable</a:t>
            </a:r>
          </a:p>
          <a:p>
            <a:r>
              <a:rPr lang="en-US" sz="2000" dirty="0"/>
              <a:t>X – independent variable</a:t>
            </a:r>
          </a:p>
          <a:p>
            <a:r>
              <a:rPr lang="en-US" sz="2000" dirty="0"/>
              <a:t>B – Slope</a:t>
            </a:r>
          </a:p>
          <a:p>
            <a:r>
              <a:rPr lang="en-US" sz="2000" dirty="0"/>
              <a:t>A – intercept</a:t>
            </a:r>
          </a:p>
          <a:p>
            <a:r>
              <a:rPr lang="en-US" sz="2000" dirty="0"/>
              <a:t>E – error (residual)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003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C650-D4FE-FD83-98AD-B043E60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47EF-04CA-2763-23B2-35713E02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Forecasting an effect </a:t>
            </a:r>
          </a:p>
          <a:p>
            <a:pPr>
              <a:lnSpc>
                <a:spcPct val="200000"/>
              </a:lnSpc>
            </a:pPr>
            <a:r>
              <a:rPr lang="en-US" dirty="0"/>
              <a:t>Trend Forecasting </a:t>
            </a:r>
          </a:p>
          <a:p>
            <a:pPr>
              <a:lnSpc>
                <a:spcPct val="200000"/>
              </a:lnSpc>
            </a:pPr>
            <a:r>
              <a:rPr lang="en-US" dirty="0"/>
              <a:t>Time Series</a:t>
            </a:r>
          </a:p>
          <a:p>
            <a:pPr>
              <a:lnSpc>
                <a:spcPct val="200000"/>
              </a:lnSpc>
            </a:pPr>
            <a:r>
              <a:rPr lang="en-US" dirty="0"/>
              <a:t>Determine strength of predictors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C7FE-1A75-2CFA-FD5D-864E2E88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AE8A-4C19-5EAB-05E8-DB36FA87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Linear Regression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Simple Linear Regression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Multi -Linear Regression</a:t>
            </a:r>
          </a:p>
          <a:p>
            <a:pPr>
              <a:lnSpc>
                <a:spcPct val="200000"/>
              </a:lnSpc>
            </a:pPr>
            <a:r>
              <a:rPr lang="en-US" dirty="0"/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Non-Linear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77217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C4B2-E817-A1D0-A983-DDCF7F44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Selection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3C7A-C3D6-0BCB-B191-42C8671A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Classification and Regression Capabilities</a:t>
            </a:r>
          </a:p>
          <a:p>
            <a:pPr>
              <a:lnSpc>
                <a:spcPct val="200000"/>
              </a:lnSpc>
            </a:pPr>
            <a:r>
              <a:rPr lang="en-US" dirty="0"/>
              <a:t>Data Quality </a:t>
            </a:r>
          </a:p>
          <a:p>
            <a:pPr>
              <a:lnSpc>
                <a:spcPct val="200000"/>
              </a:lnSpc>
            </a:pPr>
            <a:r>
              <a:rPr lang="en-US" dirty="0"/>
              <a:t>Computational Complexity </a:t>
            </a:r>
          </a:p>
          <a:p>
            <a:pPr>
              <a:lnSpc>
                <a:spcPct val="200000"/>
              </a:lnSpc>
            </a:pPr>
            <a:r>
              <a:rPr lang="en-US" dirty="0"/>
              <a:t>Comprehensible and Transparent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6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F9B7-78C8-DB51-5BDA-2E6D3EF7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1740929"/>
            <a:ext cx="3334757" cy="2557802"/>
          </a:xfrm>
          <a:solidFill>
            <a:srgbClr val="CE0808"/>
          </a:solidFill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Where to use Linear Regression </a:t>
            </a:r>
          </a:p>
        </p:txBody>
      </p:sp>
      <p:pic>
        <p:nvPicPr>
          <p:cNvPr id="1026" name="Picture 2" descr="The Word Where In Red 3D Letters And Question Mark To Ask For The Location  Of A Mystery Spot Or Best Travel Destination Stock Photo, Picture And  Royalty Free Image. Image 19300157.">
            <a:extLst>
              <a:ext uri="{FF2B5EF4-FFF2-40B4-BE49-F238E27FC236}">
                <a16:creationId xmlns:a16="http://schemas.microsoft.com/office/drawing/2014/main" id="{00F3F99E-50CC-F0A3-A4C4-747B97EB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425621"/>
            <a:ext cx="7888922" cy="601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84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D743-6863-DF09-692D-2D1A0F04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D323-6DCF-2894-5034-11FE0E41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Evaluation of Trend and Sales Estimates</a:t>
            </a:r>
          </a:p>
          <a:p>
            <a:pPr>
              <a:lnSpc>
                <a:spcPct val="200000"/>
              </a:lnSpc>
            </a:pPr>
            <a:r>
              <a:rPr lang="en-US" dirty="0"/>
              <a:t>Analyzing the impact of prices </a:t>
            </a:r>
          </a:p>
          <a:p>
            <a:pPr>
              <a:lnSpc>
                <a:spcPct val="200000"/>
              </a:lnSpc>
            </a:pPr>
            <a:r>
              <a:rPr lang="en-US" dirty="0"/>
              <a:t>Assessment of risk in financial services </a:t>
            </a:r>
          </a:p>
          <a:p>
            <a:pPr>
              <a:lnSpc>
                <a:spcPct val="200000"/>
              </a:lnSpc>
            </a:pPr>
            <a:r>
              <a:rPr lang="en-US" dirty="0"/>
              <a:t>Weather Analysis and prediction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9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174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Regression </vt:lpstr>
      <vt:lpstr>Agenda</vt:lpstr>
      <vt:lpstr>Regression</vt:lpstr>
      <vt:lpstr>Mathematical Equation</vt:lpstr>
      <vt:lpstr>Uses of Regression </vt:lpstr>
      <vt:lpstr>Types of Regression</vt:lpstr>
      <vt:lpstr>Linear Regression Selection of Algorithm</vt:lpstr>
      <vt:lpstr>Where to use Linear Regression </vt:lpstr>
      <vt:lpstr>Linear Regression Uses </vt:lpstr>
      <vt:lpstr>Linear Regression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</dc:title>
  <dc:creator>MuhammadArslan Shahzad</dc:creator>
  <cp:lastModifiedBy>MuhammadArslan Shahzad</cp:lastModifiedBy>
  <cp:revision>12</cp:revision>
  <dcterms:created xsi:type="dcterms:W3CDTF">2022-11-25T08:12:19Z</dcterms:created>
  <dcterms:modified xsi:type="dcterms:W3CDTF">2022-11-25T10:02:11Z</dcterms:modified>
</cp:coreProperties>
</file>