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93" r:id="rId30"/>
    <p:sldId id="294" r:id="rId31"/>
    <p:sldId id="295" r:id="rId32"/>
    <p:sldId id="273" r:id="rId33"/>
    <p:sldId id="274" r:id="rId34"/>
    <p:sldId id="275" r:id="rId35"/>
    <p:sldId id="276" r:id="rId36"/>
    <p:sldId id="259" r:id="rId37"/>
    <p:sldId id="277" r:id="rId3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esProps" Target="pres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heme" Target="theme/theme1.xml"/><Relationship Id="rId41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en-US" altLang="ja-JP" dirty="0" smtClean="0"/>
              <a:t> 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/>
              <a:t>スキーマ初期化</a:t>
            </a:r>
            <a:r>
              <a:rPr lang="en-US" altLang="ja-JP" sz="4800" dirty="0" smtClean="0"/>
              <a:t>&amp;</a:t>
            </a:r>
            <a:r>
              <a:rPr lang="ja-JP" altLang="en-US" sz="4800" dirty="0" smtClean="0"/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</a:t>
            </a:r>
            <a:r>
              <a:rPr lang="ja-JP" altLang="en-US" dirty="0" smtClean="0"/>
              <a:t>をアスキー順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/>
              <a:t>スキーマの初期化</a:t>
            </a:r>
            <a:r>
              <a:rPr lang="en-US" altLang="ja-JP" sz="4400" dirty="0" smtClean="0"/>
              <a:t>&amp;</a:t>
            </a:r>
            <a:r>
              <a:rPr lang="ja-JP" altLang="en-US" sz="4400" dirty="0" smtClean="0"/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</a:t>
            </a:r>
            <a:r>
              <a:rPr lang="ja-JP" altLang="en-US" dirty="0" smtClean="0"/>
              <a:t>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</a:t>
            </a:r>
            <a:r>
              <a:rPr lang="ja-JP" altLang="en-US" dirty="0" smtClean="0"/>
              <a:t>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</a:t>
            </a:r>
            <a:r>
              <a:rPr lang="ja-JP" altLang="en-US" dirty="0" smtClean="0"/>
              <a:t>各開発者</a:t>
            </a:r>
            <a:r>
              <a:rPr lang="ja-JP" altLang="en-US" dirty="0" smtClean="0"/>
              <a:t>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</a:t>
            </a:r>
            <a:r>
              <a:rPr lang="en-US" altLang="ja-JP" dirty="0" smtClean="0"/>
              <a:t>/xxx</a:t>
            </a:r>
            <a:r>
              <a:rPr lang="ja-JP" altLang="en-US" dirty="0" smtClean="0"/>
              <a:t>配下</a:t>
            </a:r>
            <a:r>
              <a:rPr lang="ja-JP" altLang="en-US" dirty="0" smtClean="0"/>
              <a:t>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</a:t>
            </a:r>
            <a:r>
              <a:rPr lang="en-US" altLang="ja-JP" dirty="0" err="1" smtClean="0"/>
              <a:t>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</a:t>
            </a:r>
            <a:r>
              <a:rPr lang="en-US" altLang="ja-JP" dirty="0" smtClean="0"/>
              <a:t>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</a:t>
            </a:r>
            <a:r>
              <a:rPr lang="en-US" altLang="ja-JP" dirty="0" smtClean="0"/>
              <a:t>10</a:t>
            </a:r>
            <a:r>
              <a:rPr lang="en-US" altLang="ja-JP" dirty="0" smtClean="0"/>
              <a:t>-abc.</a:t>
            </a:r>
            <a:r>
              <a:rPr lang="en-US" altLang="ja-JP" dirty="0" smtClean="0"/>
              <a:t>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PRO_SERV_DTL </a:t>
            </a:r>
            <a:r>
              <a:rPr lang="en-US" altLang="ja-JP" dirty="0" smtClean="0"/>
              <a:t>=</a:t>
            </a:r>
            <a:r>
              <a:rPr lang="en-US" altLang="ja-JP" dirty="0" smtClean="0"/>
              <a:t>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</a:t>
            </a:r>
            <a:r>
              <a:rPr lang="en-US" altLang="ja-JP" dirty="0" smtClean="0"/>
              <a:t>$PRO_SERV_DTL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データ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</a:t>
            </a:r>
            <a:r>
              <a:rPr lang="ja-JP" altLang="en-US" sz="3200" dirty="0" smtClean="0">
                <a:solidFill>
                  <a:schemeClr val="accent1"/>
                </a:solidFill>
              </a:rPr>
              <a:t>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</a:t>
            </a:r>
            <a:r>
              <a:rPr lang="ja-JP" altLang="en-US" sz="3200" dirty="0" smtClean="0">
                <a:solidFill>
                  <a:schemeClr val="accent1"/>
                </a:solidFill>
              </a:rPr>
              <a:t>の成否に大きく</a:t>
            </a:r>
            <a:r>
              <a:rPr lang="ja-JP" altLang="en-US" sz="3200" dirty="0" smtClean="0">
                <a:solidFill>
                  <a:schemeClr val="accent1"/>
                </a:solidFill>
              </a:rPr>
              <a:t>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4001" y="3852208"/>
            <a:ext cx="6136574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スキーマ</a:t>
            </a:r>
            <a:r>
              <a:rPr lang="ja-JP" altLang="en-US" sz="2000" dirty="0" smtClean="0"/>
              <a:t>を「</a:t>
            </a:r>
            <a:r>
              <a:rPr lang="en-US" altLang="ja-JP" sz="2000" dirty="0" smtClean="0"/>
              <a:t>DDL</a:t>
            </a:r>
            <a:r>
              <a:rPr lang="ja-JP" altLang="en-US" sz="2000" dirty="0" smtClean="0"/>
              <a:t>・データ・チェック」をワンセット</a:t>
            </a:r>
            <a:r>
              <a:rPr lang="ja-JP" altLang="en-US" sz="2000" dirty="0" smtClean="0"/>
              <a:t>管理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</a:t>
            </a:r>
            <a:r>
              <a:rPr lang="ja-JP" altLang="en-US" sz="2000" dirty="0" smtClean="0"/>
              <a:t>プロジェクトに行っても同じやり方で環境</a:t>
            </a:r>
            <a:r>
              <a:rPr lang="ja-JP" altLang="en-US" sz="2000" dirty="0" smtClean="0"/>
              <a:t>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541</TotalTime>
  <Words>2122</Words>
  <Application>Microsoft Macintosh PowerPoint</Application>
  <PresentationFormat>画面に合わせる (4:3)</PresentationFormat>
  <Paragraphs>334</Paragraphs>
  <Slides>37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226</cp:revision>
  <dcterms:created xsi:type="dcterms:W3CDTF">2008-09-04T10:36:45Z</dcterms:created>
  <dcterms:modified xsi:type="dcterms:W3CDTF">2008-09-04T14:16:26Z</dcterms:modified>
</cp:coreProperties>
</file>