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59" r:id="rId25"/>
    <p:sldId id="277" r:id="rId2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viewProps" Target="viewProp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</a:t>
            </a:r>
            <a:r>
              <a:rPr lang="en-US" altLang="ja-JP" dirty="0" err="1" smtClean="0"/>
              <a:t>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26548" y="3167864"/>
            <a:ext cx="644652" cy="94694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などなどもっとスマートに安全にやりてぇ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  <a:p>
            <a:pPr algn="ctr">
              <a:buNone/>
            </a:pP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322</TotalTime>
  <Words>903</Words>
  <Application>Microsoft Macintosh PowerPoint</Application>
  <PresentationFormat>画面に合わせる (4:3)</PresentationFormat>
  <Paragraphs>167</Paragraphs>
  <Slides>25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[3]別なんとか:悩み</vt:lpstr>
      <vt:lpstr>[3]別なんとか:悩み詳細</vt:lpstr>
      <vt:lpstr>[3]別なんとか:DBFluteなら</vt:lpstr>
      <vt:lpstr>[3]別なんとか:別言語・別コンテナ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115</cp:revision>
  <dcterms:created xsi:type="dcterms:W3CDTF">2008-09-02T11:02:04Z</dcterms:created>
  <dcterms:modified xsi:type="dcterms:W3CDTF">2008-09-02T12:48:48Z</dcterms:modified>
</cp:coreProperties>
</file>