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93" r:id="rId30"/>
    <p:sldId id="273" r:id="rId31"/>
    <p:sldId id="274" r:id="rId32"/>
    <p:sldId id="275" r:id="rId33"/>
    <p:sldId id="276" r:id="rId34"/>
    <p:sldId id="259" r:id="rId35"/>
    <p:sldId id="277" r:id="rId3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heme" Target="theme/theme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en-US" altLang="ja-JP" dirty="0" smtClean="0"/>
              <a:t> 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/>
              <a:t>スキーマ初期化</a:t>
            </a:r>
            <a:r>
              <a:rPr lang="en-US" altLang="ja-JP" sz="4800" dirty="0" smtClean="0"/>
              <a:t>&amp;</a:t>
            </a:r>
            <a:r>
              <a:rPr lang="ja-JP" altLang="en-US" sz="4800" dirty="0" smtClean="0"/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</a:t>
            </a:r>
            <a:r>
              <a:rPr lang="ja-JP" altLang="en-US" dirty="0" smtClean="0"/>
              <a:t>をアスキー順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/>
              <a:t>スキーマの初期化</a:t>
            </a:r>
            <a:r>
              <a:rPr lang="en-US" altLang="ja-JP" sz="4400" dirty="0" smtClean="0"/>
              <a:t>&amp;</a:t>
            </a:r>
            <a:r>
              <a:rPr lang="ja-JP" altLang="en-US" sz="4400" dirty="0" smtClean="0"/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</a:t>
            </a:r>
            <a:r>
              <a:rPr lang="ja-JP" altLang="en-US" dirty="0" smtClean="0"/>
              <a:t>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</a:t>
            </a:r>
            <a:r>
              <a:rPr lang="ja-JP" altLang="en-US" dirty="0" smtClean="0"/>
              <a:t>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</a:t>
            </a:r>
            <a:r>
              <a:rPr lang="ja-JP" altLang="en-US" dirty="0" smtClean="0"/>
              <a:t>各開発者</a:t>
            </a:r>
            <a:r>
              <a:rPr lang="ja-JP" altLang="en-US" dirty="0" smtClean="0"/>
              <a:t>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</a:t>
            </a:r>
            <a:r>
              <a:rPr lang="en-US" altLang="ja-JP" dirty="0" smtClean="0"/>
              <a:t>/xxx</a:t>
            </a:r>
            <a:r>
              <a:rPr lang="ja-JP" altLang="en-US" dirty="0" smtClean="0"/>
              <a:t>配下</a:t>
            </a:r>
            <a:r>
              <a:rPr lang="ja-JP" altLang="en-US" dirty="0" smtClean="0"/>
              <a:t>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</a:t>
            </a:r>
            <a:r>
              <a:rPr lang="en-US" altLang="ja-JP" dirty="0" err="1" smtClean="0"/>
              <a:t>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</a:t>
            </a:r>
            <a:r>
              <a:rPr lang="en-US" altLang="ja-JP" dirty="0" smtClean="0"/>
              <a:t>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</a:t>
            </a:r>
            <a:r>
              <a:rPr lang="en-US" altLang="ja-JP" dirty="0" smtClean="0"/>
              <a:t>10</a:t>
            </a:r>
            <a:r>
              <a:rPr lang="en-US" altLang="ja-JP" dirty="0" smtClean="0"/>
              <a:t>-abc.</a:t>
            </a:r>
            <a:r>
              <a:rPr lang="en-US" altLang="ja-JP" dirty="0" smtClean="0"/>
              <a:t>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トリムしないカラムを指定可能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PRO_SERV_DTL </a:t>
            </a:r>
            <a:r>
              <a:rPr lang="en-US" altLang="ja-JP" dirty="0" smtClean="0"/>
              <a:t>=</a:t>
            </a:r>
            <a:r>
              <a:rPr lang="en-US" altLang="ja-JP" dirty="0" smtClean="0"/>
              <a:t>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</a:t>
            </a:r>
            <a:r>
              <a:rPr lang="en-US" altLang="ja-JP" dirty="0" smtClean="0"/>
              <a:t>$PRO_SERV_DTL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</a:t>
            </a:r>
            <a:r>
              <a:rPr lang="en-US" altLang="ja-JP" dirty="0" smtClean="0"/>
              <a:t>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516</TotalTime>
  <Words>1969</Words>
  <Application>Microsoft Macintosh PowerPoint</Application>
  <PresentationFormat>画面に合わせる (4:3)</PresentationFormat>
  <Paragraphs>313</Paragraphs>
  <Slides>35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チェック&amp;調整の概要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212</cp:revision>
  <dcterms:created xsi:type="dcterms:W3CDTF">2008-09-04T10:36:45Z</dcterms:created>
  <dcterms:modified xsi:type="dcterms:W3CDTF">2008-09-04T13:51:02Z</dcterms:modified>
</cp:coreProperties>
</file>