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Default Extension="gif" ContentType="image/gi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97" r:id="rId26"/>
    <p:sldId id="298" r:id="rId27"/>
    <p:sldId id="289" r:id="rId28"/>
    <p:sldId id="291" r:id="rId29"/>
    <p:sldId id="292" r:id="rId30"/>
    <p:sldId id="290" r:id="rId31"/>
    <p:sldId id="293" r:id="rId32"/>
    <p:sldId id="294" r:id="rId33"/>
    <p:sldId id="295" r:id="rId34"/>
    <p:sldId id="273" r:id="rId35"/>
    <p:sldId id="274" r:id="rId36"/>
    <p:sldId id="275" r:id="rId37"/>
    <p:sldId id="276" r:id="rId38"/>
    <p:sldId id="300" r:id="rId39"/>
    <p:sldId id="301" r:id="rId40"/>
    <p:sldId id="296" r:id="rId41"/>
    <p:sldId id="277" r:id="rId4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F7D4-47DA-9C47-AA03-572F3D147FCD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1623762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bat(sh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ファイル実行</a:t>
            </a:r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1992978" y="3034293"/>
            <a:ext cx="706207" cy="115252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などなどもっとスマートに安全にしたい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1623762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bat(sh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ファイル実行</a:t>
            </a:r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000361" y="3026911"/>
            <a:ext cx="706207" cy="11672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416" y="1918191"/>
            <a:ext cx="2073655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ERD</a:t>
            </a:r>
            <a:r>
              <a:rPr lang="ja-JP" altLang="en-US" sz="1400" dirty="0" smtClean="0"/>
              <a:t>ツールから自動生成</a:t>
            </a:r>
            <a:endParaRPr kumimoji="1" lang="ja-JP" altLang="en-US" sz="1400" dirty="0"/>
          </a:p>
        </p:txBody>
      </p:sp>
      <p:cxnSp>
        <p:nvCxnSpPr>
          <p:cNvPr id="29" name="直線矢印コネクタ 28"/>
          <p:cNvCxnSpPr>
            <a:stCxn id="28" idx="2"/>
          </p:cNvCxnSpPr>
          <p:nvPr/>
        </p:nvCxnSpPr>
        <p:spPr>
          <a:xfrm rot="16200000" flipH="1">
            <a:off x="2830768" y="1774443"/>
            <a:ext cx="568547" cy="147159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>
                <a:solidFill>
                  <a:schemeClr val="accent3"/>
                </a:solidFill>
              </a:rPr>
              <a:t>スキーマ初期化</a:t>
            </a:r>
            <a:r>
              <a:rPr lang="en-US" altLang="ja-JP" sz="48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8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」で始まる「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」ファイルをアスキー順で読み込む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>
                <a:solidFill>
                  <a:schemeClr val="accent3"/>
                </a:solidFill>
              </a:rPr>
              <a:t>スキーマの初期化</a:t>
            </a:r>
            <a:r>
              <a:rPr lang="en-US" altLang="ja-JP" sz="44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4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自体をバージョン管理にし、各開発者はチェックアウト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/data/xxx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のデータ切り替え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を指定することで登録データを切り替える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playsql/data/[dataLoadingType</a:t>
            </a:r>
            <a:r>
              <a:rPr lang="en-US" altLang="ja-JP" dirty="0" smtClean="0"/>
              <a:t>]/…</a:t>
            </a:r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dfprop/replaceSchemaDefinitionMap.dfprop</a:t>
            </a:r>
            <a:r>
              <a:rPr lang="ja-JP" altLang="en-US" dirty="0" smtClean="0"/>
              <a:t>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</a:t>
            </a:r>
            <a:r>
              <a:rPr lang="en-US" altLang="ja-JP" dirty="0" err="1" smtClean="0"/>
              <a:t>dataLoadingType</a:t>
            </a:r>
            <a:r>
              <a:rPr lang="en-US" altLang="ja-JP" dirty="0" smtClean="0"/>
              <a:t> = it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5161" y="4228355"/>
            <a:ext cx="2665413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この文字列がそのままディレクトリ名に対応する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385565" y="4489965"/>
            <a:ext cx="609596" cy="2616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smtClean="0"/>
              <a:t>tips:</a:t>
            </a:r>
            <a:r>
              <a:rPr lang="ja-JP" altLang="en-US" dirty="0" smtClean="0"/>
              <a:t>環境ごとの設定の切り替え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35137"/>
            <a:ext cx="8153400" cy="4570659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dfprop</a:t>
            </a:r>
            <a:r>
              <a:rPr lang="ja-JP" altLang="en-US" dirty="0" smtClean="0"/>
              <a:t>ファイルを環境毎に切り替える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環境変数「</a:t>
            </a:r>
            <a:r>
              <a:rPr lang="en-US" altLang="ja-JP" dirty="0" smtClean="0"/>
              <a:t>DBFLUTE_ENVIRONMENT_TYPE = 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」を定義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dfprop/abc</a:t>
            </a:r>
            <a:r>
              <a:rPr lang="ja-JP" altLang="en-US" dirty="0" smtClean="0"/>
              <a:t>ディレクトリを作成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dfprop/abc</a:t>
            </a:r>
            <a:r>
              <a:rPr lang="en-US" altLang="ja-JP" dirty="0" smtClean="0"/>
              <a:t>/</a:t>
            </a:r>
            <a:r>
              <a:rPr lang="ja-JP" altLang="en-US" dirty="0" smtClean="0"/>
              <a:t>配下の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ファイルが優先される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該当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配下になければ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配下をみる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4953000"/>
            <a:ext cx="83058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err="1" smtClean="0"/>
              <a:t>databaseInfoMap.dfprop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replaceSchemaDefinitionMap.dfprop</a:t>
            </a:r>
            <a:r>
              <a:rPr kumimoji="1" lang="ja-JP" altLang="en-US" dirty="0" smtClean="0"/>
              <a:t>を切り替えて、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Abc</a:t>
            </a:r>
            <a:r>
              <a:rPr kumimoji="1" lang="ja-JP" altLang="en-US" dirty="0" smtClean="0"/>
              <a:t>サーバでは、どの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にどの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ReplaceSchema</a:t>
            </a:r>
            <a:r>
              <a:rPr lang="ja-JP" altLang="en-US" dirty="0" smtClean="0"/>
              <a:t>する」</a:t>
            </a:r>
            <a:r>
              <a:rPr kumimoji="1" lang="ja-JP" altLang="en-US" dirty="0" smtClean="0"/>
              <a:t>を実現する。</a:t>
            </a:r>
            <a:endParaRPr kumimoji="1" lang="en-US" altLang="ja-JP" dirty="0" smtClean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の環境変数に定義してもいいし、「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bat(.sh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」で定義してコマンド毎に切り替えられるようにしても良い。</a:t>
            </a:r>
            <a:r>
              <a:rPr lang="en-US" altLang="ja-JP" dirty="0" smtClean="0"/>
              <a:t>(DBFlute-0.7.9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10-abc.xls,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トリムしないカラムは指定可能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固定値で良い共通カラムは一括設定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196" y="3659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5181600" y="3812977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PRO_SERV_DTL =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$PRO_SERV_DTL</a:t>
            </a:r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テストデータの一元管理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単体テストのスピード向上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1. 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データ登録後の調整が可能</a:t>
            </a:r>
            <a:endParaRPr lang="en-US" altLang="ja-JP" dirty="0" smtClean="0"/>
          </a:p>
          <a:p>
            <a:r>
              <a:rPr lang="ja-JP" altLang="en-US" dirty="0" smtClean="0"/>
              <a:t>データの不整合チェックが可能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不整合なテストデータでのテストを未然に防ぐ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「データが悪いのかプログラムが悪いのか？」の迷いが生じるデータバグを防ぐ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の思想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テストデータの管理・運用が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プロジェクトの成否に大きく関わる</a:t>
            </a:r>
            <a:endParaRPr lang="en-US" altLang="ja-JP" sz="32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3852208"/>
            <a:ext cx="7008813" cy="224676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そのために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>
                <a:solidFill>
                  <a:schemeClr val="accent1"/>
                </a:solidFill>
              </a:rPr>
              <a:t>スキーマを「</a:t>
            </a:r>
            <a:r>
              <a:rPr lang="en-US" altLang="ja-JP" sz="2000" dirty="0" smtClean="0">
                <a:solidFill>
                  <a:schemeClr val="accent1"/>
                </a:solidFill>
              </a:rPr>
              <a:t>DDL</a:t>
            </a:r>
            <a:r>
              <a:rPr lang="ja-JP" altLang="en-US" sz="2000" dirty="0" smtClean="0">
                <a:solidFill>
                  <a:schemeClr val="accent1"/>
                </a:solidFill>
              </a:rPr>
              <a:t>・データ・チェック」としてワンセット管理</a:t>
            </a:r>
            <a:endParaRPr lang="en-US" altLang="ja-JP" sz="2000" dirty="0" smtClean="0">
              <a:solidFill>
                <a:schemeClr val="accent1"/>
              </a:solidFill>
            </a:endParaRPr>
          </a:p>
          <a:p>
            <a:pPr>
              <a:buFontTx/>
              <a:buChar char="•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変更時のテストデータの修正し易さ・見通しの良さ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テストデータ作成者の手間の削減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確実な各開発者の環境への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反映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どのプロジェクトに行っても同じやり方で環境構築</a:t>
            </a:r>
            <a:endParaRPr lang="en-US" altLang="ja-JP" sz="2000" dirty="0" smtClean="0"/>
          </a:p>
          <a:p>
            <a:r>
              <a:rPr lang="ja-JP" altLang="en-US" sz="2000" dirty="0" smtClean="0"/>
              <a:t>などなど</a:t>
            </a:r>
            <a:endParaRPr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05600" y="4876800"/>
            <a:ext cx="2057400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accent1"/>
                </a:solidFill>
              </a:rPr>
              <a:t>Jiemamy</a:t>
            </a:r>
            <a:r>
              <a:rPr kumimoji="1" lang="ja-JP" altLang="en-US" dirty="0" smtClean="0"/>
              <a:t>の思想に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通じるところがある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rot="16200000" flipV="1">
            <a:off x="7296150" y="4438650"/>
            <a:ext cx="457200" cy="41910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:C#</a:t>
            </a:r>
            <a:r>
              <a:rPr lang="ja-JP" altLang="en-US" dirty="0" smtClean="0"/>
              <a:t>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C#-3.0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S2Container.NET</a:t>
            </a:r>
            <a:r>
              <a:rPr lang="ja-JP" altLang="en-US" dirty="0" smtClean="0"/>
              <a:t>の「</a:t>
            </a:r>
            <a:r>
              <a:rPr lang="en-US" altLang="ja-JP" dirty="0" smtClean="0">
                <a:solidFill>
                  <a:schemeClr val="accent1"/>
                </a:solidFill>
              </a:rPr>
              <a:t>Quill</a:t>
            </a:r>
            <a:r>
              <a:rPr lang="ja-JP" altLang="en-US" dirty="0" smtClean="0">
                <a:solidFill>
                  <a:schemeClr val="accent1"/>
                </a:solidFill>
              </a:rPr>
              <a:t>」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lang="en-US" altLang="ja-JP" dirty="0" err="1" smtClean="0"/>
              <a:t>dbflute-nbasic-example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:Spring</a:t>
            </a:r>
            <a:r>
              <a:rPr lang="ja-JP" altLang="en-US" dirty="0" smtClean="0"/>
              <a:t>版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/>
                </a:solidFill>
              </a:rPr>
              <a:t>Spring Framework</a:t>
            </a:r>
            <a:r>
              <a:rPr lang="en-US" altLang="ja-JP" dirty="0" smtClean="0"/>
              <a:t>-2.5(Java)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S2Dao-Spring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正式リリースされていないが正常に動作する</a:t>
            </a:r>
            <a:endParaRPr lang="en-US" altLang="ja-JP" dirty="0" smtClean="0"/>
          </a:p>
          <a:p>
            <a:r>
              <a:rPr lang="en-US" altLang="ja-JP" dirty="0" err="1" smtClean="0"/>
              <a:t>dbflute</a:t>
            </a:r>
            <a:r>
              <a:rPr lang="en-US" altLang="ja-JP" dirty="0" smtClean="0"/>
              <a:t>-spring-example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3600" dirty="0" smtClean="0"/>
              <a:t>1.0</a:t>
            </a:r>
            <a:r>
              <a:rPr lang="ja-JP" altLang="en-US" sz="3600" dirty="0" smtClean="0"/>
              <a:t>へ</a:t>
            </a:r>
            <a:endParaRPr lang="en-US" altLang="ja-JP" sz="36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6400" y="2971800"/>
            <a:ext cx="2513013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ドキュメント整備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ドキュメント設計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ドキュメント作成</a:t>
            </a:r>
            <a:r>
              <a:rPr lang="en-US" altLang="ja-JP" dirty="0" smtClean="0"/>
              <a:t>(2.5)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399" y="3390542"/>
            <a:ext cx="34290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Emecha</a:t>
            </a:r>
            <a:r>
              <a:rPr kumimoji="1" lang="ja-JP" altLang="en-US" dirty="0" smtClean="0"/>
              <a:t>の充実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新規作成ウィザードの充実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バージョンアップウィザード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kumimoji="1" lang="ja-JP" altLang="en-US" dirty="0" smtClean="0"/>
              <a:t>タスクの実行メニュー</a:t>
            </a:r>
            <a:r>
              <a:rPr kumimoji="1" lang="en-US" altLang="ja-JP" dirty="0" smtClean="0"/>
              <a:t>(0.5)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4400" y="4590871"/>
            <a:ext cx="3503613" cy="163121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モジュール自体のメンテ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版の不足機能実装</a:t>
            </a:r>
            <a:r>
              <a:rPr lang="en-US" altLang="ja-JP" dirty="0" smtClean="0"/>
              <a:t>(1.0)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版の安定化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版の安定化</a:t>
            </a:r>
            <a:endParaRPr kumimoji="1" lang="en-US" altLang="ja-JP" dirty="0" smtClean="0"/>
          </a:p>
          <a:p>
            <a:endParaRPr lang="en-US" altLang="ja-JP" sz="1400" dirty="0" smtClean="0"/>
          </a:p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大きなタスクはあまり残っていない！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400" y="5105400"/>
            <a:ext cx="3028207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Example/Test</a:t>
            </a:r>
            <a:r>
              <a:rPr kumimoji="1" lang="ja-JP" altLang="en-US" dirty="0" smtClean="0"/>
              <a:t>環境整備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毎の</a:t>
            </a:r>
            <a:r>
              <a:rPr lang="en-US" altLang="ja-JP" dirty="0" smtClean="0"/>
              <a:t>Example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の整理整頓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751</TotalTime>
  <Words>2505</Words>
  <Application>Microsoft Macintosh PowerPoint</Application>
  <PresentationFormat>画面に合わせる (4:3)</PresentationFormat>
  <Paragraphs>389</Paragraphs>
  <Slides>41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データ登録のデータ切り替え</vt:lpstr>
      <vt:lpstr>[2]DDL＆データ: tips:環境ごとの設定の切り替え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データチェック&amp;調整の概要</vt:lpstr>
      <vt:lpstr>[2]DDL＆データ: データチェック&amp;調整の特徴</vt:lpstr>
      <vt:lpstr>[2]DDL＆データ: ReplaceSchemaの思想</vt:lpstr>
      <vt:lpstr>[3]別なんとか:悩み</vt:lpstr>
      <vt:lpstr>[3]別なんとか:悩み詳細</vt:lpstr>
      <vt:lpstr>[3]別なんとか:DBFluteなら</vt:lpstr>
      <vt:lpstr>[3]別なんとか:別言語・別コンテナ</vt:lpstr>
      <vt:lpstr>[3]別なんとか:C#版</vt:lpstr>
      <vt:lpstr>[3]別なんとか:Spring版(Java)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274</cp:revision>
  <dcterms:created xsi:type="dcterms:W3CDTF">2008-09-05T12:27:30Z</dcterms:created>
  <dcterms:modified xsi:type="dcterms:W3CDTF">2008-09-05T12:29:51Z</dcterms:modified>
</cp:coreProperties>
</file>