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60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59" r:id="rId22"/>
    <p:sldId id="277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2600" y="382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事前公開版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</a:t>
            </a:r>
            <a:r>
              <a:rPr lang="en-US" altLang="ja-JP" dirty="0" smtClean="0"/>
              <a:t>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</a:t>
            </a:r>
            <a:r>
              <a:rPr lang="en-US" altLang="ja-JP" dirty="0" smtClean="0"/>
              <a:t>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</a:t>
            </a:r>
            <a:r>
              <a:rPr lang="en-US" altLang="ja-JP" dirty="0" smtClean="0"/>
              <a:t>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</a:t>
            </a:r>
            <a:r>
              <a:rPr lang="en-US" altLang="ja-JP" dirty="0" smtClean="0"/>
              <a:t>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デグレ防止</a:t>
            </a:r>
            <a:r>
              <a:rPr lang="ja-JP" altLang="en-US" dirty="0" smtClean="0"/>
              <a:t>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ja-JP" altLang="en-US" dirty="0" smtClean="0"/>
              <a:t>テストデータのレビューが</a:t>
            </a:r>
            <a:r>
              <a:rPr lang="ja-JP" altLang="en-US" dirty="0" smtClean="0"/>
              <a:t>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</a:t>
            </a:r>
            <a:r>
              <a:rPr lang="ja-JP" altLang="en-US" dirty="0" smtClean="0">
                <a:solidFill>
                  <a:srgbClr val="000000"/>
                </a:solidFill>
              </a:rPr>
              <a:t>が</a:t>
            </a:r>
            <a:r>
              <a:rPr lang="ja-JP" altLang="en-US" dirty="0" smtClean="0">
                <a:solidFill>
                  <a:srgbClr val="000000"/>
                </a:solidFill>
              </a:rPr>
              <a:t>マネージャ</a:t>
            </a:r>
            <a:r>
              <a:rPr lang="ja-JP" altLang="en-US" dirty="0" smtClean="0">
                <a:solidFill>
                  <a:srgbClr val="000000"/>
                </a:solidFill>
              </a:rPr>
              <a:t>だったら</a:t>
            </a:r>
            <a:r>
              <a:rPr lang="ja-JP" altLang="en-US" dirty="0" smtClean="0">
                <a:solidFill>
                  <a:srgbClr val="000000"/>
                </a:solidFill>
              </a:rPr>
              <a:t>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</a:t>
            </a:r>
            <a:r>
              <a:rPr lang="ja-JP" altLang="en-US" sz="4400" dirty="0" smtClean="0"/>
              <a:t>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</a:t>
            </a:r>
            <a:r>
              <a:rPr lang="en-US" altLang="ja-JP" dirty="0" smtClean="0"/>
              <a:t>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</a:t>
            </a:r>
            <a:r>
              <a:rPr kumimoji="1" lang="ja-JP" altLang="en-US" dirty="0" smtClean="0">
                <a:solidFill>
                  <a:schemeClr val="tx1"/>
                </a:solidFill>
              </a:rPr>
              <a:t>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r>
              <a:rPr lang="ja-JP" altLang="en-US" dirty="0" smtClean="0"/>
              <a:t>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213</TotalTime>
  <Words>780</Words>
  <Application>Microsoft Macintosh PowerPoint</Application>
  <PresentationFormat>画面に合わせる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92</cp:revision>
  <dcterms:created xsi:type="dcterms:W3CDTF">2008-09-01T09:16:51Z</dcterms:created>
  <dcterms:modified xsi:type="dcterms:W3CDTF">2008-09-01T10:46:58Z</dcterms:modified>
</cp:coreProperties>
</file>