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one" initials="N" lastIdx="1" clrIdx="0">
    <p:extLst>
      <p:ext uri="{19B8F6BF-5375-455C-9EA6-DF929625EA0E}">
        <p15:presenceInfo xmlns:p15="http://schemas.microsoft.com/office/powerpoint/2012/main" userId="5085ed85a6cda2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B2C9B-C7C1-4230-AA2A-A178850A5F6F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C6859-1BA2-41EB-90EE-6AD4986741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6406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290E-DFA9-418F-8687-B373FE1656F6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2E81-5ABE-4F6E-BE94-17B487E3DB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249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290E-DFA9-418F-8687-B373FE1656F6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2E81-5ABE-4F6E-BE94-17B487E3DB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45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290E-DFA9-418F-8687-B373FE1656F6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2E81-5ABE-4F6E-BE94-17B487E3DB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06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290E-DFA9-418F-8687-B373FE1656F6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2E81-5ABE-4F6E-BE94-17B487E3DB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016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290E-DFA9-418F-8687-B373FE1656F6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2E81-5ABE-4F6E-BE94-17B487E3DB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514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290E-DFA9-418F-8687-B373FE1656F6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2E81-5ABE-4F6E-BE94-17B487E3DB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583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290E-DFA9-418F-8687-B373FE1656F6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2E81-5ABE-4F6E-BE94-17B487E3DB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344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290E-DFA9-418F-8687-B373FE1656F6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2E81-5ABE-4F6E-BE94-17B487E3DB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930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290E-DFA9-418F-8687-B373FE1656F6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2E81-5ABE-4F6E-BE94-17B487E3DB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01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290E-DFA9-418F-8687-B373FE1656F6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2E81-5ABE-4F6E-BE94-17B487E3DB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5192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290E-DFA9-418F-8687-B373FE1656F6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2E81-5ABE-4F6E-BE94-17B487E3DB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561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7290E-DFA9-418F-8687-B373FE1656F6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E2E81-5ABE-4F6E-BE94-17B487E3DB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175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v.tw/dataset/139452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.gov.tw/dataset/127595" TargetMode="External"/><Relationship Id="rId4" Type="http://schemas.openxmlformats.org/officeDocument/2006/relationships/hyperlink" Target="https://data.gov.tw/dataset/122068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全端班期中專題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8411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感謝您的聆聽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714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資料表結構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5717" y="1825625"/>
            <a:ext cx="86605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13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資料表結構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8586" y="1825625"/>
            <a:ext cx="46148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將資料表及每一列資料視為物件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55" y="1520916"/>
            <a:ext cx="9940290" cy="592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1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591" y="395288"/>
            <a:ext cx="425767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4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586" y="1456362"/>
            <a:ext cx="8674826" cy="490316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操作範例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599" y="6176963"/>
            <a:ext cx="4114800" cy="365125"/>
          </a:xfrm>
        </p:spPr>
        <p:txBody>
          <a:bodyPr/>
          <a:lstStyle/>
          <a:p>
            <a:r>
              <a:rPr lang="zh-TW" altLang="en-US" dirty="0" smtClean="0"/>
              <a:t>資料表來源：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https://data.gov.tw/dataset/139452</a:t>
            </a:r>
            <a:r>
              <a:rPr lang="zh-TW" altLang="en-US" dirty="0" smtClean="0"/>
              <a:t> </a:t>
            </a:r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data.gov.tw/dataset/122068</a:t>
            </a:r>
            <a:endParaRPr lang="en-US" altLang="zh-TW" dirty="0" smtClean="0"/>
          </a:p>
          <a:p>
            <a:r>
              <a:rPr lang="en-US" altLang="zh-TW" dirty="0">
                <a:hlinkClick r:id="rId5"/>
              </a:rPr>
              <a:t>https://</a:t>
            </a:r>
            <a:r>
              <a:rPr lang="en-US" altLang="zh-TW" dirty="0" smtClean="0">
                <a:hlinkClick r:id="rId5"/>
              </a:rPr>
              <a:t>data.gov.tw/dataset/127595</a:t>
            </a:r>
            <a:r>
              <a:rPr lang="zh-TW" altLang="en-US" dirty="0" smtClean="0"/>
              <a:t>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30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1235" y="159350"/>
            <a:ext cx="8530046" cy="669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83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匯出</a:t>
            </a:r>
            <a:r>
              <a:rPr lang="zh-TW" altLang="en-US" dirty="0"/>
              <a:t>資料表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412" y="-119063"/>
            <a:ext cx="5366623" cy="70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7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Github</a:t>
            </a:r>
            <a:r>
              <a:rPr lang="zh-TW" altLang="en-US" dirty="0" smtClean="0"/>
              <a:t>儲存庫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https://github.com/XenonDB/III_Project1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53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50</Words>
  <Application>Microsoft Office PowerPoint</Application>
  <PresentationFormat>寬螢幕</PresentationFormat>
  <Paragraphs>12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佈景主題</vt:lpstr>
      <vt:lpstr>Java全端班期中專題1</vt:lpstr>
      <vt:lpstr>資料表結構</vt:lpstr>
      <vt:lpstr>資料表結構</vt:lpstr>
      <vt:lpstr>將資料表及每一列資料視為物件</vt:lpstr>
      <vt:lpstr>PowerPoint 簡報</vt:lpstr>
      <vt:lpstr>操作範例</vt:lpstr>
      <vt:lpstr>PowerPoint 簡報</vt:lpstr>
      <vt:lpstr>匯出資料表</vt:lpstr>
      <vt:lpstr>Github儲存庫</vt:lpstr>
      <vt:lpstr>感謝您的聆聽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Noone</dc:creator>
  <cp:lastModifiedBy>Noone</cp:lastModifiedBy>
  <cp:revision>10</cp:revision>
  <dcterms:created xsi:type="dcterms:W3CDTF">2021-06-03T13:36:09Z</dcterms:created>
  <dcterms:modified xsi:type="dcterms:W3CDTF">2021-06-04T06:25:31Z</dcterms:modified>
</cp:coreProperties>
</file>