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ne" initials="N" lastIdx="1" clrIdx="0">
    <p:extLst>
      <p:ext uri="{19B8F6BF-5375-455C-9EA6-DF929625EA0E}">
        <p15:presenceInfo xmlns:p15="http://schemas.microsoft.com/office/powerpoint/2012/main" userId="5085ed85a6cda2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B2C9B-C7C1-4230-AA2A-A178850A5F6F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6859-1BA2-41EB-90EE-6AD4986741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0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5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0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6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4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8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44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30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1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1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7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1394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gov.tw/dataset/127595" TargetMode="External"/><Relationship Id="rId4" Type="http://schemas.openxmlformats.org/officeDocument/2006/relationships/hyperlink" Target="https://data.gov.tw/dataset/12206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全端班期中專題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4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資料表結構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17" y="1825625"/>
            <a:ext cx="8660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資料表結構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586" y="1825625"/>
            <a:ext cx="4614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將資料表及每一列資料視為物件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20916"/>
            <a:ext cx="9940290" cy="59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91" y="395288"/>
            <a:ext cx="4257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86" y="1456362"/>
            <a:ext cx="8674826" cy="49031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599" y="6176963"/>
            <a:ext cx="4114800" cy="365125"/>
          </a:xfrm>
        </p:spPr>
        <p:txBody>
          <a:bodyPr/>
          <a:lstStyle/>
          <a:p>
            <a:r>
              <a:rPr lang="zh-TW" altLang="en-US" dirty="0" smtClean="0"/>
              <a:t>資料表來源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 smtClean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data.gov.tw/dataset/139452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data.gov.tw/dataset/122068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data.gov.tw/dataset/127595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235" y="159350"/>
            <a:ext cx="8530046" cy="66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匯出</a:t>
            </a:r>
            <a:r>
              <a:rPr lang="zh-TW" altLang="en-US" dirty="0"/>
              <a:t>資料表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412" y="-119063"/>
            <a:ext cx="5366623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儲存庫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https://github.com/XenonDB/III_Project1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</Words>
  <Application>Microsoft Office PowerPoint</Application>
  <PresentationFormat>寬螢幕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Java全端班期中專題1</vt:lpstr>
      <vt:lpstr>資料表結構</vt:lpstr>
      <vt:lpstr>資料表結構</vt:lpstr>
      <vt:lpstr>將資料表及每一列資料視為物件</vt:lpstr>
      <vt:lpstr>PowerPoint 簡報</vt:lpstr>
      <vt:lpstr>操作範例</vt:lpstr>
      <vt:lpstr>PowerPoint 簡報</vt:lpstr>
      <vt:lpstr>匯出資料表</vt:lpstr>
      <vt:lpstr>Github儲存庫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Noone</dc:creator>
  <cp:lastModifiedBy>Noone</cp:lastModifiedBy>
  <cp:revision>8</cp:revision>
  <dcterms:created xsi:type="dcterms:W3CDTF">2021-06-03T13:36:09Z</dcterms:created>
  <dcterms:modified xsi:type="dcterms:W3CDTF">2021-06-04T04:12:52Z</dcterms:modified>
</cp:coreProperties>
</file>