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one" initials="N" lastIdx="1" clrIdx="0">
    <p:extLst>
      <p:ext uri="{19B8F6BF-5375-455C-9EA6-DF929625EA0E}">
        <p15:presenceInfo xmlns:p15="http://schemas.microsoft.com/office/powerpoint/2012/main" userId="5085ed85a6cda2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4T04:42:30.57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B2C9B-C7C1-4230-AA2A-A178850A5F6F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6859-1BA2-41EB-90EE-6AD4986741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40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4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45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06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16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14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58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44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30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01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19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61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290E-DFA9-418F-8687-B373FE1656F6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E2E81-5ABE-4F6E-BE94-17B487E3DB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75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全端班期中專題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841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資料表結構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717" y="1825625"/>
            <a:ext cx="8660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1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資料表結構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586" y="1825625"/>
            <a:ext cx="4614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將資料表及每一列資料視為物件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1520916"/>
            <a:ext cx="9940290" cy="59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591" y="395288"/>
            <a:ext cx="42576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521120"/>
            <a:ext cx="8924925" cy="4124325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資料表來源：</a:t>
            </a:r>
            <a:r>
              <a:rPr lang="en-US" altLang="zh-TW" dirty="0" smtClean="0"/>
              <a:t>https://data.gov.tw/dataset/139452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008" y="480148"/>
            <a:ext cx="10197984" cy="60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3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匯出</a:t>
            </a:r>
            <a:r>
              <a:rPr lang="zh-TW" altLang="en-US" dirty="0"/>
              <a:t>資料表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216716"/>
            <a:ext cx="5168809" cy="6466053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8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儲存庫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https://github.com/XenonDB/III_Project1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3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</Words>
  <Application>Microsoft Office PowerPoint</Application>
  <PresentationFormat>寬螢幕</PresentationFormat>
  <Paragraphs>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Java全端班期中專題1</vt:lpstr>
      <vt:lpstr>資料表結構</vt:lpstr>
      <vt:lpstr>資料表結構</vt:lpstr>
      <vt:lpstr>將資料表及每一列資料視為物件</vt:lpstr>
      <vt:lpstr>PowerPoint 簡報</vt:lpstr>
      <vt:lpstr>操作範例</vt:lpstr>
      <vt:lpstr>PowerPoint 簡報</vt:lpstr>
      <vt:lpstr>匯出資料表</vt:lpstr>
      <vt:lpstr>Github儲存庫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Noone</dc:creator>
  <cp:lastModifiedBy>Noone</cp:lastModifiedBy>
  <cp:revision>6</cp:revision>
  <dcterms:created xsi:type="dcterms:W3CDTF">2021-06-03T13:36:09Z</dcterms:created>
  <dcterms:modified xsi:type="dcterms:W3CDTF">2021-06-03T20:44:13Z</dcterms:modified>
</cp:coreProperties>
</file>