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54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0" r:id="rId15"/>
    <p:sldId id="269" r:id="rId16"/>
    <p:sldId id="317" r:id="rId17"/>
    <p:sldId id="272" r:id="rId18"/>
    <p:sldId id="273" r:id="rId19"/>
    <p:sldId id="275" r:id="rId20"/>
    <p:sldId id="277" r:id="rId21"/>
    <p:sldId id="274" r:id="rId22"/>
    <p:sldId id="276" r:id="rId23"/>
    <p:sldId id="309" r:id="rId24"/>
    <p:sldId id="306" r:id="rId25"/>
    <p:sldId id="310" r:id="rId26"/>
    <p:sldId id="279" r:id="rId27"/>
    <p:sldId id="280" r:id="rId28"/>
    <p:sldId id="278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11" r:id="rId38"/>
    <p:sldId id="289" r:id="rId39"/>
    <p:sldId id="292" r:id="rId40"/>
    <p:sldId id="293" r:id="rId41"/>
    <p:sldId id="290" r:id="rId42"/>
    <p:sldId id="291" r:id="rId43"/>
    <p:sldId id="294" r:id="rId44"/>
    <p:sldId id="295" r:id="rId45"/>
    <p:sldId id="299" r:id="rId46"/>
    <p:sldId id="307" r:id="rId47"/>
    <p:sldId id="300" r:id="rId48"/>
    <p:sldId id="308" r:id="rId49"/>
    <p:sldId id="301" r:id="rId50"/>
    <p:sldId id="320" r:id="rId51"/>
    <p:sldId id="321" r:id="rId52"/>
    <p:sldId id="302" r:id="rId53"/>
    <p:sldId id="322" r:id="rId54"/>
    <p:sldId id="303" r:id="rId55"/>
    <p:sldId id="304" r:id="rId56"/>
    <p:sldId id="305" r:id="rId57"/>
    <p:sldId id="312" r:id="rId58"/>
    <p:sldId id="313" r:id="rId59"/>
    <p:sldId id="319" r:id="rId60"/>
    <p:sldId id="314" r:id="rId61"/>
    <p:sldId id="315" r:id="rId62"/>
    <p:sldId id="316" r:id="rId63"/>
    <p:sldId id="318" r:id="rId64"/>
    <p:sldId id="296" r:id="rId65"/>
    <p:sldId id="297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wmf"/><Relationship Id="rId3" Type="http://schemas.openxmlformats.org/officeDocument/2006/relationships/hyperlink" Target="mailto:wmbrown@sandi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3035" y="305380"/>
            <a:ext cx="11049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</a:p>
          <a:p>
            <a:pPr algn="r"/>
            <a:r>
              <a:rPr lang="en-US" sz="1200" i="1" dirty="0" smtClean="0">
                <a:hlinkClick r:id="rId3"/>
              </a:rPr>
              <a:t>wmbrown@sandia.gov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5/5/10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3"/>
            <a:ext cx="7772400" cy="5081567"/>
          </a:xfrm>
        </p:spPr>
        <p:txBody>
          <a:bodyPr>
            <a:normAutofit/>
          </a:bodyPr>
          <a:lstStyle/>
          <a:p>
            <a:r>
              <a:rPr lang="en-US" dirty="0" smtClean="0"/>
              <a:t>Ideally, would like a consistent interface to all 3 APIs that handles the current problems:</a:t>
            </a:r>
          </a:p>
          <a:p>
            <a:pPr lvl="1"/>
            <a:r>
              <a:rPr lang="en-US" dirty="0" smtClean="0"/>
              <a:t>There is no overlap in function names for the 3 APIs</a:t>
            </a:r>
          </a:p>
          <a:p>
            <a:pPr lvl="1"/>
            <a:r>
              <a:rPr lang="en-US" dirty="0" smtClean="0"/>
              <a:t>There is no overlap in types for the 3 APIs</a:t>
            </a:r>
          </a:p>
          <a:p>
            <a:pPr lvl="1"/>
            <a:r>
              <a:rPr lang="en-US" dirty="0" smtClean="0"/>
              <a:t>Memory management is complicated</a:t>
            </a:r>
          </a:p>
          <a:p>
            <a:pPr lvl="2"/>
            <a:r>
              <a:rPr lang="en-US" dirty="0" smtClean="0"/>
              <a:t>Host, Host Pinned, Host Pinned Write-Combined, Host Portable, Device, Device 2D with Padding, Constant Device, Texture 2D, Texture 3D, etc.</a:t>
            </a:r>
          </a:p>
          <a:p>
            <a:pPr lvl="3"/>
            <a:r>
              <a:rPr lang="en-US" dirty="0" smtClean="0"/>
              <a:t>CUDA-RT has 20 memory copy functions requiring up to 8 parameters</a:t>
            </a:r>
          </a:p>
          <a:p>
            <a:pPr lvl="3"/>
            <a:r>
              <a:rPr lang="en-US" dirty="0" smtClean="0"/>
              <a:t>CUDA-Driver has 17 and </a:t>
            </a:r>
            <a:r>
              <a:rPr lang="en-US" dirty="0" err="1" smtClean="0"/>
              <a:t>OpenCL</a:t>
            </a:r>
            <a:r>
              <a:rPr lang="en-US" dirty="0" smtClean="0"/>
              <a:t> has 8 requiring up to 11</a:t>
            </a:r>
          </a:p>
          <a:p>
            <a:pPr lvl="1"/>
            <a:r>
              <a:rPr lang="en-US" dirty="0" smtClean="0"/>
              <a:t>No simple routines for printing device memory for debugging, etc.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 managing all three 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928061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GPGPU Programming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NVIDIA has most mature compiler options for scientific GPGPU computing and is offering near-future support for ECC</a:t>
            </a:r>
          </a:p>
          <a:p>
            <a:r>
              <a:rPr lang="en-US" dirty="0" smtClean="0"/>
              <a:t>3 Low-level APIs for NVIDIA</a:t>
            </a:r>
          </a:p>
          <a:p>
            <a:pPr lvl="1"/>
            <a:r>
              <a:rPr lang="en-US" dirty="0" smtClean="0"/>
              <a:t>CUDA Runtime API</a:t>
            </a:r>
          </a:p>
          <a:p>
            <a:pPr lvl="1"/>
            <a:r>
              <a:rPr lang="en-US" dirty="0" smtClean="0"/>
              <a:t>CUDA Driver API</a:t>
            </a:r>
          </a:p>
          <a:p>
            <a:pPr lvl="1"/>
            <a:r>
              <a:rPr lang="en-US" dirty="0" err="1" smtClean="0"/>
              <a:t>OpenCL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354" y="1657845"/>
          <a:ext cx="7455199" cy="484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BLAS/LAPACK libraries ready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(GNU/Visual 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8877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BLAS/LAPACK libraries ready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emulation (compared to CUDA-RT)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CUDA-RT libraries may not be compatible with CUDA Driver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Timing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a(6,dev,UCL_WRITE_OPTIMIZED), b(6,dev,UCL_WRITE_OPTIMIZED);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dev_a(6,dev,UCL_READ_ONLY), dev_b(6,dev,UCL_READ_ONLY);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answer(6,dev,UCL_WRITE_ONLY);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UCL_Timertimer_com(dev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Stuff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for </a:t>
            </a:r>
            <a:r>
              <a:rPr lang="en-US" i="1" dirty="0" err="1" smtClean="0"/>
              <a:t>OpenCL</a:t>
            </a:r>
            <a:r>
              <a:rPr lang="en-US" i="1" dirty="0" smtClean="0"/>
              <a:t> and CUDA Driver)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a kernel object that uses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k_vec_add(program,”vec_add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20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7846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New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Most drivers are beta and more likely to have bugs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to run in a specified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k_vec_add.run_cq(vec_add_q,&amp;dev_a.begin(),&amp;dev_b.begin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</a:t>
            </a:r>
            <a:r>
              <a:rPr lang="en-US" dirty="0" smtClean="0"/>
              <a:t> casting </a:t>
            </a:r>
            <a:r>
              <a:rPr lang="en-US" dirty="0" smtClean="0"/>
              <a:t>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13141"/>
            <a:ext cx="7772400" cy="5053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</a:t>
            </a:r>
            <a:r>
              <a:rPr lang="en-US" dirty="0" err="1" smtClean="0">
                <a:cs typeface="Courier New"/>
              </a:rPr>
              <a:t>sync’d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365580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kernel 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UCL_DEBUG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statements)</a:t>
            </a:r>
          </a:p>
          <a:p>
            <a:pPr lvl="1"/>
            <a:r>
              <a:rPr lang="en-US" dirty="0" smtClean="0"/>
              <a:t>UCL_NO_EXIT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kernel compilation or memory allocation</a:t>
            </a:r>
          </a:p>
          <a:p>
            <a:pPr lvl="1"/>
            <a:r>
              <a:rPr lang="en-US" dirty="0" smtClean="0"/>
              <a:t>UCL_NO_API_CHECK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276890"/>
            <a:ext cx="8292943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CUDA-RT is most convenient for NVIDIA programmer but has annoying compiler restrictions</a:t>
            </a:r>
          </a:p>
          <a:p>
            <a:r>
              <a:rPr lang="en-US" dirty="0" smtClean="0"/>
              <a:t>CUDA-Driver offers compiler freedom but is more tedious and restricted to NVIDIA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runs on CPU and has significant vendor support but is new with higher potential for bugs and potentially lagging efficiency for NVIDIA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2795</TotalTime>
  <Words>6204</Words>
  <Application>Microsoft Macintosh PowerPoint</Application>
  <PresentationFormat>On-screen Show (4:3)</PresentationFormat>
  <Paragraphs>689</Paragraphs>
  <Slides>65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Equity</vt:lpstr>
      <vt:lpstr>Geryon</vt:lpstr>
      <vt:lpstr>GPGPU Programming 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Which API?</vt:lpstr>
      <vt:lpstr>Which API?</vt:lpstr>
      <vt:lpstr>Geryon</vt:lpstr>
      <vt:lpstr>Geryon</vt:lpstr>
      <vt:lpstr>Slide 13</vt:lpstr>
      <vt:lpstr>Geryon</vt:lpstr>
      <vt:lpstr>Slide 15</vt:lpstr>
      <vt:lpstr>Slide 16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Slide 34</vt:lpstr>
      <vt:lpstr>Slide 35</vt:lpstr>
      <vt:lpstr>Slide 36</vt:lpstr>
      <vt:lpstr>Geryon – ucl_copy</vt:lpstr>
      <vt:lpstr>Geryon – type casting</vt:lpstr>
      <vt:lpstr>Geryon</vt:lpstr>
      <vt:lpstr>Slide 40</vt:lpstr>
      <vt:lpstr>Geryon</vt:lpstr>
      <vt:lpstr>Slide 42</vt:lpstr>
      <vt:lpstr>Geryon</vt:lpstr>
      <vt:lpstr>Slide 44</vt:lpstr>
      <vt:lpstr>Geryon</vt:lpstr>
      <vt:lpstr>Geryon – Program/Kernel</vt:lpstr>
      <vt:lpstr>Slide 47</vt:lpstr>
      <vt:lpstr>Slide 48</vt:lpstr>
      <vt:lpstr>Slide 49</vt:lpstr>
      <vt:lpstr>Slide 50</vt:lpstr>
      <vt:lpstr>Pitfalls</vt:lpstr>
      <vt:lpstr>Geryon</vt:lpstr>
      <vt:lpstr>OpenCL Notes</vt:lpstr>
      <vt:lpstr>Preprocessor definitions</vt:lpstr>
      <vt:lpstr>Slide 55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Slide 63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41</cp:revision>
  <cp:lastPrinted>2010-03-30T18:45:56Z</cp:lastPrinted>
  <dcterms:created xsi:type="dcterms:W3CDTF">2010-05-06T03:26:43Z</dcterms:created>
  <dcterms:modified xsi:type="dcterms:W3CDTF">2010-05-06T03:27:19Z</dcterms:modified>
</cp:coreProperties>
</file>