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7" r:id="rId9"/>
    <p:sldId id="268" r:id="rId10"/>
    <p:sldId id="271" r:id="rId11"/>
    <p:sldId id="270" r:id="rId12"/>
    <p:sldId id="269" r:id="rId13"/>
    <p:sldId id="317" r:id="rId14"/>
    <p:sldId id="272" r:id="rId15"/>
    <p:sldId id="273" r:id="rId16"/>
    <p:sldId id="275" r:id="rId17"/>
    <p:sldId id="277" r:id="rId18"/>
    <p:sldId id="274" r:id="rId19"/>
    <p:sldId id="276" r:id="rId20"/>
    <p:sldId id="309" r:id="rId21"/>
    <p:sldId id="306" r:id="rId22"/>
    <p:sldId id="310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1" r:id="rId35"/>
    <p:sldId id="289" r:id="rId36"/>
    <p:sldId id="292" r:id="rId37"/>
    <p:sldId id="293" r:id="rId38"/>
    <p:sldId id="290" r:id="rId39"/>
    <p:sldId id="291" r:id="rId40"/>
    <p:sldId id="328" r:id="rId41"/>
    <p:sldId id="294" r:id="rId42"/>
    <p:sldId id="295" r:id="rId43"/>
    <p:sldId id="299" r:id="rId44"/>
    <p:sldId id="307" r:id="rId45"/>
    <p:sldId id="300" r:id="rId46"/>
    <p:sldId id="308" r:id="rId47"/>
    <p:sldId id="301" r:id="rId48"/>
    <p:sldId id="320" r:id="rId49"/>
    <p:sldId id="321" r:id="rId50"/>
    <p:sldId id="302" r:id="rId51"/>
    <p:sldId id="322" r:id="rId52"/>
    <p:sldId id="303" r:id="rId53"/>
    <p:sldId id="304" r:id="rId54"/>
    <p:sldId id="305" r:id="rId55"/>
    <p:sldId id="312" r:id="rId56"/>
    <p:sldId id="313" r:id="rId57"/>
    <p:sldId id="319" r:id="rId58"/>
    <p:sldId id="314" r:id="rId59"/>
    <p:sldId id="315" r:id="rId60"/>
    <p:sldId id="316" r:id="rId61"/>
    <p:sldId id="318" r:id="rId62"/>
    <p:sldId id="323" r:id="rId63"/>
    <p:sldId id="324" r:id="rId64"/>
    <p:sldId id="325" r:id="rId65"/>
    <p:sldId id="326" r:id="rId66"/>
    <p:sldId id="296" r:id="rId67"/>
    <p:sldId id="29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2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4/4/11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wmbrown@sandia.gov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</a:p>
          <a:p>
            <a:pPr algn="r"/>
            <a:r>
              <a:rPr lang="en-US" sz="1200" i="1" dirty="0" smtClean="0">
                <a:hlinkClick r:id="rId2"/>
              </a:rPr>
              <a:t>brownw@ornl.gov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4/4/11</a:t>
            </a:fld>
            <a:endParaRPr lang="en-US" sz="1200" dirty="0"/>
          </a:p>
        </p:txBody>
      </p:sp>
      <p:pic>
        <p:nvPicPr>
          <p:cNvPr id="13" name="Picture 12" descr="WordMarkLe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94" y="141712"/>
            <a:ext cx="3530441" cy="5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41752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To block until a certain command in the queue has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completed use timer objects (see below)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354" y="1657845"/>
          <a:ext cx="7455199" cy="4572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(GNU/Visual 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6460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</a:t>
            </a:r>
            <a:r>
              <a:rPr lang="en-US" dirty="0" smtClean="0"/>
              <a:t>Timing and Advanced Synchronization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5103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Less mature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1138588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To synchronize by blocking to a specific point in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queue, use timer objects:</a:t>
            </a:r>
          </a:p>
          <a:p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(dest1,src1,true);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imer_b.start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(dest2,src2,true);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To block on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cpu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until the first copy has finished: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timer_a.sync_stop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     -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-- or ---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timer_b.sync_start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42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a(6,dev,UCL_WRITE_OPTIMIZED), b(6,dev,UCL_WRITE_OPTIMIZED);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dev_a(6,dev,UCL_READ_ONLY), dev_b(6,dev,UCL_READ_ONLY);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answer(6,dev,UCL_WRITE_ONLY);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UCL_Timertimer_com(dev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Stuff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for </a:t>
            </a:r>
            <a:r>
              <a:rPr lang="en-US" i="1" dirty="0" err="1" smtClean="0"/>
              <a:t>OpenCL</a:t>
            </a:r>
            <a:r>
              <a:rPr lang="en-US" i="1" dirty="0" smtClean="0"/>
              <a:t> and CUDA Driver)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a kernel object that uses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k_vec_add(program,”vec_add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30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to run in a specified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k_vec_add.run_cq(vec_add_q,&amp;dev_a.begin(),&amp;dev_b.begin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 casting 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13141"/>
            <a:ext cx="7772400" cy="5053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</a:t>
            </a:r>
            <a:r>
              <a:rPr lang="en-US" dirty="0" err="1" smtClean="0">
                <a:cs typeface="Courier New"/>
              </a:rPr>
              <a:t>sync’d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365580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kernel 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8370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UCL_DEBUG</a:t>
            </a:r>
            <a:r>
              <a:rPr lang="en-US" dirty="0" smtClean="0"/>
              <a:t>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statements)</a:t>
            </a:r>
          </a:p>
          <a:p>
            <a:pPr lvl="2"/>
            <a:r>
              <a:rPr lang="en-US" dirty="0" smtClean="0"/>
              <a:t>Also defines UCL_SYNC_DEBUG and UCL_DESTRUCT_CHECK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UCL_NO_EXIT</a:t>
            </a:r>
            <a:r>
              <a:rPr lang="en-US" dirty="0" smtClean="0"/>
              <a:t>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kernel compilation or memory allocation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UCL_NO_API_CHECK</a:t>
            </a:r>
            <a:r>
              <a:rPr lang="en-US" dirty="0" smtClean="0"/>
              <a:t>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UCL_SYNC_DEBUG</a:t>
            </a:r>
            <a:r>
              <a:rPr lang="en-US" dirty="0" smtClean="0"/>
              <a:t> – Block after each device call and check for error (</a:t>
            </a:r>
            <a:r>
              <a:rPr lang="en-US" i="1" dirty="0" smtClean="0"/>
              <a:t>currently blocking will only be performed for CUDA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UCL_DESTRUCT_CHECK</a:t>
            </a:r>
            <a:r>
              <a:rPr lang="en-US" dirty="0" smtClean="0"/>
              <a:t> </a:t>
            </a:r>
            <a:r>
              <a:rPr lang="en-US" dirty="0"/>
              <a:t>– Error checks are not performed by default for calls that free memory, contexts, events, etc. </a:t>
            </a:r>
            <a:r>
              <a:rPr lang="en-US" dirty="0" smtClean="0"/>
              <a:t>This will enable error </a:t>
            </a:r>
            <a:r>
              <a:rPr lang="en-US" dirty="0"/>
              <a:t>checking for these </a:t>
            </a:r>
            <a:r>
              <a:rPr lang="en-US" dirty="0" smtClean="0"/>
              <a:t>calls.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276890"/>
            <a:ext cx="8292943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CUDA, can bind existing memory allocations to textures for constant access that can be cached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, this is accomplished by the </a:t>
            </a:r>
            <a:r>
              <a:rPr lang="en-US" dirty="0" err="1" smtClean="0"/>
              <a:t>UCL_Texture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This feature is not currently in </a:t>
            </a:r>
            <a:r>
              <a:rPr lang="en-US" dirty="0" err="1" smtClean="0"/>
              <a:t>OpenCL</a:t>
            </a:r>
            <a:r>
              <a:rPr lang="en-US" dirty="0" smtClean="0"/>
              <a:t>, so </a:t>
            </a:r>
            <a:r>
              <a:rPr lang="en-US" dirty="0" err="1" smtClean="0"/>
              <a:t>UCL_Texture</a:t>
            </a:r>
            <a:r>
              <a:rPr lang="en-US" dirty="0" smtClean="0"/>
              <a:t> routines in the </a:t>
            </a:r>
            <a:r>
              <a:rPr lang="en-US" dirty="0" err="1" smtClean="0"/>
              <a:t>opencl</a:t>
            </a:r>
            <a:r>
              <a:rPr lang="en-US" dirty="0" smtClean="0"/>
              <a:t> namespace do nothing.</a:t>
            </a:r>
          </a:p>
          <a:p>
            <a:pPr lvl="1"/>
            <a:r>
              <a:rPr lang="en-US" dirty="0" smtClean="0"/>
              <a:t>For textures, a vector length is specified; each fetch grabs a vector of the specified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797"/>
            <a:ext cx="7772400" cy="792605"/>
          </a:xfrm>
        </p:spPr>
        <p:txBody>
          <a:bodyPr/>
          <a:lstStyle/>
          <a:p>
            <a:r>
              <a:rPr lang="en-US" dirty="0" smtClean="0"/>
              <a:t>Assigning a texture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90644"/>
            <a:ext cx="7772400" cy="576116"/>
          </a:xfrm>
        </p:spPr>
        <p:txBody>
          <a:bodyPr/>
          <a:lstStyle/>
          <a:p>
            <a:r>
              <a:rPr lang="en-US" dirty="0" smtClean="0"/>
              <a:t>CUDA Driver/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nvd_texture.h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a Program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739597"/>
            <a:ext cx="7772400" cy="576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498" y="4315714"/>
            <a:ext cx="680611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nvc_texture.h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same file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texture&lt;float2&gt;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bind a float array with vector length 2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my_tex.bind_float(my_array.begin(),2);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is fetched within a kernel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tex1Dfetch(tex,i);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unbind the array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my_tex.unbind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 using CUDA Runtime, CUDA Driver, and </a:t>
            </a:r>
            <a:r>
              <a:rPr lang="en-US" dirty="0" err="1" smtClean="0"/>
              <a:t>OpenCL</a:t>
            </a:r>
            <a:r>
              <a:rPr lang="en-US" dirty="0" smtClean="0"/>
              <a:t> 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2921</TotalTime>
  <Words>6343</Words>
  <Application>Microsoft Macintosh PowerPoint</Application>
  <PresentationFormat>On-screen Show (4:3)</PresentationFormat>
  <Paragraphs>721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Equity</vt:lpstr>
      <vt:lpstr>Geryon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Geryon</vt:lpstr>
      <vt:lpstr>Geryon</vt:lpstr>
      <vt:lpstr>PowerPoint Presentation</vt:lpstr>
      <vt:lpstr>Geryon</vt:lpstr>
      <vt:lpstr>PowerPoint Presentation</vt:lpstr>
      <vt:lpstr>PowerPoint Presentation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PowerPoint Presentation</vt:lpstr>
      <vt:lpstr>PowerPoint Presentation</vt:lpstr>
      <vt:lpstr>PowerPoint Presentation</vt:lpstr>
      <vt:lpstr>Geryon – ucl_copy</vt:lpstr>
      <vt:lpstr>Geryon – type casting</vt:lpstr>
      <vt:lpstr>Geryon</vt:lpstr>
      <vt:lpstr>PowerPoint Presentation</vt:lpstr>
      <vt:lpstr>Geryon</vt:lpstr>
      <vt:lpstr>PowerPoint Presentation</vt:lpstr>
      <vt:lpstr>PowerPoint Presentation</vt:lpstr>
      <vt:lpstr>Geryon</vt:lpstr>
      <vt:lpstr>PowerPoint Presentation</vt:lpstr>
      <vt:lpstr>Geryon</vt:lpstr>
      <vt:lpstr>Geryon – Program/Kernel</vt:lpstr>
      <vt:lpstr>PowerPoint Presentation</vt:lpstr>
      <vt:lpstr>PowerPoint Presentation</vt:lpstr>
      <vt:lpstr>PowerPoint Presentation</vt:lpstr>
      <vt:lpstr>PowerPoint Presentation</vt:lpstr>
      <vt:lpstr>Pitfalls</vt:lpstr>
      <vt:lpstr>Geryon</vt:lpstr>
      <vt:lpstr>OpenCL Notes</vt:lpstr>
      <vt:lpstr>Preprocessor definitions</vt:lpstr>
      <vt:lpstr>PowerPoint Presentation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PowerPoint Presentation</vt:lpstr>
      <vt:lpstr>Geryon</vt:lpstr>
      <vt:lpstr>1D Texture Binding</vt:lpstr>
      <vt:lpstr>Assigning a texture reference</vt:lpstr>
      <vt:lpstr>Binding a texture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48</cp:revision>
  <cp:lastPrinted>2010-03-30T18:45:56Z</cp:lastPrinted>
  <dcterms:created xsi:type="dcterms:W3CDTF">2010-09-11T17:52:14Z</dcterms:created>
  <dcterms:modified xsi:type="dcterms:W3CDTF">2011-04-04T21:49:23Z</dcterms:modified>
</cp:coreProperties>
</file>