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4"/>
  </p:sldMasterIdLst>
  <p:notesMasterIdLst>
    <p:notesMasterId r:id="rId28"/>
  </p:notesMasterIdLst>
  <p:sldIdLst>
    <p:sldId id="270" r:id="rId5"/>
    <p:sldId id="271" r:id="rId6"/>
    <p:sldId id="257" r:id="rId7"/>
    <p:sldId id="288" r:id="rId8"/>
    <p:sldId id="296" r:id="rId9"/>
    <p:sldId id="280" r:id="rId10"/>
    <p:sldId id="273" r:id="rId11"/>
    <p:sldId id="274" r:id="rId12"/>
    <p:sldId id="319" r:id="rId13"/>
    <p:sldId id="320" r:id="rId14"/>
    <p:sldId id="321" r:id="rId15"/>
    <p:sldId id="286" r:id="rId16"/>
    <p:sldId id="322" r:id="rId17"/>
    <p:sldId id="292" r:id="rId18"/>
    <p:sldId id="294" r:id="rId19"/>
    <p:sldId id="287" r:id="rId20"/>
    <p:sldId id="283" r:id="rId21"/>
    <p:sldId id="278" r:id="rId22"/>
    <p:sldId id="289" r:id="rId23"/>
    <p:sldId id="279" r:id="rId24"/>
    <p:sldId id="290" r:id="rId25"/>
    <p:sldId id="291" r:id="rId26"/>
    <p:sldId id="29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1F4E79"/>
    <a:srgbClr val="203864"/>
    <a:srgbClr val="2F5597"/>
    <a:srgbClr val="000000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DEE13C-5706-7980-5956-84D65D233E6F}" v="260" dt="2020-04-30T13:34:38.754"/>
    <p1510:client id="{F9142431-BA38-4F04-967A-E7D6EBB12084}" v="2607" dt="2020-04-30T14:41:20.6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87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8" d="100"/>
          <a:sy n="128" d="100"/>
        </p:scale>
        <p:origin x="4868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5C614-2F8F-4032-A18B-20643266B7D4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01D4C-EA59-49FF-A24E-CA9236BFD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7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01D4C-EA59-49FF-A24E-CA9236BFDEC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22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38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11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71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65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70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0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26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42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13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83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73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50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3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2"/>
            <a:ext cx="20574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BA0994-951E-4FE0-B26A-83BD0CE7793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●更新履歴</a:t>
            </a: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E6AEA78D-08BD-4515-B35D-A340838D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998867"/>
              </p:ext>
            </p:extLst>
          </p:nvPr>
        </p:nvGraphicFramePr>
        <p:xfrm>
          <a:off x="599845" y="950311"/>
          <a:ext cx="633903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770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3300939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05532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 sz="7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2020.03.12 </a:t>
                      </a:r>
                      <a:r>
                        <a:rPr kumimoji="1" lang="ja-JP" altLang="en-US" sz="7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増本</a:t>
                      </a:r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作成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700" b="0" i="0" u="none" strike="noStrike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2020.03.27 </a:t>
                      </a:r>
                      <a:r>
                        <a:rPr lang="ja-JP" sz="700" b="0" i="0" u="none" strike="noStrike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増本</a:t>
                      </a:r>
                      <a:endParaRPr kumimoji="1" lang="ja-JP" sz="16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フロー、各画面作成</a:t>
                      </a:r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2020.03.30 </a:t>
                      </a:r>
                      <a:r>
                        <a:rPr kumimoji="1" lang="ja-JP" altLang="en-US" sz="7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増本</a:t>
                      </a:r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各画面の詳細を追記</a:t>
                      </a:r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2020.03.31 〃</a:t>
                      </a:r>
                      <a:endParaRPr kumimoji="1" lang="ja-JP" altLang="en-US" sz="7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入団申請のウィンドウを追加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2020.04.21 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師団設定部分を修正、各権限についてのページを追加</a:t>
                      </a:r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90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2020.04.23 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入団申請の承認・拒否確認ウィンドウの追加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lvl="0">
                        <a:buNone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師団の解散について追加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59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7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2020.04.30 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altLang="en-US" sz="800" b="0" i="0" u="none" strike="noStrike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師団</a:t>
                      </a:r>
                      <a:r>
                        <a:rPr kumimoji="1" lang="ja-JP" altLang="en-US" sz="800" b="0" i="0" u="none" strike="noStrike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レイアウトの調整</a:t>
                      </a:r>
                      <a:endParaRPr kumimoji="1" lang="en-US" altLang="ja-JP" sz="800" b="0" i="0" u="none" strike="noStrike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lvl="0">
                        <a:buNone/>
                      </a:pPr>
                      <a:r>
                        <a:rPr kumimoji="1" lang="ja-JP" altLang="en-US" sz="800" b="0" i="0" u="none" strike="noStrike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画面</a:t>
                      </a:r>
                      <a:r>
                        <a:rPr kumimoji="1" lang="en-US" altLang="ja-JP" sz="800" b="0" i="0" u="none" strike="noStrike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</a:t>
                      </a:r>
                      <a:r>
                        <a:rPr kumimoji="1" lang="ja-JP" altLang="en-US" sz="800" b="0" i="0" u="none" strike="noStrike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の整理</a:t>
                      </a:r>
                      <a:endParaRPr kumimoji="1" lang="en-US" altLang="ja-JP" sz="800" b="0" i="0" u="none" strike="noStrike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lvl="0">
                        <a:buNone/>
                      </a:pPr>
                      <a:r>
                        <a:rPr kumimoji="1" lang="ja-JP" altLang="en-US" sz="800" b="0" i="0" u="none" strike="noStrike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退団フローの追加</a:t>
                      </a:r>
                      <a:endParaRPr kumimoji="1" lang="en-US" altLang="ja-JP" sz="800" b="0" i="0" u="none" strike="noStrike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34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sz="800" b="0" i="0" u="none" strike="noStrike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399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11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6853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6A7CDF-7B19-4C0A-B34C-040D7B07B723}"/>
              </a:ext>
            </a:extLst>
          </p:cNvPr>
          <p:cNvSpPr txBox="1"/>
          <p:nvPr/>
        </p:nvSpPr>
        <p:spPr>
          <a:xfrm>
            <a:off x="539400" y="6246652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※</a:t>
            </a:r>
            <a:r>
              <a:rPr kumimoji="1" lang="ja-JP" altLang="en-US" sz="1000"/>
              <a:t>古い更新履歴は最後のページに移動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60A57E-4799-4671-BBCD-A0BA1878F69A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3800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7CD913-49CE-405F-875E-6380347723C4}"/>
              </a:ext>
            </a:extLst>
          </p:cNvPr>
          <p:cNvSpPr txBox="1"/>
          <p:nvPr/>
        </p:nvSpPr>
        <p:spPr>
          <a:xfrm>
            <a:off x="415419" y="538799"/>
            <a:ext cx="510909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lang="en-US" altLang="ja-JP" sz="1400" dirty="0"/>
              <a:t> </a:t>
            </a:r>
            <a:r>
              <a:rPr lang="en-US" altLang="ja-JP" sz="1400" b="1" dirty="0"/>
              <a:t>ID.di</a:t>
            </a:r>
            <a:r>
              <a:rPr kumimoji="1" lang="en-US" altLang="ja-JP" sz="1400" b="1" dirty="0"/>
              <a:t>103 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アイテム交換リストウィンドウ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交換できるアイテムをリストで表示。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・所持数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・アイテムアイコン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・アイテム名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・残り交換数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・必要ポイント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残り交換数が０の場合は、グレーアウトでリストの最下部に並べる。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各項目をタップすると、アイテム交換ウィンドウに遷移する。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4CBEA48-7699-47EF-A1E5-E853CDA08ACE}"/>
              </a:ext>
            </a:extLst>
          </p:cNvPr>
          <p:cNvSpPr/>
          <p:nvPr/>
        </p:nvSpPr>
        <p:spPr>
          <a:xfrm>
            <a:off x="5885447" y="1537658"/>
            <a:ext cx="2173705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0B224B0-1DF8-47DA-A6D8-9A638AE32FC9}"/>
              </a:ext>
            </a:extLst>
          </p:cNvPr>
          <p:cNvSpPr/>
          <p:nvPr/>
        </p:nvSpPr>
        <p:spPr>
          <a:xfrm>
            <a:off x="5885447" y="1549524"/>
            <a:ext cx="2173705" cy="37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ヘッダ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7CA3DCE-DB83-4644-84A4-962A4BE47C39}"/>
              </a:ext>
            </a:extLst>
          </p:cNvPr>
          <p:cNvSpPr/>
          <p:nvPr/>
        </p:nvSpPr>
        <p:spPr>
          <a:xfrm>
            <a:off x="5885447" y="4806236"/>
            <a:ext cx="2173705" cy="37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フッタ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C0B9FA37-7341-4421-93B3-533D3F19C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271" y="1984092"/>
            <a:ext cx="2151881" cy="1723593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E9A41AD5-7D67-4C6F-9E56-F126760D6207}"/>
              </a:ext>
            </a:extLst>
          </p:cNvPr>
          <p:cNvSpPr/>
          <p:nvPr/>
        </p:nvSpPr>
        <p:spPr>
          <a:xfrm>
            <a:off x="5952505" y="3765097"/>
            <a:ext cx="2061411" cy="649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イベントバナー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B53FDAC-E655-4B32-BC9E-9343138B1789}"/>
              </a:ext>
            </a:extLst>
          </p:cNvPr>
          <p:cNvSpPr/>
          <p:nvPr/>
        </p:nvSpPr>
        <p:spPr>
          <a:xfrm>
            <a:off x="5885446" y="4512804"/>
            <a:ext cx="2173705" cy="2077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イベントの開催期間を表示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72F6101-9EF4-4307-A86F-66DDE3C22F18}"/>
              </a:ext>
            </a:extLst>
          </p:cNvPr>
          <p:cNvSpPr/>
          <p:nvPr/>
        </p:nvSpPr>
        <p:spPr>
          <a:xfrm>
            <a:off x="5956516" y="1752312"/>
            <a:ext cx="2057400" cy="3242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A849CEE-F287-4A64-856E-A6D75E331BAD}"/>
              </a:ext>
            </a:extLst>
          </p:cNvPr>
          <p:cNvSpPr txBox="1"/>
          <p:nvPr/>
        </p:nvSpPr>
        <p:spPr>
          <a:xfrm>
            <a:off x="6171741" y="1811871"/>
            <a:ext cx="162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アイテム交換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D6BB2551-DD40-4ED0-ACD6-2A941EB78DD2}"/>
              </a:ext>
            </a:extLst>
          </p:cNvPr>
          <p:cNvSpPr/>
          <p:nvPr/>
        </p:nvSpPr>
        <p:spPr>
          <a:xfrm>
            <a:off x="6014856" y="2099402"/>
            <a:ext cx="1936705" cy="19779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所持</a:t>
            </a:r>
            <a:r>
              <a:rPr kumimoji="1" lang="en-US" altLang="ja-JP" sz="1200" dirty="0" err="1"/>
              <a:t>pt</a:t>
            </a:r>
            <a:r>
              <a:rPr kumimoji="1" lang="ja-JP" altLang="en-US" sz="1200" dirty="0"/>
              <a:t>　　　</a:t>
            </a:r>
            <a:r>
              <a:rPr kumimoji="1" lang="en-US" altLang="ja-JP" sz="1200" dirty="0"/>
              <a:t>999,999,999</a:t>
            </a:r>
            <a:endParaRPr kumimoji="1" lang="ja-JP" altLang="en-US" sz="12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ED2F30D6-BF69-4B21-BAAD-ACF2CFEAFA97}"/>
              </a:ext>
            </a:extLst>
          </p:cNvPr>
          <p:cNvSpPr/>
          <p:nvPr/>
        </p:nvSpPr>
        <p:spPr>
          <a:xfrm>
            <a:off x="6003945" y="2341014"/>
            <a:ext cx="1936705" cy="591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B6A0B88-8DD4-4D67-8B7D-741AD6737B62}"/>
              </a:ext>
            </a:extLst>
          </p:cNvPr>
          <p:cNvSpPr/>
          <p:nvPr/>
        </p:nvSpPr>
        <p:spPr>
          <a:xfrm>
            <a:off x="6075863" y="2413365"/>
            <a:ext cx="445803" cy="445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アイテム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アイコン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CE394EE-84B3-4B14-ACEB-2B735A9787A6}"/>
              </a:ext>
            </a:extLst>
          </p:cNvPr>
          <p:cNvSpPr txBox="1"/>
          <p:nvPr/>
        </p:nvSpPr>
        <p:spPr>
          <a:xfrm>
            <a:off x="6518350" y="2376947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dirty="0">
                <a:solidFill>
                  <a:schemeClr val="bg1"/>
                </a:solidFill>
              </a:rPr>
              <a:t>アイテム名６７８９０１２３４５６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874B91E-C42D-43E2-AC91-0F0129D6CDC2}"/>
              </a:ext>
            </a:extLst>
          </p:cNvPr>
          <p:cNvSpPr txBox="1"/>
          <p:nvPr/>
        </p:nvSpPr>
        <p:spPr>
          <a:xfrm>
            <a:off x="6433167" y="2660725"/>
            <a:ext cx="1440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900" dirty="0">
                <a:solidFill>
                  <a:schemeClr val="bg1"/>
                </a:solidFill>
              </a:rPr>
              <a:t>必要</a:t>
            </a:r>
            <a:r>
              <a:rPr kumimoji="1" lang="en-US" altLang="ja-JP" sz="900" dirty="0" err="1">
                <a:solidFill>
                  <a:schemeClr val="bg1"/>
                </a:solidFill>
              </a:rPr>
              <a:t>pt</a:t>
            </a:r>
            <a:r>
              <a:rPr kumimoji="1" lang="ja-JP" altLang="en-US" sz="900" dirty="0">
                <a:solidFill>
                  <a:schemeClr val="bg1"/>
                </a:solidFill>
              </a:rPr>
              <a:t>　 　　　</a:t>
            </a:r>
            <a:r>
              <a:rPr kumimoji="1" lang="en-US" altLang="ja-JP" sz="900" dirty="0">
                <a:solidFill>
                  <a:schemeClr val="bg1"/>
                </a:solidFill>
              </a:rPr>
              <a:t>123,456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699FAE0A-D73A-4927-8251-4B68F5F0D0E5}"/>
              </a:ext>
            </a:extLst>
          </p:cNvPr>
          <p:cNvSpPr/>
          <p:nvPr/>
        </p:nvSpPr>
        <p:spPr>
          <a:xfrm>
            <a:off x="6003945" y="2982505"/>
            <a:ext cx="1936705" cy="591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FF0517D-D361-4167-8C7C-2CC92819424A}"/>
              </a:ext>
            </a:extLst>
          </p:cNvPr>
          <p:cNvSpPr/>
          <p:nvPr/>
        </p:nvSpPr>
        <p:spPr>
          <a:xfrm>
            <a:off x="6075863" y="3054856"/>
            <a:ext cx="445803" cy="445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アイテム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アイコン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C7C73C82-6302-4F69-ACBC-BA08426E3557}"/>
              </a:ext>
            </a:extLst>
          </p:cNvPr>
          <p:cNvSpPr/>
          <p:nvPr/>
        </p:nvSpPr>
        <p:spPr>
          <a:xfrm>
            <a:off x="6003945" y="3639601"/>
            <a:ext cx="1936705" cy="59133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5E6EDE1-B1A8-4449-9B83-6294AE832851}"/>
              </a:ext>
            </a:extLst>
          </p:cNvPr>
          <p:cNvSpPr/>
          <p:nvPr/>
        </p:nvSpPr>
        <p:spPr>
          <a:xfrm>
            <a:off x="6075863" y="3711952"/>
            <a:ext cx="445803" cy="445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アイテム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アイコン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4A815AD1-7AAE-4B02-8E93-33C374D65145}"/>
              </a:ext>
            </a:extLst>
          </p:cNvPr>
          <p:cNvSpPr/>
          <p:nvPr/>
        </p:nvSpPr>
        <p:spPr>
          <a:xfrm>
            <a:off x="6003945" y="4271843"/>
            <a:ext cx="1936705" cy="34541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46C45EE-AF17-4619-AD1C-E857811E49B4}"/>
              </a:ext>
            </a:extLst>
          </p:cNvPr>
          <p:cNvSpPr/>
          <p:nvPr/>
        </p:nvSpPr>
        <p:spPr>
          <a:xfrm>
            <a:off x="6075863" y="4344195"/>
            <a:ext cx="445803" cy="27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00" dirty="0"/>
          </a:p>
          <a:p>
            <a:pPr algn="ctr"/>
            <a:endParaRPr kumimoji="1" lang="en-US" altLang="ja-JP" sz="500" dirty="0"/>
          </a:p>
          <a:p>
            <a:pPr algn="ctr"/>
            <a:r>
              <a:rPr kumimoji="1" lang="ja-JP" altLang="en-US" sz="500" dirty="0"/>
              <a:t>アイテム</a:t>
            </a:r>
            <a:endParaRPr kumimoji="1" lang="en-US" altLang="ja-JP" sz="5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F2D424A-FF17-4474-92EF-67822EB592E5}"/>
              </a:ext>
            </a:extLst>
          </p:cNvPr>
          <p:cNvSpPr txBox="1"/>
          <p:nvPr/>
        </p:nvSpPr>
        <p:spPr>
          <a:xfrm>
            <a:off x="6499842" y="4356429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dirty="0">
                <a:solidFill>
                  <a:schemeClr val="bg1"/>
                </a:solidFill>
              </a:rPr>
              <a:t>アイテム名６７８９０１２３４５６</a:t>
            </a: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E8724F5E-C576-46C7-9473-93A755C04A79}"/>
              </a:ext>
            </a:extLst>
          </p:cNvPr>
          <p:cNvSpPr/>
          <p:nvPr/>
        </p:nvSpPr>
        <p:spPr>
          <a:xfrm>
            <a:off x="6582698" y="4661324"/>
            <a:ext cx="766762" cy="29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もどる</a:t>
            </a: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88484CEE-1078-4EBF-86E5-2270E2E44326}"/>
              </a:ext>
            </a:extLst>
          </p:cNvPr>
          <p:cNvSpPr/>
          <p:nvPr/>
        </p:nvSpPr>
        <p:spPr>
          <a:xfrm>
            <a:off x="7959099" y="2341014"/>
            <a:ext cx="45719" cy="23896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F6BEEAFB-5EEF-4959-811C-2FCC79F8BEA1}"/>
              </a:ext>
            </a:extLst>
          </p:cNvPr>
          <p:cNvSpPr/>
          <p:nvPr/>
        </p:nvSpPr>
        <p:spPr>
          <a:xfrm>
            <a:off x="7959099" y="2281173"/>
            <a:ext cx="45719" cy="9133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506F9F9-42A5-46D0-BBD3-9D0D125E4CF5}"/>
              </a:ext>
            </a:extLst>
          </p:cNvPr>
          <p:cNvSpPr txBox="1"/>
          <p:nvPr/>
        </p:nvSpPr>
        <p:spPr>
          <a:xfrm>
            <a:off x="6464375" y="2539804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残り交換回数　　　　　 　　</a:t>
            </a:r>
            <a:r>
              <a:rPr kumimoji="1" lang="en-US" altLang="ja-JP" sz="600" dirty="0">
                <a:solidFill>
                  <a:schemeClr val="bg1"/>
                </a:solidFill>
              </a:rPr>
              <a:t>999</a:t>
            </a:r>
            <a:r>
              <a:rPr kumimoji="1" lang="ja-JP" altLang="en-US" sz="600" dirty="0">
                <a:solidFill>
                  <a:schemeClr val="bg1"/>
                </a:solidFill>
              </a:rPr>
              <a:t>回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983151E-CE40-43D0-B880-C4DD34E53CDE}"/>
              </a:ext>
            </a:extLst>
          </p:cNvPr>
          <p:cNvSpPr txBox="1"/>
          <p:nvPr/>
        </p:nvSpPr>
        <p:spPr>
          <a:xfrm>
            <a:off x="6518350" y="3025231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dirty="0">
                <a:solidFill>
                  <a:schemeClr val="bg1"/>
                </a:solidFill>
              </a:rPr>
              <a:t>アイテム名６７８９０１２３４５６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5156D39-909E-4CBF-89DF-0558B69A65F4}"/>
              </a:ext>
            </a:extLst>
          </p:cNvPr>
          <p:cNvSpPr txBox="1"/>
          <p:nvPr/>
        </p:nvSpPr>
        <p:spPr>
          <a:xfrm>
            <a:off x="6464375" y="3188088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残り交換回数　　　　　 </a:t>
            </a:r>
            <a:r>
              <a:rPr kumimoji="1" lang="en-US" altLang="ja-JP" sz="600" dirty="0">
                <a:solidFill>
                  <a:schemeClr val="bg1"/>
                </a:solidFill>
              </a:rPr>
              <a:t>999,999</a:t>
            </a:r>
            <a:r>
              <a:rPr kumimoji="1" lang="ja-JP" altLang="en-US" sz="600" dirty="0">
                <a:solidFill>
                  <a:schemeClr val="bg1"/>
                </a:solidFill>
              </a:rPr>
              <a:t>回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5AD4C91-29E9-484A-AC52-DE3A5983146D}"/>
              </a:ext>
            </a:extLst>
          </p:cNvPr>
          <p:cNvSpPr txBox="1"/>
          <p:nvPr/>
        </p:nvSpPr>
        <p:spPr>
          <a:xfrm>
            <a:off x="6518350" y="3679462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dirty="0">
                <a:solidFill>
                  <a:schemeClr val="bg1"/>
                </a:solidFill>
              </a:rPr>
              <a:t>アイテム名６７８９０１２３４５６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FD0824-FA68-4FBE-B0C6-FE635E6E23B0}"/>
              </a:ext>
            </a:extLst>
          </p:cNvPr>
          <p:cNvSpPr txBox="1"/>
          <p:nvPr/>
        </p:nvSpPr>
        <p:spPr>
          <a:xfrm>
            <a:off x="6464375" y="3842319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残り交換回数　　　　　             </a:t>
            </a:r>
            <a:r>
              <a:rPr kumimoji="1" lang="en-US" altLang="ja-JP" sz="600" dirty="0">
                <a:solidFill>
                  <a:schemeClr val="bg1"/>
                </a:solidFill>
              </a:rPr>
              <a:t>0</a:t>
            </a:r>
            <a:r>
              <a:rPr kumimoji="1" lang="ja-JP" altLang="en-US" sz="600" dirty="0">
                <a:solidFill>
                  <a:schemeClr val="bg1"/>
                </a:solidFill>
              </a:rPr>
              <a:t>回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1BFC21F-8ACE-4B04-BFFA-43A9EB91BE50}"/>
              </a:ext>
            </a:extLst>
          </p:cNvPr>
          <p:cNvSpPr txBox="1"/>
          <p:nvPr/>
        </p:nvSpPr>
        <p:spPr>
          <a:xfrm>
            <a:off x="6433167" y="3297038"/>
            <a:ext cx="1440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900" dirty="0">
                <a:solidFill>
                  <a:schemeClr val="bg1"/>
                </a:solidFill>
              </a:rPr>
              <a:t>必要</a:t>
            </a:r>
            <a:r>
              <a:rPr kumimoji="1" lang="en-US" altLang="ja-JP" sz="900" dirty="0" err="1">
                <a:solidFill>
                  <a:schemeClr val="bg1"/>
                </a:solidFill>
              </a:rPr>
              <a:t>pt</a:t>
            </a:r>
            <a:r>
              <a:rPr kumimoji="1" lang="ja-JP" altLang="en-US" sz="900" dirty="0">
                <a:solidFill>
                  <a:schemeClr val="bg1"/>
                </a:solidFill>
              </a:rPr>
              <a:t>　 　　　</a:t>
            </a:r>
            <a:r>
              <a:rPr kumimoji="1" lang="en-US" altLang="ja-JP" sz="900" dirty="0">
                <a:solidFill>
                  <a:schemeClr val="bg1"/>
                </a:solidFill>
              </a:rPr>
              <a:t>123,456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ED71A34-D359-41EB-8B05-08EA7485382D}"/>
              </a:ext>
            </a:extLst>
          </p:cNvPr>
          <p:cNvSpPr txBox="1"/>
          <p:nvPr/>
        </p:nvSpPr>
        <p:spPr>
          <a:xfrm>
            <a:off x="6433167" y="3976873"/>
            <a:ext cx="1440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900" dirty="0">
                <a:solidFill>
                  <a:schemeClr val="bg1"/>
                </a:solidFill>
              </a:rPr>
              <a:t>必要</a:t>
            </a:r>
            <a:r>
              <a:rPr kumimoji="1" lang="en-US" altLang="ja-JP" sz="900" dirty="0" err="1">
                <a:solidFill>
                  <a:schemeClr val="bg1"/>
                </a:solidFill>
              </a:rPr>
              <a:t>pt</a:t>
            </a:r>
            <a:r>
              <a:rPr kumimoji="1" lang="ja-JP" altLang="en-US" sz="900" dirty="0">
                <a:solidFill>
                  <a:schemeClr val="bg1"/>
                </a:solidFill>
              </a:rPr>
              <a:t>　 　　　</a:t>
            </a:r>
            <a:r>
              <a:rPr kumimoji="1" lang="en-US" altLang="ja-JP" sz="900" dirty="0">
                <a:solidFill>
                  <a:schemeClr val="bg1"/>
                </a:solidFill>
              </a:rPr>
              <a:t>123,456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C80B2B1-0A2C-45E7-A4E8-C34B51E89475}"/>
              </a:ext>
            </a:extLst>
          </p:cNvPr>
          <p:cNvSpPr txBox="1"/>
          <p:nvPr/>
        </p:nvSpPr>
        <p:spPr>
          <a:xfrm>
            <a:off x="5840210" y="5207695"/>
            <a:ext cx="2173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lang="en-US" altLang="ja-JP" sz="1200" b="1" dirty="0"/>
              <a:t> </a:t>
            </a:r>
            <a:r>
              <a:rPr lang="en-US" altLang="ja-JP" sz="1200" dirty="0"/>
              <a:t>di</a:t>
            </a:r>
            <a:r>
              <a:rPr kumimoji="1" lang="en-US" altLang="ja-JP" sz="1200" dirty="0"/>
              <a:t>103 </a:t>
            </a:r>
            <a:r>
              <a:rPr kumimoji="1" lang="ja-JP" altLang="en-US" sz="800" dirty="0"/>
              <a:t>アイテム交換リストウィンドウ</a:t>
            </a:r>
            <a:endParaRPr kumimoji="1" lang="en-US" altLang="ja-JP" sz="1200" dirty="0"/>
          </a:p>
        </p:txBody>
      </p:sp>
      <p:sp>
        <p:nvSpPr>
          <p:cNvPr id="37" name="スライド番号プレースホルダー 69">
            <a:extLst>
              <a:ext uri="{FF2B5EF4-FFF2-40B4-BE49-F238E27FC236}">
                <a16:creationId xmlns:a16="http://schemas.microsoft.com/office/drawing/2014/main" id="{BB22F5C5-47B6-45C3-A493-F1259862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フッター プレースホルダー 68">
            <a:extLst>
              <a:ext uri="{FF2B5EF4-FFF2-40B4-BE49-F238E27FC236}">
                <a16:creationId xmlns:a16="http://schemas.microsoft.com/office/drawing/2014/main" id="{B121201E-0D45-44A6-882C-766AED78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98DC3B4-A503-4ACE-A033-19A83F3148EE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4907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D77C322B-6A3E-4205-AC0A-D2DE0A114C06}"/>
              </a:ext>
            </a:extLst>
          </p:cNvPr>
          <p:cNvSpPr/>
          <p:nvPr/>
        </p:nvSpPr>
        <p:spPr>
          <a:xfrm>
            <a:off x="6132768" y="1812221"/>
            <a:ext cx="2057400" cy="2937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AF3FDD32-2140-4F04-A85A-4BBF5CA502CB}"/>
              </a:ext>
            </a:extLst>
          </p:cNvPr>
          <p:cNvSpPr/>
          <p:nvPr/>
        </p:nvSpPr>
        <p:spPr>
          <a:xfrm>
            <a:off x="6270732" y="2271671"/>
            <a:ext cx="445803" cy="445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アイテム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アイコン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ADD9ED-14B2-4246-B804-171D641EFBE2}"/>
              </a:ext>
            </a:extLst>
          </p:cNvPr>
          <p:cNvSpPr txBox="1"/>
          <p:nvPr/>
        </p:nvSpPr>
        <p:spPr>
          <a:xfrm>
            <a:off x="6332628" y="1829759"/>
            <a:ext cx="162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アイテム交換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90A5380-AA28-4325-A83A-C2F56CC13F1C}"/>
              </a:ext>
            </a:extLst>
          </p:cNvPr>
          <p:cNvSpPr txBox="1"/>
          <p:nvPr/>
        </p:nvSpPr>
        <p:spPr>
          <a:xfrm>
            <a:off x="6840783" y="3800396"/>
            <a:ext cx="69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[ 999 ]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1B03B27C-0D44-4438-B1EF-B4B7BCA9304B}"/>
              </a:ext>
            </a:extLst>
          </p:cNvPr>
          <p:cNvSpPr/>
          <p:nvPr/>
        </p:nvSpPr>
        <p:spPr>
          <a:xfrm>
            <a:off x="7236748" y="4267755"/>
            <a:ext cx="766762" cy="29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ＯＫ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FBCDEE9-8A0A-4276-B8AA-E2487DDAFB50}"/>
              </a:ext>
            </a:extLst>
          </p:cNvPr>
          <p:cNvSpPr txBox="1"/>
          <p:nvPr/>
        </p:nvSpPr>
        <p:spPr>
          <a:xfrm>
            <a:off x="6623061" y="2220686"/>
            <a:ext cx="162293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" dirty="0">
                <a:solidFill>
                  <a:schemeClr val="bg1"/>
                </a:solidFill>
              </a:rPr>
              <a:t>アイテム名６７８９０１２３４５６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F2F6981D-06A2-4F5E-9198-9F5AA60B3B05}"/>
              </a:ext>
            </a:extLst>
          </p:cNvPr>
          <p:cNvSpPr/>
          <p:nvPr/>
        </p:nvSpPr>
        <p:spPr>
          <a:xfrm>
            <a:off x="7705039" y="3805542"/>
            <a:ext cx="384928" cy="29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＞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541F9EF-6827-4943-8BAD-BCFE2C119B33}"/>
              </a:ext>
            </a:extLst>
          </p:cNvPr>
          <p:cNvSpPr txBox="1"/>
          <p:nvPr/>
        </p:nvSpPr>
        <p:spPr>
          <a:xfrm>
            <a:off x="6159174" y="3279280"/>
            <a:ext cx="9236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solidFill>
                  <a:schemeClr val="bg1"/>
                </a:solidFill>
              </a:rPr>
              <a:t>残り交換回数　　　　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1BAFA93-7248-45C5-AD61-11E27E8E703E}"/>
              </a:ext>
            </a:extLst>
          </p:cNvPr>
          <p:cNvSpPr txBox="1"/>
          <p:nvPr/>
        </p:nvSpPr>
        <p:spPr>
          <a:xfrm>
            <a:off x="6613986" y="2512635"/>
            <a:ext cx="1622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solidFill>
                  <a:schemeClr val="bg1"/>
                </a:solidFill>
              </a:rPr>
              <a:t>必要</a:t>
            </a:r>
            <a:r>
              <a:rPr kumimoji="1" lang="en-US" altLang="ja-JP" sz="900" dirty="0" err="1">
                <a:solidFill>
                  <a:schemeClr val="bg1"/>
                </a:solidFill>
              </a:rPr>
              <a:t>pt</a:t>
            </a:r>
            <a:r>
              <a:rPr kumimoji="1" lang="ja-JP" altLang="en-US" sz="900" dirty="0">
                <a:solidFill>
                  <a:schemeClr val="bg1"/>
                </a:solidFill>
              </a:rPr>
              <a:t>　　　　　 </a:t>
            </a:r>
            <a:r>
              <a:rPr kumimoji="1" lang="en-US" altLang="ja-JP" sz="900" dirty="0">
                <a:solidFill>
                  <a:schemeClr val="bg1"/>
                </a:solidFill>
              </a:rPr>
              <a:t>1000pt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FF9CF62-7346-44B1-93A0-9DB483E474BA}"/>
              </a:ext>
            </a:extLst>
          </p:cNvPr>
          <p:cNvSpPr txBox="1"/>
          <p:nvPr/>
        </p:nvSpPr>
        <p:spPr>
          <a:xfrm>
            <a:off x="6613986" y="2340921"/>
            <a:ext cx="1622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solidFill>
                  <a:schemeClr val="bg1"/>
                </a:solidFill>
              </a:rPr>
              <a:t>所持数　　　　</a:t>
            </a:r>
            <a:r>
              <a:rPr kumimoji="1" lang="en-US" altLang="ja-JP" sz="900" dirty="0">
                <a:solidFill>
                  <a:schemeClr val="bg1"/>
                </a:solidFill>
              </a:rPr>
              <a:t>222,222</a:t>
            </a:r>
            <a:r>
              <a:rPr kumimoji="1" lang="ja-JP" altLang="en-US" sz="900" dirty="0">
                <a:solidFill>
                  <a:schemeClr val="bg1"/>
                </a:solidFill>
              </a:rPr>
              <a:t>個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616FC80-58DA-49E8-80EE-39E8A17C0B5F}"/>
              </a:ext>
            </a:extLst>
          </p:cNvPr>
          <p:cNvSpPr txBox="1"/>
          <p:nvPr/>
        </p:nvSpPr>
        <p:spPr>
          <a:xfrm>
            <a:off x="6176183" y="2895038"/>
            <a:ext cx="530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solidFill>
                  <a:schemeClr val="bg1"/>
                </a:solidFill>
              </a:rPr>
              <a:t>所持</a:t>
            </a:r>
            <a:r>
              <a:rPr kumimoji="1" lang="en-US" altLang="ja-JP" sz="900" dirty="0" err="1">
                <a:solidFill>
                  <a:schemeClr val="bg1"/>
                </a:solidFill>
              </a:rPr>
              <a:t>pt</a:t>
            </a:r>
            <a:r>
              <a:rPr kumimoji="1" lang="ja-JP" altLang="en-US" sz="900" dirty="0">
                <a:solidFill>
                  <a:schemeClr val="bg1"/>
                </a:solidFill>
              </a:rPr>
              <a:t>　  　　　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46A28F3-BF3A-44C3-B331-4EF286946501}"/>
              </a:ext>
            </a:extLst>
          </p:cNvPr>
          <p:cNvSpPr txBox="1"/>
          <p:nvPr/>
        </p:nvSpPr>
        <p:spPr>
          <a:xfrm>
            <a:off x="6185549" y="3038592"/>
            <a:ext cx="864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</a:rPr>
              <a:t>999,999,999</a:t>
            </a:r>
            <a:endParaRPr kumimoji="1"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FA8673A-78B0-41CC-8853-0D80220AD4A1}"/>
              </a:ext>
            </a:extLst>
          </p:cNvPr>
          <p:cNvSpPr txBox="1"/>
          <p:nvPr/>
        </p:nvSpPr>
        <p:spPr>
          <a:xfrm>
            <a:off x="7269460" y="3026405"/>
            <a:ext cx="864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rgbClr val="FF0000"/>
                </a:solidFill>
              </a:rPr>
              <a:t>999,999,999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E2DD426-2658-49AF-ACB8-02B7CBB2E9C5}"/>
              </a:ext>
            </a:extLst>
          </p:cNvPr>
          <p:cNvSpPr txBox="1"/>
          <p:nvPr/>
        </p:nvSpPr>
        <p:spPr>
          <a:xfrm>
            <a:off x="6943350" y="3032934"/>
            <a:ext cx="430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-&gt;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9F2819C-A355-47F1-B3E4-0DEE85DD6839}"/>
              </a:ext>
            </a:extLst>
          </p:cNvPr>
          <p:cNvSpPr txBox="1"/>
          <p:nvPr/>
        </p:nvSpPr>
        <p:spPr>
          <a:xfrm>
            <a:off x="6185549" y="3386898"/>
            <a:ext cx="864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</a:rPr>
              <a:t>999,999,999</a:t>
            </a:r>
            <a:endParaRPr kumimoji="1"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3876E55-DD2E-46F3-AF37-93C91236E04E}"/>
              </a:ext>
            </a:extLst>
          </p:cNvPr>
          <p:cNvSpPr txBox="1"/>
          <p:nvPr/>
        </p:nvSpPr>
        <p:spPr>
          <a:xfrm>
            <a:off x="7269460" y="3374711"/>
            <a:ext cx="864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rgbClr val="FF0000"/>
                </a:solidFill>
              </a:rPr>
              <a:t>999,999,000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944D0F3-AC2D-48A5-886B-3F3E5ECA4271}"/>
              </a:ext>
            </a:extLst>
          </p:cNvPr>
          <p:cNvSpPr txBox="1"/>
          <p:nvPr/>
        </p:nvSpPr>
        <p:spPr>
          <a:xfrm>
            <a:off x="6943350" y="3381240"/>
            <a:ext cx="430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-&gt;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D42BE7AF-DB54-46ED-B1C4-64B85642BFDB}"/>
              </a:ext>
            </a:extLst>
          </p:cNvPr>
          <p:cNvSpPr/>
          <p:nvPr/>
        </p:nvSpPr>
        <p:spPr>
          <a:xfrm>
            <a:off x="6300779" y="3805542"/>
            <a:ext cx="384928" cy="29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＜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07D0DA60-1599-4D9C-A9F6-94A34967CBDF}"/>
              </a:ext>
            </a:extLst>
          </p:cNvPr>
          <p:cNvSpPr txBox="1"/>
          <p:nvPr/>
        </p:nvSpPr>
        <p:spPr>
          <a:xfrm>
            <a:off x="6115552" y="4787649"/>
            <a:ext cx="2173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ID.di</a:t>
            </a:r>
            <a:r>
              <a:rPr kumimoji="1" lang="en-US" altLang="ja-JP" sz="1200" dirty="0"/>
              <a:t>103a </a:t>
            </a:r>
            <a:r>
              <a:rPr kumimoji="1" lang="ja-JP" altLang="en-US" sz="900" dirty="0"/>
              <a:t>アイテム交換ウィンドウ</a:t>
            </a:r>
            <a:endParaRPr kumimoji="1" lang="en-US" altLang="ja-JP" sz="12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D785731-6AA4-4F06-BE2F-E3BBF59B9280}"/>
              </a:ext>
            </a:extLst>
          </p:cNvPr>
          <p:cNvSpPr txBox="1"/>
          <p:nvPr/>
        </p:nvSpPr>
        <p:spPr>
          <a:xfrm>
            <a:off x="415419" y="538799"/>
            <a:ext cx="3743332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lang="en-US" altLang="ja-JP" sz="1400" dirty="0"/>
              <a:t> </a:t>
            </a:r>
            <a:r>
              <a:rPr lang="en-US" altLang="ja-JP" sz="1400" b="1" dirty="0"/>
              <a:t>ID.di</a:t>
            </a:r>
            <a:r>
              <a:rPr kumimoji="1" lang="en-US" altLang="ja-JP" sz="1400" b="1" dirty="0"/>
              <a:t>103a 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アイテム交換ウィンドウ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リストから選択したアイテムのウィンドウ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・アイテムアイコン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・アイテム名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・所持数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・必要</a:t>
            </a:r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pt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・所持</a:t>
            </a:r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pt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・残り交換回数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・交換数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下部の ＜ と ＞ で交換個数を選択。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最大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999)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長押しで、より速く増減させる。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所持</a:t>
            </a:r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pt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と残り交換数の右側については、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下部の選択数の変更を反映させる。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もどるは何もなく、ＯＫは交換を反映させ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アイテム交換リストへ遷移させる。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FBDB660C-2293-4F07-8DDA-FEF46F256AB0}"/>
              </a:ext>
            </a:extLst>
          </p:cNvPr>
          <p:cNvSpPr/>
          <p:nvPr/>
        </p:nvSpPr>
        <p:spPr>
          <a:xfrm>
            <a:off x="6302326" y="4267755"/>
            <a:ext cx="766762" cy="29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もどる</a:t>
            </a:r>
            <a:endParaRPr kumimoji="1" lang="en-US" altLang="ja-JP" sz="1200" dirty="0"/>
          </a:p>
        </p:txBody>
      </p:sp>
      <p:sp>
        <p:nvSpPr>
          <p:cNvPr id="26" name="スライド番号プレースホルダー 69">
            <a:extLst>
              <a:ext uri="{FF2B5EF4-FFF2-40B4-BE49-F238E27FC236}">
                <a16:creationId xmlns:a16="http://schemas.microsoft.com/office/drawing/2014/main" id="{88AC04F3-9BBD-45BF-8707-6CFA92EA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フッター プレースホルダー 68">
            <a:extLst>
              <a:ext uri="{FF2B5EF4-FFF2-40B4-BE49-F238E27FC236}">
                <a16:creationId xmlns:a16="http://schemas.microsoft.com/office/drawing/2014/main" id="{73EACD64-5C69-4D09-A65B-00A5A7AE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6EDD619-D5B1-4754-A2D7-607AAC37C506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85079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11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3558843" y="929606"/>
            <a:ext cx="723275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400" b="1" dirty="0">
                <a:latin typeface="Century Gothic" panose="020F0302020204030204"/>
                <a:ea typeface="メイリオ"/>
              </a:rPr>
              <a:t>●要素</a:t>
            </a:r>
            <a:endParaRPr lang="en-US" altLang="ja-JP" sz="1400" b="1" dirty="0">
              <a:latin typeface="Century Gothic" panose="020F0302020204030204"/>
              <a:ea typeface="メイリオ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E1DC02-026D-45F6-A84C-04582DAA4071}"/>
              </a:ext>
            </a:extLst>
          </p:cNvPr>
          <p:cNvSpPr txBox="1"/>
          <p:nvPr/>
        </p:nvSpPr>
        <p:spPr>
          <a:xfrm>
            <a:off x="415419" y="538799"/>
            <a:ext cx="2021707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ea typeface="游ゴシック"/>
              </a:rPr>
              <a:t>●</a:t>
            </a:r>
            <a:r>
              <a:rPr lang="ja-JP" altLang="en-US" sz="1400" b="1" dirty="0">
                <a:latin typeface="Century Gothic" panose="020F0302020204030204"/>
                <a:ea typeface="メイリオ"/>
              </a:rPr>
              <a:t>師団メンバー</a:t>
            </a:r>
            <a:r>
              <a:rPr lang="en-US" altLang="ja-JP" sz="1400" b="1">
                <a:latin typeface="Century Gothic" panose="020F0302020204030204"/>
                <a:ea typeface="メイリオ"/>
              </a:rPr>
              <a:t>[di102</a:t>
            </a:r>
            <a:r>
              <a:rPr lang="en-US" altLang="ja-JP" sz="1400" b="1" dirty="0">
                <a:latin typeface="Century Gothic" panose="020F0302020204030204"/>
                <a:ea typeface="メイリオ"/>
              </a:rPr>
              <a:t>]</a:t>
            </a:r>
          </a:p>
        </p:txBody>
      </p:sp>
      <p:sp>
        <p:nvSpPr>
          <p:cNvPr id="231" name="テキスト ボックス 230">
            <a:extLst>
              <a:ext uri="{FF2B5EF4-FFF2-40B4-BE49-F238E27FC236}">
                <a16:creationId xmlns:a16="http://schemas.microsoft.com/office/drawing/2014/main" id="{403C6009-89C8-4511-9FAF-BDD08F222DC2}"/>
              </a:ext>
            </a:extLst>
          </p:cNvPr>
          <p:cNvSpPr txBox="1"/>
          <p:nvPr/>
        </p:nvSpPr>
        <p:spPr>
          <a:xfrm>
            <a:off x="6508535" y="5913995"/>
            <a:ext cx="1216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>
                <a:solidFill>
                  <a:schemeClr val="bg1"/>
                </a:solidFill>
              </a:rPr>
              <a:t>エンブレム効果エンブレム効果５６</a:t>
            </a:r>
            <a:endParaRPr kumimoji="1" lang="en-US" altLang="ja-JP" sz="500">
              <a:solidFill>
                <a:schemeClr val="bg1"/>
              </a:solidFill>
            </a:endParaRPr>
          </a:p>
          <a:p>
            <a:r>
              <a:rPr kumimoji="1" lang="ja-JP" altLang="en-US" sz="500">
                <a:solidFill>
                  <a:schemeClr val="bg1"/>
                </a:solidFill>
              </a:rPr>
              <a:t>師団パッシブの内容のテキスト５６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A565C52-8797-4871-B657-455A2DCC8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16624"/>
              </p:ext>
            </p:extLst>
          </p:nvPr>
        </p:nvGraphicFramePr>
        <p:xfrm>
          <a:off x="3638291" y="1259513"/>
          <a:ext cx="5364138" cy="377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032">
                  <a:extLst>
                    <a:ext uri="{9D8B030D-6E8A-4147-A177-3AD203B41FA5}">
                      <a16:colId xmlns:a16="http://schemas.microsoft.com/office/drawing/2014/main" val="1873178563"/>
                    </a:ext>
                  </a:extLst>
                </a:gridCol>
                <a:gridCol w="1437005">
                  <a:extLst>
                    <a:ext uri="{9D8B030D-6E8A-4147-A177-3AD203B41FA5}">
                      <a16:colId xmlns:a16="http://schemas.microsoft.com/office/drawing/2014/main" val="4217560528"/>
                    </a:ext>
                  </a:extLst>
                </a:gridCol>
                <a:gridCol w="3408101">
                  <a:extLst>
                    <a:ext uri="{9D8B030D-6E8A-4147-A177-3AD203B41FA5}">
                      <a16:colId xmlns:a16="http://schemas.microsoft.com/office/drawing/2014/main" val="452420836"/>
                    </a:ext>
                  </a:extLst>
                </a:gridCol>
              </a:tblGrid>
              <a:tr h="32122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No.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43366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入団申請ボタン</a:t>
                      </a:r>
                      <a:endParaRPr kumimoji="1" lang="en-US" altLang="ja-JP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入団申請一覧ウィンドウを表示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050" dirty="0"/>
                        <a:t>新規入団申請がある場合はバッジを表示。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10625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200"/>
                        <a:t>役職</a:t>
                      </a:r>
                      <a:r>
                        <a:rPr kumimoji="1" lang="ja-JP" altLang="en-US" sz="1200"/>
                        <a:t>変更ボタン</a:t>
                      </a:r>
                      <a:endParaRPr kumimoji="1"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権限が足りている場合、各団員の権限を変更可能。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不足している場合はグレー会う</a:t>
                      </a:r>
                      <a:r>
                        <a:rPr kumimoji="1" lang="en-US" altLang="ja-JP" sz="1050" dirty="0"/>
                        <a:t>t</a:t>
                      </a:r>
                      <a:r>
                        <a:rPr kumimoji="1" lang="ja-JP" altLang="en-US" sz="1050" dirty="0"/>
                        <a:t>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100520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キャラアイコン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推しキャラに設定しているアイコンを設定。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タップでプロフィールを表示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557721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役職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師団内での役職を表示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1822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ランク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プレーヤーランク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805344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プレーヤ</a:t>
                      </a:r>
                      <a:r>
                        <a:rPr kumimoji="1" lang="en-US" altLang="ja-JP" sz="1200" dirty="0"/>
                        <a:t>―</a:t>
                      </a:r>
                      <a:r>
                        <a:rPr kumimoji="1" lang="ja-JP" altLang="en-US" sz="1200" dirty="0"/>
                        <a:t>名</a:t>
                      </a:r>
                      <a:endParaRPr kumimoji="1" lang="en-US" altLang="ja-JP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プレーヤー名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795155"/>
                  </a:ext>
                </a:extLst>
              </a:tr>
              <a:tr h="483026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最終ログイン時間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最終ログイン時間を表示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・〇分前</a:t>
                      </a:r>
                      <a:r>
                        <a:rPr kumimoji="1" lang="en-US" altLang="ja-JP" sz="1200" dirty="0"/>
                        <a:t>(~59m)</a:t>
                      </a:r>
                    </a:p>
                    <a:p>
                      <a:r>
                        <a:rPr kumimoji="1" lang="ja-JP" altLang="en-US" sz="1200" dirty="0"/>
                        <a:t>・〇時間前</a:t>
                      </a:r>
                      <a:r>
                        <a:rPr kumimoji="1" lang="en-US" altLang="ja-JP" sz="1200" dirty="0"/>
                        <a:t>(60m</a:t>
                      </a:r>
                      <a:r>
                        <a:rPr kumimoji="1" lang="ja-JP" altLang="en-US" sz="1200" dirty="0"/>
                        <a:t>～</a:t>
                      </a:r>
                      <a:r>
                        <a:rPr kumimoji="1" lang="en-US" altLang="ja-JP" sz="1200" dirty="0"/>
                        <a:t>23h59m)</a:t>
                      </a:r>
                    </a:p>
                    <a:p>
                      <a:r>
                        <a:rPr kumimoji="1" lang="ja-JP" altLang="en-US" sz="1200" dirty="0"/>
                        <a:t>・１日前</a:t>
                      </a:r>
                      <a:r>
                        <a:rPr kumimoji="1" lang="en-US" altLang="ja-JP" sz="1200" dirty="0"/>
                        <a:t>(24h</a:t>
                      </a:r>
                      <a:r>
                        <a:rPr kumimoji="1" lang="ja-JP" altLang="en-US" sz="1200" dirty="0"/>
                        <a:t>～</a:t>
                      </a:r>
                      <a:r>
                        <a:rPr kumimoji="1" lang="en-US" altLang="ja-JP" sz="1200" dirty="0"/>
                        <a:t>47h59m)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・２日前</a:t>
                      </a:r>
                      <a:r>
                        <a:rPr kumimoji="1" lang="en-US" altLang="ja-JP" sz="1200" dirty="0"/>
                        <a:t>(48h</a:t>
                      </a:r>
                      <a:r>
                        <a:rPr kumimoji="1" lang="ja-JP" altLang="en-US" sz="1200" dirty="0"/>
                        <a:t>～</a:t>
                      </a:r>
                      <a:r>
                        <a:rPr kumimoji="1" lang="en-US" altLang="ja-JP" sz="1200" dirty="0"/>
                        <a:t>71h59m)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・３日以上</a:t>
                      </a:r>
                      <a:r>
                        <a:rPr kumimoji="1" lang="en-US" altLang="ja-JP" sz="1200" dirty="0"/>
                        <a:t>(72h</a:t>
                      </a:r>
                      <a:r>
                        <a:rPr kumimoji="1" lang="ja-JP" altLang="en-US" sz="1200" dirty="0"/>
                        <a:t>～）</a:t>
                      </a:r>
                      <a:endParaRPr kumimoji="1" lang="en-US" altLang="ja-JP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097113"/>
                  </a:ext>
                </a:extLst>
              </a:tr>
            </a:tbl>
          </a:graphicData>
        </a:graphic>
      </p:graphicFrame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18064D90-34B6-4CFF-9454-10AF34D61130}"/>
              </a:ext>
            </a:extLst>
          </p:cNvPr>
          <p:cNvSpPr/>
          <p:nvPr/>
        </p:nvSpPr>
        <p:spPr>
          <a:xfrm>
            <a:off x="1843222" y="1607949"/>
            <a:ext cx="1576448" cy="237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600"/>
              <a:t>師団</a:t>
            </a:r>
            <a:r>
              <a:rPr kumimoji="1" lang="en-US" altLang="ja-JP" sz="600"/>
              <a:t>ID : XXX,XXX,XXX</a:t>
            </a:r>
            <a:endParaRPr kumimoji="1" lang="ja-JP" altLang="en-US" sz="60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454A9714-507F-4531-B03E-3B4E6E2C48C4}"/>
              </a:ext>
            </a:extLst>
          </p:cNvPr>
          <p:cNvSpPr/>
          <p:nvPr/>
        </p:nvSpPr>
        <p:spPr>
          <a:xfrm>
            <a:off x="446157" y="1366653"/>
            <a:ext cx="2942053" cy="462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BC0E7AD-8984-4517-A5D9-21B01F698AB2}"/>
              </a:ext>
            </a:extLst>
          </p:cNvPr>
          <p:cNvSpPr/>
          <p:nvPr/>
        </p:nvSpPr>
        <p:spPr>
          <a:xfrm>
            <a:off x="446158" y="1336444"/>
            <a:ext cx="2942052" cy="41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ヘッダー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02BB9EB-1E1E-48B5-B7E7-8F4620578298}"/>
              </a:ext>
            </a:extLst>
          </p:cNvPr>
          <p:cNvSpPr/>
          <p:nvPr/>
        </p:nvSpPr>
        <p:spPr>
          <a:xfrm>
            <a:off x="446158" y="5158540"/>
            <a:ext cx="2942052" cy="41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フッター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BE318B24-D273-4951-8894-AC79952E50FD}"/>
              </a:ext>
            </a:extLst>
          </p:cNvPr>
          <p:cNvSpPr/>
          <p:nvPr/>
        </p:nvSpPr>
        <p:spPr>
          <a:xfrm>
            <a:off x="443850" y="1891902"/>
            <a:ext cx="1746820" cy="299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b="1" dirty="0"/>
              <a:t>　師団　　　　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481D3715-92A9-449B-9800-AA2424486210}"/>
              </a:ext>
            </a:extLst>
          </p:cNvPr>
          <p:cNvSpPr/>
          <p:nvPr/>
        </p:nvSpPr>
        <p:spPr>
          <a:xfrm>
            <a:off x="651139" y="1974871"/>
            <a:ext cx="1576448" cy="237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800" dirty="0"/>
              <a:t>師団</a:t>
            </a:r>
            <a:r>
              <a:rPr kumimoji="1" lang="en-US" altLang="ja-JP" sz="800" dirty="0"/>
              <a:t>ID : XXX,XXX,XXX</a:t>
            </a:r>
            <a:endParaRPr kumimoji="1" lang="ja-JP" altLang="en-US" sz="800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196BEAA8-E051-456D-B9D0-21F92B4EA14A}"/>
              </a:ext>
            </a:extLst>
          </p:cNvPr>
          <p:cNvSpPr/>
          <p:nvPr/>
        </p:nvSpPr>
        <p:spPr>
          <a:xfrm>
            <a:off x="434329" y="5250605"/>
            <a:ext cx="2956188" cy="3177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b="1" dirty="0">
                <a:solidFill>
                  <a:srgbClr val="FF0000"/>
                </a:solidFill>
              </a:rPr>
              <a:t>イベント開催中！</a:t>
            </a:r>
            <a:endParaRPr kumimoji="1" lang="en-US" altLang="ja-JP" sz="900" b="1" dirty="0">
              <a:solidFill>
                <a:srgbClr val="FF0000"/>
              </a:solidFill>
            </a:endParaRPr>
          </a:p>
          <a:p>
            <a:r>
              <a:rPr kumimoji="1" lang="en-US" altLang="ja-JP" sz="900" b="1" dirty="0">
                <a:solidFill>
                  <a:srgbClr val="FF0000"/>
                </a:solidFill>
              </a:rPr>
              <a:t>XXX</a:t>
            </a:r>
            <a:r>
              <a:rPr kumimoji="1" lang="ja-JP" altLang="en-US" sz="900" b="1" dirty="0">
                <a:solidFill>
                  <a:srgbClr val="FF0000"/>
                </a:solidFill>
              </a:rPr>
              <a:t> 位</a:t>
            </a:r>
            <a:r>
              <a:rPr kumimoji="1" lang="en-US" altLang="ja-JP" sz="900" b="1" dirty="0">
                <a:solidFill>
                  <a:srgbClr val="FF0000"/>
                </a:solidFill>
              </a:rPr>
              <a:t>(MM:DD</a:t>
            </a:r>
            <a:r>
              <a:rPr kumimoji="1" lang="ja-JP" altLang="en-US" sz="9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900" b="1" dirty="0">
                <a:solidFill>
                  <a:srgbClr val="FF0000"/>
                </a:solidFill>
              </a:rPr>
              <a:t>HH</a:t>
            </a:r>
            <a:r>
              <a:rPr kumimoji="1" lang="ja-JP" altLang="en-US" sz="900" b="1" dirty="0">
                <a:solidFill>
                  <a:srgbClr val="FF0000"/>
                </a:solidFill>
              </a:rPr>
              <a:t>時 現在</a:t>
            </a:r>
            <a:r>
              <a:rPr kumimoji="1" lang="en-US" altLang="ja-JP" sz="900" b="1" dirty="0">
                <a:solidFill>
                  <a:srgbClr val="FF0000"/>
                </a:solidFill>
              </a:rPr>
              <a:t>)</a:t>
            </a:r>
            <a:endParaRPr kumimoji="1" lang="ja-JP" altLang="en-US" sz="900" b="1" dirty="0">
              <a:solidFill>
                <a:srgbClr val="FF0000"/>
              </a:solidFill>
            </a:endParaRPr>
          </a:p>
        </p:txBody>
      </p: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3ED977FB-065B-4899-9F19-022B6F9897D2}"/>
              </a:ext>
            </a:extLst>
          </p:cNvPr>
          <p:cNvGrpSpPr/>
          <p:nvPr/>
        </p:nvGrpSpPr>
        <p:grpSpPr>
          <a:xfrm>
            <a:off x="2045999" y="5408813"/>
            <a:ext cx="901524" cy="218394"/>
            <a:chOff x="320920" y="3839560"/>
            <a:chExt cx="649211" cy="313142"/>
          </a:xfrm>
        </p:grpSpPr>
        <p:sp>
          <p:nvSpPr>
            <p:cNvPr id="83" name="四角形: 角を丸くする 82">
              <a:extLst>
                <a:ext uri="{FF2B5EF4-FFF2-40B4-BE49-F238E27FC236}">
                  <a16:creationId xmlns:a16="http://schemas.microsoft.com/office/drawing/2014/main" id="{313F73BC-C724-4DBA-B592-2D7414F97B2A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694A8524-B2E2-494C-B60D-744BEFFF6E65}"/>
                </a:ext>
              </a:extLst>
            </p:cNvPr>
            <p:cNvSpPr txBox="1"/>
            <p:nvPr/>
          </p:nvSpPr>
          <p:spPr>
            <a:xfrm>
              <a:off x="320920" y="3854390"/>
              <a:ext cx="649211" cy="286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救援</a:t>
              </a:r>
            </a:p>
          </p:txBody>
        </p:sp>
      </p:grpSp>
      <p:sp>
        <p:nvSpPr>
          <p:cNvPr id="85" name="楕円 84">
            <a:extLst>
              <a:ext uri="{FF2B5EF4-FFF2-40B4-BE49-F238E27FC236}">
                <a16:creationId xmlns:a16="http://schemas.microsoft.com/office/drawing/2014/main" id="{54C304F6-85B9-4B7D-88C8-A569FE8B7D58}"/>
              </a:ext>
            </a:extLst>
          </p:cNvPr>
          <p:cNvSpPr/>
          <p:nvPr/>
        </p:nvSpPr>
        <p:spPr>
          <a:xfrm>
            <a:off x="2556635" y="5327516"/>
            <a:ext cx="200055" cy="2000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!</a:t>
            </a:r>
            <a:endParaRPr kumimoji="1" lang="en-US" altLang="ja-JP" sz="500" b="1" dirty="0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6AC9D9D6-37A7-4A10-9CA6-39AB8A999F82}"/>
              </a:ext>
            </a:extLst>
          </p:cNvPr>
          <p:cNvSpPr/>
          <p:nvPr/>
        </p:nvSpPr>
        <p:spPr>
          <a:xfrm>
            <a:off x="443850" y="1748076"/>
            <a:ext cx="2938657" cy="382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02F6C17-59BE-4035-9361-EB7111DB751E}"/>
              </a:ext>
            </a:extLst>
          </p:cNvPr>
          <p:cNvSpPr/>
          <p:nvPr/>
        </p:nvSpPr>
        <p:spPr>
          <a:xfrm>
            <a:off x="443850" y="5578163"/>
            <a:ext cx="2942052" cy="41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フッター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CCCD2E8-5CA1-4845-B3EB-CEC1A9C3E0FE}"/>
              </a:ext>
            </a:extLst>
          </p:cNvPr>
          <p:cNvSpPr/>
          <p:nvPr/>
        </p:nvSpPr>
        <p:spPr>
          <a:xfrm>
            <a:off x="443850" y="1853906"/>
            <a:ext cx="1746820" cy="299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/>
              <a:t>　　　メンバー</a:t>
            </a:r>
            <a:r>
              <a:rPr kumimoji="1" lang="ja-JP" altLang="en-US" sz="1400" b="1" dirty="0"/>
              <a:t>　　　　</a:t>
            </a:r>
          </a:p>
        </p:txBody>
      </p:sp>
      <p:sp>
        <p:nvSpPr>
          <p:cNvPr id="338" name="四角形: 角を丸くする 337">
            <a:extLst>
              <a:ext uri="{FF2B5EF4-FFF2-40B4-BE49-F238E27FC236}">
                <a16:creationId xmlns:a16="http://schemas.microsoft.com/office/drawing/2014/main" id="{1D863E48-EFEB-47AD-AADF-299C41D108D3}"/>
              </a:ext>
            </a:extLst>
          </p:cNvPr>
          <p:cNvSpPr/>
          <p:nvPr/>
        </p:nvSpPr>
        <p:spPr>
          <a:xfrm>
            <a:off x="504264" y="1862069"/>
            <a:ext cx="316538" cy="289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b="1" dirty="0"/>
          </a:p>
        </p:txBody>
      </p:sp>
      <p:sp>
        <p:nvSpPr>
          <p:cNvPr id="339" name="矢印: U ターン 338">
            <a:extLst>
              <a:ext uri="{FF2B5EF4-FFF2-40B4-BE49-F238E27FC236}">
                <a16:creationId xmlns:a16="http://schemas.microsoft.com/office/drawing/2014/main" id="{AAFD5B85-9CF6-460D-93BB-D53582231A4C}"/>
              </a:ext>
            </a:extLst>
          </p:cNvPr>
          <p:cNvSpPr/>
          <p:nvPr/>
        </p:nvSpPr>
        <p:spPr>
          <a:xfrm rot="5400000">
            <a:off x="556686" y="1915639"/>
            <a:ext cx="224704" cy="199501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78" name="グループ化 177">
            <a:extLst>
              <a:ext uri="{FF2B5EF4-FFF2-40B4-BE49-F238E27FC236}">
                <a16:creationId xmlns:a16="http://schemas.microsoft.com/office/drawing/2014/main" id="{50CB20F2-49C6-41A7-974C-9D61C1E03766}"/>
              </a:ext>
            </a:extLst>
          </p:cNvPr>
          <p:cNvGrpSpPr/>
          <p:nvPr/>
        </p:nvGrpSpPr>
        <p:grpSpPr>
          <a:xfrm>
            <a:off x="325757" y="2648732"/>
            <a:ext cx="716754" cy="345721"/>
            <a:chOff x="320920" y="3839560"/>
            <a:chExt cx="649211" cy="313142"/>
          </a:xfrm>
        </p:grpSpPr>
        <p:sp>
          <p:nvSpPr>
            <p:cNvPr id="179" name="四角形: 角を丸くする 178">
              <a:extLst>
                <a:ext uri="{FF2B5EF4-FFF2-40B4-BE49-F238E27FC236}">
                  <a16:creationId xmlns:a16="http://schemas.microsoft.com/office/drawing/2014/main" id="{76CE1402-FEF1-41FD-9179-EC92E7073331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80" name="テキスト ボックス 179">
              <a:extLst>
                <a:ext uri="{FF2B5EF4-FFF2-40B4-BE49-F238E27FC236}">
                  <a16:creationId xmlns:a16="http://schemas.microsoft.com/office/drawing/2014/main" id="{DF1B133B-56AC-4EAB-978A-BD9C101DCD0A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リーダー</a:t>
              </a:r>
              <a:endParaRPr kumimoji="1" lang="en-US" altLang="ja-JP" sz="7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ED67F19E-B7B0-454C-ADC6-A4561FF43DE5}"/>
              </a:ext>
            </a:extLst>
          </p:cNvPr>
          <p:cNvSpPr txBox="1"/>
          <p:nvPr/>
        </p:nvSpPr>
        <p:spPr>
          <a:xfrm>
            <a:off x="836088" y="2651362"/>
            <a:ext cx="127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師団長</a:t>
            </a: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3E93B150-A6E9-4080-B470-E2810A0A3F9A}"/>
              </a:ext>
            </a:extLst>
          </p:cNvPr>
          <p:cNvSpPr txBox="1"/>
          <p:nvPr/>
        </p:nvSpPr>
        <p:spPr>
          <a:xfrm>
            <a:off x="836088" y="2797848"/>
            <a:ext cx="1408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プレイヤー名プレイヤー名</a:t>
            </a: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A1879E6D-DF1C-4F2D-BDBC-F0250B3A24CE}"/>
              </a:ext>
            </a:extLst>
          </p:cNvPr>
          <p:cNvSpPr txBox="1"/>
          <p:nvPr/>
        </p:nvSpPr>
        <p:spPr>
          <a:xfrm>
            <a:off x="2030622" y="2834826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最終ログイン </a:t>
            </a:r>
            <a:r>
              <a:rPr kumimoji="1" lang="en-US" altLang="ja-JP" sz="600" dirty="0">
                <a:solidFill>
                  <a:schemeClr val="bg1"/>
                </a:solidFill>
              </a:rPr>
              <a:t>xx</a:t>
            </a:r>
            <a:r>
              <a:rPr kumimoji="1" lang="ja-JP" altLang="en-US" sz="600" dirty="0">
                <a:solidFill>
                  <a:schemeClr val="bg1"/>
                </a:solidFill>
              </a:rPr>
              <a:t>時間前</a:t>
            </a: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87786596-8147-4CAE-8E36-AED0D48CD679}"/>
              </a:ext>
            </a:extLst>
          </p:cNvPr>
          <p:cNvSpPr txBox="1"/>
          <p:nvPr/>
        </p:nvSpPr>
        <p:spPr>
          <a:xfrm>
            <a:off x="1500499" y="2671707"/>
            <a:ext cx="7167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600" dirty="0">
                <a:solidFill>
                  <a:schemeClr val="bg1"/>
                </a:solidFill>
              </a:rPr>
              <a:t>RANK</a:t>
            </a:r>
            <a:r>
              <a:rPr kumimoji="1" lang="ja-JP" altLang="en-US" sz="600" dirty="0">
                <a:solidFill>
                  <a:schemeClr val="bg1"/>
                </a:solidFill>
              </a:rPr>
              <a:t> </a:t>
            </a:r>
            <a:r>
              <a:rPr kumimoji="1" lang="en-US" altLang="ja-JP" sz="600" dirty="0">
                <a:solidFill>
                  <a:schemeClr val="bg1"/>
                </a:solidFill>
              </a:rPr>
              <a:t>XXX</a:t>
            </a:r>
            <a:endParaRPr kumimoji="1" lang="ja-JP" altLang="en-US" sz="600" dirty="0">
              <a:solidFill>
                <a:schemeClr val="bg1"/>
              </a:solidFill>
            </a:endParaRPr>
          </a:p>
        </p:txBody>
      </p:sp>
      <p:grpSp>
        <p:nvGrpSpPr>
          <p:cNvPr id="344" name="グループ化 343">
            <a:extLst>
              <a:ext uri="{FF2B5EF4-FFF2-40B4-BE49-F238E27FC236}">
                <a16:creationId xmlns:a16="http://schemas.microsoft.com/office/drawing/2014/main" id="{81AAB4E7-A4D3-4CC8-AAF1-D1573804D033}"/>
              </a:ext>
            </a:extLst>
          </p:cNvPr>
          <p:cNvGrpSpPr/>
          <p:nvPr/>
        </p:nvGrpSpPr>
        <p:grpSpPr>
          <a:xfrm>
            <a:off x="2608798" y="2677767"/>
            <a:ext cx="820289" cy="307777"/>
            <a:chOff x="323008" y="3800426"/>
            <a:chExt cx="649211" cy="653428"/>
          </a:xfrm>
        </p:grpSpPr>
        <p:sp>
          <p:nvSpPr>
            <p:cNvPr id="345" name="四角形: 角を丸くする 344">
              <a:extLst>
                <a:ext uri="{FF2B5EF4-FFF2-40B4-BE49-F238E27FC236}">
                  <a16:creationId xmlns:a16="http://schemas.microsoft.com/office/drawing/2014/main" id="{FC5D4642-B348-4873-BE4B-41BF7E8D5854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346" name="テキスト ボックス 345">
              <a:extLst>
                <a:ext uri="{FF2B5EF4-FFF2-40B4-BE49-F238E27FC236}">
                  <a16:creationId xmlns:a16="http://schemas.microsoft.com/office/drawing/2014/main" id="{8B7DF42C-FCE2-4660-A73A-ADA02649A134}"/>
                </a:ext>
              </a:extLst>
            </p:cNvPr>
            <p:cNvSpPr txBox="1"/>
            <p:nvPr/>
          </p:nvSpPr>
          <p:spPr>
            <a:xfrm>
              <a:off x="323008" y="3800426"/>
              <a:ext cx="649211" cy="6534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ja-JP" sz="700">
                  <a:solidFill>
                    <a:schemeClr val="bg1"/>
                  </a:solidFill>
                </a:rPr>
                <a:t>役職変更</a:t>
              </a:r>
              <a:endParaRPr kumimoji="1" lang="ja-JP" sz="70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endParaRPr lang="ja-JP" altLang="en-US" sz="700">
                <a:solidFill>
                  <a:schemeClr val="bg1"/>
                </a:solidFill>
                <a:ea typeface="游ゴシック"/>
                <a:cs typeface="Calibri"/>
              </a:endParaRPr>
            </a:p>
          </p:txBody>
        </p:sp>
      </p:grpSp>
      <p:grpSp>
        <p:nvGrpSpPr>
          <p:cNvPr id="371" name="グループ化 370">
            <a:extLst>
              <a:ext uri="{FF2B5EF4-FFF2-40B4-BE49-F238E27FC236}">
                <a16:creationId xmlns:a16="http://schemas.microsoft.com/office/drawing/2014/main" id="{DF3B1F72-2225-4C38-A79B-AE6CA983CF60}"/>
              </a:ext>
            </a:extLst>
          </p:cNvPr>
          <p:cNvGrpSpPr/>
          <p:nvPr/>
        </p:nvGrpSpPr>
        <p:grpSpPr>
          <a:xfrm>
            <a:off x="325757" y="3038894"/>
            <a:ext cx="716754" cy="345721"/>
            <a:chOff x="320920" y="3839560"/>
            <a:chExt cx="649211" cy="313142"/>
          </a:xfrm>
        </p:grpSpPr>
        <p:sp>
          <p:nvSpPr>
            <p:cNvPr id="379" name="四角形: 角を丸くする 378">
              <a:extLst>
                <a:ext uri="{FF2B5EF4-FFF2-40B4-BE49-F238E27FC236}">
                  <a16:creationId xmlns:a16="http://schemas.microsoft.com/office/drawing/2014/main" id="{8B750822-B4C8-467F-A829-97A4BEA49FAC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380" name="テキスト ボックス 379">
              <a:extLst>
                <a:ext uri="{FF2B5EF4-FFF2-40B4-BE49-F238E27FC236}">
                  <a16:creationId xmlns:a16="http://schemas.microsoft.com/office/drawing/2014/main" id="{FCE3B337-88D1-4DAB-9F97-2D74FF26AD0D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リーダー</a:t>
              </a:r>
              <a:endParaRPr kumimoji="1" lang="en-US" altLang="ja-JP" sz="7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372" name="テキスト ボックス 371">
            <a:extLst>
              <a:ext uri="{FF2B5EF4-FFF2-40B4-BE49-F238E27FC236}">
                <a16:creationId xmlns:a16="http://schemas.microsoft.com/office/drawing/2014/main" id="{0BFBFF90-AFD1-496F-86C8-43D6932B8242}"/>
              </a:ext>
            </a:extLst>
          </p:cNvPr>
          <p:cNvSpPr txBox="1"/>
          <p:nvPr/>
        </p:nvSpPr>
        <p:spPr>
          <a:xfrm>
            <a:off x="836088" y="3041524"/>
            <a:ext cx="127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副師団長</a:t>
            </a:r>
          </a:p>
        </p:txBody>
      </p:sp>
      <p:sp>
        <p:nvSpPr>
          <p:cNvPr id="373" name="テキスト ボックス 372">
            <a:extLst>
              <a:ext uri="{FF2B5EF4-FFF2-40B4-BE49-F238E27FC236}">
                <a16:creationId xmlns:a16="http://schemas.microsoft.com/office/drawing/2014/main" id="{B7935084-AAAC-49D2-ACF9-2DCDCAD1A914}"/>
              </a:ext>
            </a:extLst>
          </p:cNvPr>
          <p:cNvSpPr txBox="1"/>
          <p:nvPr/>
        </p:nvSpPr>
        <p:spPr>
          <a:xfrm>
            <a:off x="836088" y="3188010"/>
            <a:ext cx="1408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プレイヤー名プレイヤー名</a:t>
            </a:r>
          </a:p>
        </p:txBody>
      </p:sp>
      <p:sp>
        <p:nvSpPr>
          <p:cNvPr id="374" name="テキスト ボックス 373">
            <a:extLst>
              <a:ext uri="{FF2B5EF4-FFF2-40B4-BE49-F238E27FC236}">
                <a16:creationId xmlns:a16="http://schemas.microsoft.com/office/drawing/2014/main" id="{8AE864FD-47E0-4271-9CCA-B7899961513E}"/>
              </a:ext>
            </a:extLst>
          </p:cNvPr>
          <p:cNvSpPr txBox="1"/>
          <p:nvPr/>
        </p:nvSpPr>
        <p:spPr>
          <a:xfrm>
            <a:off x="2030622" y="3224988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最終ログイン </a:t>
            </a:r>
            <a:r>
              <a:rPr kumimoji="1" lang="en-US" altLang="ja-JP" sz="600" dirty="0">
                <a:solidFill>
                  <a:schemeClr val="bg1"/>
                </a:solidFill>
              </a:rPr>
              <a:t>xx</a:t>
            </a:r>
            <a:r>
              <a:rPr kumimoji="1" lang="ja-JP" altLang="en-US" sz="600" dirty="0">
                <a:solidFill>
                  <a:schemeClr val="bg1"/>
                </a:solidFill>
              </a:rPr>
              <a:t>時間前</a:t>
            </a:r>
          </a:p>
        </p:txBody>
      </p:sp>
      <p:sp>
        <p:nvSpPr>
          <p:cNvPr id="375" name="テキスト ボックス 374">
            <a:extLst>
              <a:ext uri="{FF2B5EF4-FFF2-40B4-BE49-F238E27FC236}">
                <a16:creationId xmlns:a16="http://schemas.microsoft.com/office/drawing/2014/main" id="{D4F03771-C467-41D2-9996-E13A12CDA11C}"/>
              </a:ext>
            </a:extLst>
          </p:cNvPr>
          <p:cNvSpPr txBox="1"/>
          <p:nvPr/>
        </p:nvSpPr>
        <p:spPr>
          <a:xfrm>
            <a:off x="1500499" y="3061869"/>
            <a:ext cx="7167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600" dirty="0">
                <a:solidFill>
                  <a:schemeClr val="bg1"/>
                </a:solidFill>
              </a:rPr>
              <a:t>RANK</a:t>
            </a:r>
            <a:r>
              <a:rPr kumimoji="1" lang="ja-JP" altLang="en-US" sz="600" dirty="0">
                <a:solidFill>
                  <a:schemeClr val="bg1"/>
                </a:solidFill>
              </a:rPr>
              <a:t> </a:t>
            </a:r>
            <a:r>
              <a:rPr kumimoji="1" lang="en-US" altLang="ja-JP" sz="600" dirty="0">
                <a:solidFill>
                  <a:schemeClr val="bg1"/>
                </a:solidFill>
              </a:rPr>
              <a:t>XXX</a:t>
            </a:r>
            <a:endParaRPr kumimoji="1" lang="ja-JP" altLang="en-US" sz="600" dirty="0">
              <a:solidFill>
                <a:schemeClr val="bg1"/>
              </a:solidFill>
            </a:endParaRPr>
          </a:p>
        </p:txBody>
      </p:sp>
      <p:grpSp>
        <p:nvGrpSpPr>
          <p:cNvPr id="376" name="グループ化 375">
            <a:extLst>
              <a:ext uri="{FF2B5EF4-FFF2-40B4-BE49-F238E27FC236}">
                <a16:creationId xmlns:a16="http://schemas.microsoft.com/office/drawing/2014/main" id="{D0A8792B-B379-4CB5-82F4-773DFF4A2D97}"/>
              </a:ext>
            </a:extLst>
          </p:cNvPr>
          <p:cNvGrpSpPr/>
          <p:nvPr/>
        </p:nvGrpSpPr>
        <p:grpSpPr>
          <a:xfrm>
            <a:off x="2608798" y="3067929"/>
            <a:ext cx="820289" cy="307777"/>
            <a:chOff x="323008" y="3800426"/>
            <a:chExt cx="649211" cy="653428"/>
          </a:xfrm>
        </p:grpSpPr>
        <p:sp>
          <p:nvSpPr>
            <p:cNvPr id="377" name="四角形: 角を丸くする 376">
              <a:extLst>
                <a:ext uri="{FF2B5EF4-FFF2-40B4-BE49-F238E27FC236}">
                  <a16:creationId xmlns:a16="http://schemas.microsoft.com/office/drawing/2014/main" id="{B4AE31B2-A68A-4E6C-A9C0-F10080A57A26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378" name="テキスト ボックス 377">
              <a:extLst>
                <a:ext uri="{FF2B5EF4-FFF2-40B4-BE49-F238E27FC236}">
                  <a16:creationId xmlns:a16="http://schemas.microsoft.com/office/drawing/2014/main" id="{645F0350-C9D8-40EA-A6B4-9D9AA854EDF3}"/>
                </a:ext>
              </a:extLst>
            </p:cNvPr>
            <p:cNvSpPr txBox="1"/>
            <p:nvPr/>
          </p:nvSpPr>
          <p:spPr>
            <a:xfrm>
              <a:off x="323008" y="3800426"/>
              <a:ext cx="649211" cy="6534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ja-JP" sz="700">
                  <a:solidFill>
                    <a:schemeClr val="bg1"/>
                  </a:solidFill>
                </a:rPr>
                <a:t>役職変更</a:t>
              </a:r>
              <a:endParaRPr kumimoji="1" lang="ja-JP" sz="70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endParaRPr lang="ja-JP" altLang="en-US" sz="700">
                <a:solidFill>
                  <a:schemeClr val="bg1"/>
                </a:solidFill>
                <a:ea typeface="游ゴシック"/>
                <a:cs typeface="Calibri"/>
              </a:endParaRPr>
            </a:p>
          </p:txBody>
        </p:sp>
      </p:grpSp>
      <p:grpSp>
        <p:nvGrpSpPr>
          <p:cNvPr id="393" name="グループ化 392">
            <a:extLst>
              <a:ext uri="{FF2B5EF4-FFF2-40B4-BE49-F238E27FC236}">
                <a16:creationId xmlns:a16="http://schemas.microsoft.com/office/drawing/2014/main" id="{875DC00D-1516-4094-A9FB-3F30C644632F}"/>
              </a:ext>
            </a:extLst>
          </p:cNvPr>
          <p:cNvGrpSpPr/>
          <p:nvPr/>
        </p:nvGrpSpPr>
        <p:grpSpPr>
          <a:xfrm>
            <a:off x="325757" y="3418960"/>
            <a:ext cx="716754" cy="345721"/>
            <a:chOff x="320920" y="3839560"/>
            <a:chExt cx="649211" cy="313142"/>
          </a:xfrm>
        </p:grpSpPr>
        <p:sp>
          <p:nvSpPr>
            <p:cNvPr id="401" name="四角形: 角を丸くする 400">
              <a:extLst>
                <a:ext uri="{FF2B5EF4-FFF2-40B4-BE49-F238E27FC236}">
                  <a16:creationId xmlns:a16="http://schemas.microsoft.com/office/drawing/2014/main" id="{D5DFA3BB-9F04-4ED6-ACD6-31403DE69457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402" name="テキスト ボックス 401">
              <a:extLst>
                <a:ext uri="{FF2B5EF4-FFF2-40B4-BE49-F238E27FC236}">
                  <a16:creationId xmlns:a16="http://schemas.microsoft.com/office/drawing/2014/main" id="{A9BF25DE-965F-496F-92AE-52E516004ABE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リーダー</a:t>
              </a:r>
              <a:endParaRPr kumimoji="1" lang="en-US" altLang="ja-JP" sz="7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394" name="テキスト ボックス 393">
            <a:extLst>
              <a:ext uri="{FF2B5EF4-FFF2-40B4-BE49-F238E27FC236}">
                <a16:creationId xmlns:a16="http://schemas.microsoft.com/office/drawing/2014/main" id="{37FF6A91-9A0F-43A2-8A88-0C3C02B38C90}"/>
              </a:ext>
            </a:extLst>
          </p:cNvPr>
          <p:cNvSpPr txBox="1"/>
          <p:nvPr/>
        </p:nvSpPr>
        <p:spPr>
          <a:xfrm>
            <a:off x="836088" y="3421590"/>
            <a:ext cx="127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団員</a:t>
            </a:r>
          </a:p>
        </p:txBody>
      </p:sp>
      <p:sp>
        <p:nvSpPr>
          <p:cNvPr id="395" name="テキスト ボックス 394">
            <a:extLst>
              <a:ext uri="{FF2B5EF4-FFF2-40B4-BE49-F238E27FC236}">
                <a16:creationId xmlns:a16="http://schemas.microsoft.com/office/drawing/2014/main" id="{E224BCEC-693F-4606-AB6D-0C4CE1A7A9C6}"/>
              </a:ext>
            </a:extLst>
          </p:cNvPr>
          <p:cNvSpPr txBox="1"/>
          <p:nvPr/>
        </p:nvSpPr>
        <p:spPr>
          <a:xfrm>
            <a:off x="836088" y="3568076"/>
            <a:ext cx="1408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プレイヤー名プレイヤー名</a:t>
            </a:r>
          </a:p>
        </p:txBody>
      </p:sp>
      <p:sp>
        <p:nvSpPr>
          <p:cNvPr id="396" name="テキスト ボックス 395">
            <a:extLst>
              <a:ext uri="{FF2B5EF4-FFF2-40B4-BE49-F238E27FC236}">
                <a16:creationId xmlns:a16="http://schemas.microsoft.com/office/drawing/2014/main" id="{63A2D32F-6F2A-4491-BC19-3B48CA677C26}"/>
              </a:ext>
            </a:extLst>
          </p:cNvPr>
          <p:cNvSpPr txBox="1"/>
          <p:nvPr/>
        </p:nvSpPr>
        <p:spPr>
          <a:xfrm>
            <a:off x="2030622" y="3605054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最終ログイン </a:t>
            </a:r>
            <a:r>
              <a:rPr kumimoji="1" lang="en-US" altLang="ja-JP" sz="600" dirty="0">
                <a:solidFill>
                  <a:schemeClr val="bg1"/>
                </a:solidFill>
              </a:rPr>
              <a:t>xx</a:t>
            </a:r>
            <a:r>
              <a:rPr kumimoji="1" lang="ja-JP" altLang="en-US" sz="600" dirty="0">
                <a:solidFill>
                  <a:schemeClr val="bg1"/>
                </a:solidFill>
              </a:rPr>
              <a:t>時間前</a:t>
            </a:r>
          </a:p>
        </p:txBody>
      </p:sp>
      <p:sp>
        <p:nvSpPr>
          <p:cNvPr id="397" name="テキスト ボックス 396">
            <a:extLst>
              <a:ext uri="{FF2B5EF4-FFF2-40B4-BE49-F238E27FC236}">
                <a16:creationId xmlns:a16="http://schemas.microsoft.com/office/drawing/2014/main" id="{4CBAB474-E73D-4772-B884-774960B3FFDC}"/>
              </a:ext>
            </a:extLst>
          </p:cNvPr>
          <p:cNvSpPr txBox="1"/>
          <p:nvPr/>
        </p:nvSpPr>
        <p:spPr>
          <a:xfrm>
            <a:off x="1500499" y="3441935"/>
            <a:ext cx="7167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600" dirty="0">
                <a:solidFill>
                  <a:schemeClr val="bg1"/>
                </a:solidFill>
              </a:rPr>
              <a:t>RANK</a:t>
            </a:r>
            <a:r>
              <a:rPr kumimoji="1" lang="ja-JP" altLang="en-US" sz="600" dirty="0">
                <a:solidFill>
                  <a:schemeClr val="bg1"/>
                </a:solidFill>
              </a:rPr>
              <a:t> </a:t>
            </a:r>
            <a:r>
              <a:rPr kumimoji="1" lang="en-US" altLang="ja-JP" sz="600" dirty="0">
                <a:solidFill>
                  <a:schemeClr val="bg1"/>
                </a:solidFill>
              </a:rPr>
              <a:t>XXX</a:t>
            </a:r>
            <a:endParaRPr kumimoji="1" lang="ja-JP" altLang="en-US" sz="600" dirty="0">
              <a:solidFill>
                <a:schemeClr val="bg1"/>
              </a:solidFill>
            </a:endParaRPr>
          </a:p>
        </p:txBody>
      </p:sp>
      <p:grpSp>
        <p:nvGrpSpPr>
          <p:cNvPr id="398" name="グループ化 397">
            <a:extLst>
              <a:ext uri="{FF2B5EF4-FFF2-40B4-BE49-F238E27FC236}">
                <a16:creationId xmlns:a16="http://schemas.microsoft.com/office/drawing/2014/main" id="{E01CE48A-96F7-4D0F-97E3-260321800EEC}"/>
              </a:ext>
            </a:extLst>
          </p:cNvPr>
          <p:cNvGrpSpPr/>
          <p:nvPr/>
        </p:nvGrpSpPr>
        <p:grpSpPr>
          <a:xfrm>
            <a:off x="2608798" y="3447995"/>
            <a:ext cx="820289" cy="307777"/>
            <a:chOff x="323008" y="3800426"/>
            <a:chExt cx="649211" cy="653428"/>
          </a:xfrm>
        </p:grpSpPr>
        <p:sp>
          <p:nvSpPr>
            <p:cNvPr id="399" name="四角形: 角を丸くする 398">
              <a:extLst>
                <a:ext uri="{FF2B5EF4-FFF2-40B4-BE49-F238E27FC236}">
                  <a16:creationId xmlns:a16="http://schemas.microsoft.com/office/drawing/2014/main" id="{EC240358-2545-414D-A062-3F2E80139621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400" name="テキスト ボックス 399">
              <a:extLst>
                <a:ext uri="{FF2B5EF4-FFF2-40B4-BE49-F238E27FC236}">
                  <a16:creationId xmlns:a16="http://schemas.microsoft.com/office/drawing/2014/main" id="{06FE3855-437B-4436-B75E-4C16D9AD7B5D}"/>
                </a:ext>
              </a:extLst>
            </p:cNvPr>
            <p:cNvSpPr txBox="1"/>
            <p:nvPr/>
          </p:nvSpPr>
          <p:spPr>
            <a:xfrm>
              <a:off x="323008" y="3800426"/>
              <a:ext cx="649211" cy="6534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ja-JP" sz="700">
                  <a:solidFill>
                    <a:schemeClr val="bg1"/>
                  </a:solidFill>
                </a:rPr>
                <a:t>役職変更</a:t>
              </a:r>
              <a:endParaRPr kumimoji="1" lang="ja-JP" sz="70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endParaRPr lang="ja-JP" altLang="en-US" sz="700">
                <a:solidFill>
                  <a:schemeClr val="bg1"/>
                </a:solidFill>
                <a:ea typeface="游ゴシック"/>
                <a:cs typeface="Calibri"/>
              </a:endParaRPr>
            </a:p>
          </p:txBody>
        </p:sp>
      </p:grpSp>
      <p:grpSp>
        <p:nvGrpSpPr>
          <p:cNvPr id="404" name="グループ化 403">
            <a:extLst>
              <a:ext uri="{FF2B5EF4-FFF2-40B4-BE49-F238E27FC236}">
                <a16:creationId xmlns:a16="http://schemas.microsoft.com/office/drawing/2014/main" id="{F8208B63-9739-4403-A294-084A2FE2FDEA}"/>
              </a:ext>
            </a:extLst>
          </p:cNvPr>
          <p:cNvGrpSpPr/>
          <p:nvPr/>
        </p:nvGrpSpPr>
        <p:grpSpPr>
          <a:xfrm>
            <a:off x="325757" y="3809530"/>
            <a:ext cx="716754" cy="345721"/>
            <a:chOff x="320920" y="3839560"/>
            <a:chExt cx="649211" cy="313142"/>
          </a:xfrm>
        </p:grpSpPr>
        <p:sp>
          <p:nvSpPr>
            <p:cNvPr id="412" name="四角形: 角を丸くする 411">
              <a:extLst>
                <a:ext uri="{FF2B5EF4-FFF2-40B4-BE49-F238E27FC236}">
                  <a16:creationId xmlns:a16="http://schemas.microsoft.com/office/drawing/2014/main" id="{29CFBF1D-5F2C-4FC8-A1D1-57992816FC5F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413" name="テキスト ボックス 412">
              <a:extLst>
                <a:ext uri="{FF2B5EF4-FFF2-40B4-BE49-F238E27FC236}">
                  <a16:creationId xmlns:a16="http://schemas.microsoft.com/office/drawing/2014/main" id="{7F38E9EC-6898-4EA0-9FCB-E32491A9E870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リーダー</a:t>
              </a:r>
              <a:endParaRPr kumimoji="1" lang="en-US" altLang="ja-JP" sz="7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405" name="テキスト ボックス 404">
            <a:extLst>
              <a:ext uri="{FF2B5EF4-FFF2-40B4-BE49-F238E27FC236}">
                <a16:creationId xmlns:a16="http://schemas.microsoft.com/office/drawing/2014/main" id="{BC259212-A966-4641-A590-1BD9F058B1A6}"/>
              </a:ext>
            </a:extLst>
          </p:cNvPr>
          <p:cNvSpPr txBox="1"/>
          <p:nvPr/>
        </p:nvSpPr>
        <p:spPr>
          <a:xfrm>
            <a:off x="836088" y="3812160"/>
            <a:ext cx="127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団員</a:t>
            </a:r>
          </a:p>
        </p:txBody>
      </p:sp>
      <p:sp>
        <p:nvSpPr>
          <p:cNvPr id="406" name="テキスト ボックス 405">
            <a:extLst>
              <a:ext uri="{FF2B5EF4-FFF2-40B4-BE49-F238E27FC236}">
                <a16:creationId xmlns:a16="http://schemas.microsoft.com/office/drawing/2014/main" id="{BFCF0732-2F34-4106-A79D-B1A8132B8C5D}"/>
              </a:ext>
            </a:extLst>
          </p:cNvPr>
          <p:cNvSpPr txBox="1"/>
          <p:nvPr/>
        </p:nvSpPr>
        <p:spPr>
          <a:xfrm>
            <a:off x="836088" y="3958646"/>
            <a:ext cx="1408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プレイヤー名プレイヤー名</a:t>
            </a:r>
          </a:p>
        </p:txBody>
      </p:sp>
      <p:sp>
        <p:nvSpPr>
          <p:cNvPr id="407" name="テキスト ボックス 406">
            <a:extLst>
              <a:ext uri="{FF2B5EF4-FFF2-40B4-BE49-F238E27FC236}">
                <a16:creationId xmlns:a16="http://schemas.microsoft.com/office/drawing/2014/main" id="{D176EC37-AF8A-47F2-9CCA-2C76E860594E}"/>
              </a:ext>
            </a:extLst>
          </p:cNvPr>
          <p:cNvSpPr txBox="1"/>
          <p:nvPr/>
        </p:nvSpPr>
        <p:spPr>
          <a:xfrm>
            <a:off x="2030622" y="3995624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最終ログイン </a:t>
            </a:r>
            <a:r>
              <a:rPr kumimoji="1" lang="en-US" altLang="ja-JP" sz="600" dirty="0">
                <a:solidFill>
                  <a:schemeClr val="bg1"/>
                </a:solidFill>
              </a:rPr>
              <a:t>xx</a:t>
            </a:r>
            <a:r>
              <a:rPr kumimoji="1" lang="ja-JP" altLang="en-US" sz="600" dirty="0">
                <a:solidFill>
                  <a:schemeClr val="bg1"/>
                </a:solidFill>
              </a:rPr>
              <a:t>時間前</a:t>
            </a:r>
          </a:p>
        </p:txBody>
      </p:sp>
      <p:sp>
        <p:nvSpPr>
          <p:cNvPr id="408" name="テキスト ボックス 407">
            <a:extLst>
              <a:ext uri="{FF2B5EF4-FFF2-40B4-BE49-F238E27FC236}">
                <a16:creationId xmlns:a16="http://schemas.microsoft.com/office/drawing/2014/main" id="{79DB7A41-180D-4D5D-A1F1-132628D6919E}"/>
              </a:ext>
            </a:extLst>
          </p:cNvPr>
          <p:cNvSpPr txBox="1"/>
          <p:nvPr/>
        </p:nvSpPr>
        <p:spPr>
          <a:xfrm>
            <a:off x="1500499" y="3832505"/>
            <a:ext cx="7167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600" dirty="0">
                <a:solidFill>
                  <a:schemeClr val="bg1"/>
                </a:solidFill>
              </a:rPr>
              <a:t>RANK</a:t>
            </a:r>
            <a:r>
              <a:rPr kumimoji="1" lang="ja-JP" altLang="en-US" sz="600" dirty="0">
                <a:solidFill>
                  <a:schemeClr val="bg1"/>
                </a:solidFill>
              </a:rPr>
              <a:t> </a:t>
            </a:r>
            <a:r>
              <a:rPr kumimoji="1" lang="en-US" altLang="ja-JP" sz="600" dirty="0">
                <a:solidFill>
                  <a:schemeClr val="bg1"/>
                </a:solidFill>
              </a:rPr>
              <a:t>XXX</a:t>
            </a:r>
            <a:endParaRPr kumimoji="1" lang="ja-JP" altLang="en-US" sz="600" dirty="0">
              <a:solidFill>
                <a:schemeClr val="bg1"/>
              </a:solidFill>
            </a:endParaRPr>
          </a:p>
        </p:txBody>
      </p:sp>
      <p:grpSp>
        <p:nvGrpSpPr>
          <p:cNvPr id="409" name="グループ化 408">
            <a:extLst>
              <a:ext uri="{FF2B5EF4-FFF2-40B4-BE49-F238E27FC236}">
                <a16:creationId xmlns:a16="http://schemas.microsoft.com/office/drawing/2014/main" id="{9A053CD4-97A4-4D97-BFC2-060F3E400A65}"/>
              </a:ext>
            </a:extLst>
          </p:cNvPr>
          <p:cNvGrpSpPr/>
          <p:nvPr/>
        </p:nvGrpSpPr>
        <p:grpSpPr>
          <a:xfrm>
            <a:off x="2608798" y="3838565"/>
            <a:ext cx="820289" cy="307777"/>
            <a:chOff x="323008" y="3800426"/>
            <a:chExt cx="649211" cy="653428"/>
          </a:xfrm>
        </p:grpSpPr>
        <p:sp>
          <p:nvSpPr>
            <p:cNvPr id="410" name="四角形: 角を丸くする 409">
              <a:extLst>
                <a:ext uri="{FF2B5EF4-FFF2-40B4-BE49-F238E27FC236}">
                  <a16:creationId xmlns:a16="http://schemas.microsoft.com/office/drawing/2014/main" id="{BCA6C825-A90C-4BE2-A3B5-19A24EF3431A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411" name="テキスト ボックス 410">
              <a:extLst>
                <a:ext uri="{FF2B5EF4-FFF2-40B4-BE49-F238E27FC236}">
                  <a16:creationId xmlns:a16="http://schemas.microsoft.com/office/drawing/2014/main" id="{99184D26-FF82-4639-A8E7-FD04DA0C4927}"/>
                </a:ext>
              </a:extLst>
            </p:cNvPr>
            <p:cNvSpPr txBox="1"/>
            <p:nvPr/>
          </p:nvSpPr>
          <p:spPr>
            <a:xfrm>
              <a:off x="323008" y="3800426"/>
              <a:ext cx="649211" cy="6534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ja-JP" sz="700">
                  <a:solidFill>
                    <a:schemeClr val="bg1"/>
                  </a:solidFill>
                </a:rPr>
                <a:t>役職変更</a:t>
              </a:r>
              <a:endParaRPr lang="ja-JP" sz="70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endParaRPr lang="ja-JP" altLang="en-US" sz="700">
                <a:solidFill>
                  <a:schemeClr val="bg1"/>
                </a:solidFill>
                <a:ea typeface="游ゴシック"/>
                <a:cs typeface="Calibri"/>
              </a:endParaRPr>
            </a:p>
          </p:txBody>
        </p:sp>
      </p:grpSp>
      <p:grpSp>
        <p:nvGrpSpPr>
          <p:cNvPr id="415" name="グループ化 414">
            <a:extLst>
              <a:ext uri="{FF2B5EF4-FFF2-40B4-BE49-F238E27FC236}">
                <a16:creationId xmlns:a16="http://schemas.microsoft.com/office/drawing/2014/main" id="{05A6F25E-7208-4208-ABDA-C7CE77DF39DB}"/>
              </a:ext>
            </a:extLst>
          </p:cNvPr>
          <p:cNvGrpSpPr/>
          <p:nvPr/>
        </p:nvGrpSpPr>
        <p:grpSpPr>
          <a:xfrm>
            <a:off x="325757" y="4201474"/>
            <a:ext cx="716754" cy="345721"/>
            <a:chOff x="320920" y="3839560"/>
            <a:chExt cx="649211" cy="313142"/>
          </a:xfrm>
        </p:grpSpPr>
        <p:sp>
          <p:nvSpPr>
            <p:cNvPr id="423" name="四角形: 角を丸くする 422">
              <a:extLst>
                <a:ext uri="{FF2B5EF4-FFF2-40B4-BE49-F238E27FC236}">
                  <a16:creationId xmlns:a16="http://schemas.microsoft.com/office/drawing/2014/main" id="{1963F859-719D-4541-A0A5-EC71DFD61B3B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424" name="テキスト ボックス 423">
              <a:extLst>
                <a:ext uri="{FF2B5EF4-FFF2-40B4-BE49-F238E27FC236}">
                  <a16:creationId xmlns:a16="http://schemas.microsoft.com/office/drawing/2014/main" id="{D6400A7B-87BD-40D5-AE4D-71925B22253B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リーダー</a:t>
              </a:r>
              <a:endParaRPr kumimoji="1" lang="en-US" altLang="ja-JP" sz="7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18CA2F5B-9E28-4287-BABC-54FF32A286A5}"/>
              </a:ext>
            </a:extLst>
          </p:cNvPr>
          <p:cNvSpPr txBox="1"/>
          <p:nvPr/>
        </p:nvSpPr>
        <p:spPr>
          <a:xfrm>
            <a:off x="836088" y="4204104"/>
            <a:ext cx="127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団員</a:t>
            </a:r>
          </a:p>
        </p:txBody>
      </p:sp>
      <p:sp>
        <p:nvSpPr>
          <p:cNvPr id="417" name="テキスト ボックス 416">
            <a:extLst>
              <a:ext uri="{FF2B5EF4-FFF2-40B4-BE49-F238E27FC236}">
                <a16:creationId xmlns:a16="http://schemas.microsoft.com/office/drawing/2014/main" id="{3D5BE6E3-D4D6-4D81-AF1E-B6C6466F24FC}"/>
              </a:ext>
            </a:extLst>
          </p:cNvPr>
          <p:cNvSpPr txBox="1"/>
          <p:nvPr/>
        </p:nvSpPr>
        <p:spPr>
          <a:xfrm>
            <a:off x="836088" y="4350590"/>
            <a:ext cx="1408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プレイヤー名プレイヤー名</a:t>
            </a:r>
          </a:p>
        </p:txBody>
      </p:sp>
      <p:sp>
        <p:nvSpPr>
          <p:cNvPr id="418" name="テキスト ボックス 417">
            <a:extLst>
              <a:ext uri="{FF2B5EF4-FFF2-40B4-BE49-F238E27FC236}">
                <a16:creationId xmlns:a16="http://schemas.microsoft.com/office/drawing/2014/main" id="{484CF6CF-6609-4134-B89C-CCE46A8C7150}"/>
              </a:ext>
            </a:extLst>
          </p:cNvPr>
          <p:cNvSpPr txBox="1"/>
          <p:nvPr/>
        </p:nvSpPr>
        <p:spPr>
          <a:xfrm>
            <a:off x="2030622" y="4387568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最終ログイン </a:t>
            </a:r>
            <a:r>
              <a:rPr kumimoji="1" lang="en-US" altLang="ja-JP" sz="600" dirty="0">
                <a:solidFill>
                  <a:schemeClr val="bg1"/>
                </a:solidFill>
              </a:rPr>
              <a:t>xx</a:t>
            </a:r>
            <a:r>
              <a:rPr kumimoji="1" lang="ja-JP" altLang="en-US" sz="600" dirty="0">
                <a:solidFill>
                  <a:schemeClr val="bg1"/>
                </a:solidFill>
              </a:rPr>
              <a:t>時間前</a:t>
            </a:r>
          </a:p>
        </p:txBody>
      </p:sp>
      <p:sp>
        <p:nvSpPr>
          <p:cNvPr id="419" name="テキスト ボックス 418">
            <a:extLst>
              <a:ext uri="{FF2B5EF4-FFF2-40B4-BE49-F238E27FC236}">
                <a16:creationId xmlns:a16="http://schemas.microsoft.com/office/drawing/2014/main" id="{16C1AB7B-267D-4E8A-BF49-5BC9DB98D85C}"/>
              </a:ext>
            </a:extLst>
          </p:cNvPr>
          <p:cNvSpPr txBox="1"/>
          <p:nvPr/>
        </p:nvSpPr>
        <p:spPr>
          <a:xfrm>
            <a:off x="1500499" y="4224449"/>
            <a:ext cx="7167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600" dirty="0">
                <a:solidFill>
                  <a:schemeClr val="bg1"/>
                </a:solidFill>
              </a:rPr>
              <a:t>RANK</a:t>
            </a:r>
            <a:r>
              <a:rPr kumimoji="1" lang="ja-JP" altLang="en-US" sz="600" dirty="0">
                <a:solidFill>
                  <a:schemeClr val="bg1"/>
                </a:solidFill>
              </a:rPr>
              <a:t> </a:t>
            </a:r>
            <a:r>
              <a:rPr kumimoji="1" lang="en-US" altLang="ja-JP" sz="600" dirty="0">
                <a:solidFill>
                  <a:schemeClr val="bg1"/>
                </a:solidFill>
              </a:rPr>
              <a:t>XXX</a:t>
            </a:r>
            <a:endParaRPr kumimoji="1" lang="ja-JP" altLang="en-US" sz="600" dirty="0">
              <a:solidFill>
                <a:schemeClr val="bg1"/>
              </a:solidFill>
            </a:endParaRPr>
          </a:p>
        </p:txBody>
      </p:sp>
      <p:grpSp>
        <p:nvGrpSpPr>
          <p:cNvPr id="420" name="グループ化 419">
            <a:extLst>
              <a:ext uri="{FF2B5EF4-FFF2-40B4-BE49-F238E27FC236}">
                <a16:creationId xmlns:a16="http://schemas.microsoft.com/office/drawing/2014/main" id="{A2012946-36C8-4761-911A-DF565258218E}"/>
              </a:ext>
            </a:extLst>
          </p:cNvPr>
          <p:cNvGrpSpPr/>
          <p:nvPr/>
        </p:nvGrpSpPr>
        <p:grpSpPr>
          <a:xfrm>
            <a:off x="2608798" y="4230509"/>
            <a:ext cx="820289" cy="307777"/>
            <a:chOff x="323008" y="3800426"/>
            <a:chExt cx="649211" cy="653428"/>
          </a:xfrm>
        </p:grpSpPr>
        <p:sp>
          <p:nvSpPr>
            <p:cNvPr id="421" name="四角形: 角を丸くする 420">
              <a:extLst>
                <a:ext uri="{FF2B5EF4-FFF2-40B4-BE49-F238E27FC236}">
                  <a16:creationId xmlns:a16="http://schemas.microsoft.com/office/drawing/2014/main" id="{EC9ECF6E-0093-4366-8642-62437DB76DDE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422" name="テキスト ボックス 421">
              <a:extLst>
                <a:ext uri="{FF2B5EF4-FFF2-40B4-BE49-F238E27FC236}">
                  <a16:creationId xmlns:a16="http://schemas.microsoft.com/office/drawing/2014/main" id="{DCEE6C06-8480-4192-AA5A-FFDA2AED4422}"/>
                </a:ext>
              </a:extLst>
            </p:cNvPr>
            <p:cNvSpPr txBox="1"/>
            <p:nvPr/>
          </p:nvSpPr>
          <p:spPr>
            <a:xfrm>
              <a:off x="323008" y="3800426"/>
              <a:ext cx="649211" cy="6534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ja-JP" sz="700">
                  <a:solidFill>
                    <a:schemeClr val="bg1"/>
                  </a:solidFill>
                </a:rPr>
                <a:t>役職変更</a:t>
              </a:r>
              <a:endParaRPr kumimoji="1" lang="ja-JP" sz="70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endParaRPr lang="ja-JP" altLang="en-US" sz="700">
                <a:solidFill>
                  <a:schemeClr val="bg1"/>
                </a:solidFill>
                <a:ea typeface="游ゴシック"/>
                <a:cs typeface="Calibri"/>
              </a:endParaRPr>
            </a:p>
          </p:txBody>
        </p:sp>
      </p:grpSp>
      <p:grpSp>
        <p:nvGrpSpPr>
          <p:cNvPr id="426" name="グループ化 425">
            <a:extLst>
              <a:ext uri="{FF2B5EF4-FFF2-40B4-BE49-F238E27FC236}">
                <a16:creationId xmlns:a16="http://schemas.microsoft.com/office/drawing/2014/main" id="{3AEDEA7B-C089-4E83-93EB-374BDB8BE6B8}"/>
              </a:ext>
            </a:extLst>
          </p:cNvPr>
          <p:cNvGrpSpPr/>
          <p:nvPr/>
        </p:nvGrpSpPr>
        <p:grpSpPr>
          <a:xfrm>
            <a:off x="325757" y="4589307"/>
            <a:ext cx="716754" cy="345721"/>
            <a:chOff x="320920" y="3839560"/>
            <a:chExt cx="649211" cy="313142"/>
          </a:xfrm>
        </p:grpSpPr>
        <p:sp>
          <p:nvSpPr>
            <p:cNvPr id="434" name="四角形: 角を丸くする 433">
              <a:extLst>
                <a:ext uri="{FF2B5EF4-FFF2-40B4-BE49-F238E27FC236}">
                  <a16:creationId xmlns:a16="http://schemas.microsoft.com/office/drawing/2014/main" id="{FAB3E2EE-7556-4E8D-A89E-9186031D021C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435" name="テキスト ボックス 434">
              <a:extLst>
                <a:ext uri="{FF2B5EF4-FFF2-40B4-BE49-F238E27FC236}">
                  <a16:creationId xmlns:a16="http://schemas.microsoft.com/office/drawing/2014/main" id="{D7D08586-2667-4737-A2EC-41B6CA180CAF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リーダー</a:t>
              </a:r>
              <a:endParaRPr kumimoji="1" lang="en-US" altLang="ja-JP" sz="7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427" name="テキスト ボックス 426">
            <a:extLst>
              <a:ext uri="{FF2B5EF4-FFF2-40B4-BE49-F238E27FC236}">
                <a16:creationId xmlns:a16="http://schemas.microsoft.com/office/drawing/2014/main" id="{E7FDAB5D-F3C4-450A-9CD3-4CACEF1B1BF9}"/>
              </a:ext>
            </a:extLst>
          </p:cNvPr>
          <p:cNvSpPr txBox="1"/>
          <p:nvPr/>
        </p:nvSpPr>
        <p:spPr>
          <a:xfrm>
            <a:off x="836088" y="4591937"/>
            <a:ext cx="127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団員</a:t>
            </a:r>
          </a:p>
        </p:txBody>
      </p:sp>
      <p:sp>
        <p:nvSpPr>
          <p:cNvPr id="428" name="テキスト ボックス 427">
            <a:extLst>
              <a:ext uri="{FF2B5EF4-FFF2-40B4-BE49-F238E27FC236}">
                <a16:creationId xmlns:a16="http://schemas.microsoft.com/office/drawing/2014/main" id="{4C6BACBB-6B20-4B62-B5EC-2C3F09938D0E}"/>
              </a:ext>
            </a:extLst>
          </p:cNvPr>
          <p:cNvSpPr txBox="1"/>
          <p:nvPr/>
        </p:nvSpPr>
        <p:spPr>
          <a:xfrm>
            <a:off x="836088" y="4738423"/>
            <a:ext cx="1408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プレイヤー名プレイヤー名</a:t>
            </a:r>
          </a:p>
        </p:txBody>
      </p:sp>
      <p:sp>
        <p:nvSpPr>
          <p:cNvPr id="429" name="テキスト ボックス 428">
            <a:extLst>
              <a:ext uri="{FF2B5EF4-FFF2-40B4-BE49-F238E27FC236}">
                <a16:creationId xmlns:a16="http://schemas.microsoft.com/office/drawing/2014/main" id="{4D1E97E3-0E02-44D4-80A1-57ADD4FB0F88}"/>
              </a:ext>
            </a:extLst>
          </p:cNvPr>
          <p:cNvSpPr txBox="1"/>
          <p:nvPr/>
        </p:nvSpPr>
        <p:spPr>
          <a:xfrm>
            <a:off x="2030622" y="4775401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最終ログイン </a:t>
            </a:r>
            <a:r>
              <a:rPr kumimoji="1" lang="en-US" altLang="ja-JP" sz="600" dirty="0">
                <a:solidFill>
                  <a:schemeClr val="bg1"/>
                </a:solidFill>
              </a:rPr>
              <a:t>xx</a:t>
            </a:r>
            <a:r>
              <a:rPr kumimoji="1" lang="ja-JP" altLang="en-US" sz="600" dirty="0">
                <a:solidFill>
                  <a:schemeClr val="bg1"/>
                </a:solidFill>
              </a:rPr>
              <a:t>時間前</a:t>
            </a:r>
          </a:p>
        </p:txBody>
      </p:sp>
      <p:sp>
        <p:nvSpPr>
          <p:cNvPr id="430" name="テキスト ボックス 429">
            <a:extLst>
              <a:ext uri="{FF2B5EF4-FFF2-40B4-BE49-F238E27FC236}">
                <a16:creationId xmlns:a16="http://schemas.microsoft.com/office/drawing/2014/main" id="{6D39EFAC-E359-41CA-AF11-25EA1E767E55}"/>
              </a:ext>
            </a:extLst>
          </p:cNvPr>
          <p:cNvSpPr txBox="1"/>
          <p:nvPr/>
        </p:nvSpPr>
        <p:spPr>
          <a:xfrm>
            <a:off x="1500499" y="4612282"/>
            <a:ext cx="7167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600" dirty="0">
                <a:solidFill>
                  <a:schemeClr val="bg1"/>
                </a:solidFill>
              </a:rPr>
              <a:t>RANK</a:t>
            </a:r>
            <a:r>
              <a:rPr kumimoji="1" lang="ja-JP" altLang="en-US" sz="600" dirty="0">
                <a:solidFill>
                  <a:schemeClr val="bg1"/>
                </a:solidFill>
              </a:rPr>
              <a:t> </a:t>
            </a:r>
            <a:r>
              <a:rPr kumimoji="1" lang="en-US" altLang="ja-JP" sz="600" dirty="0">
                <a:solidFill>
                  <a:schemeClr val="bg1"/>
                </a:solidFill>
              </a:rPr>
              <a:t>XXX</a:t>
            </a:r>
            <a:endParaRPr kumimoji="1" lang="ja-JP" altLang="en-US" sz="600" dirty="0">
              <a:solidFill>
                <a:schemeClr val="bg1"/>
              </a:solidFill>
            </a:endParaRPr>
          </a:p>
        </p:txBody>
      </p:sp>
      <p:grpSp>
        <p:nvGrpSpPr>
          <p:cNvPr id="431" name="グループ化 430">
            <a:extLst>
              <a:ext uri="{FF2B5EF4-FFF2-40B4-BE49-F238E27FC236}">
                <a16:creationId xmlns:a16="http://schemas.microsoft.com/office/drawing/2014/main" id="{AA8A1989-24A8-4C99-B089-B46B617F0BA4}"/>
              </a:ext>
            </a:extLst>
          </p:cNvPr>
          <p:cNvGrpSpPr/>
          <p:nvPr/>
        </p:nvGrpSpPr>
        <p:grpSpPr>
          <a:xfrm>
            <a:off x="2608798" y="4618342"/>
            <a:ext cx="820289" cy="307777"/>
            <a:chOff x="323008" y="3800426"/>
            <a:chExt cx="649211" cy="653428"/>
          </a:xfrm>
        </p:grpSpPr>
        <p:sp>
          <p:nvSpPr>
            <p:cNvPr id="432" name="四角形: 角を丸くする 431">
              <a:extLst>
                <a:ext uri="{FF2B5EF4-FFF2-40B4-BE49-F238E27FC236}">
                  <a16:creationId xmlns:a16="http://schemas.microsoft.com/office/drawing/2014/main" id="{36DDFE7D-5785-485D-8403-CEC5E601359B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433" name="テキスト ボックス 432">
              <a:extLst>
                <a:ext uri="{FF2B5EF4-FFF2-40B4-BE49-F238E27FC236}">
                  <a16:creationId xmlns:a16="http://schemas.microsoft.com/office/drawing/2014/main" id="{3933C9A0-F9B2-400D-A47B-BA72CC022975}"/>
                </a:ext>
              </a:extLst>
            </p:cNvPr>
            <p:cNvSpPr txBox="1"/>
            <p:nvPr/>
          </p:nvSpPr>
          <p:spPr>
            <a:xfrm>
              <a:off x="323008" y="3800426"/>
              <a:ext cx="649211" cy="6534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ja-JP" sz="700">
                  <a:solidFill>
                    <a:schemeClr val="bg1"/>
                  </a:solidFill>
                </a:rPr>
                <a:t>役職変更</a:t>
              </a:r>
              <a:endParaRPr kumimoji="1" lang="ja-JP" sz="70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endParaRPr lang="ja-JP" altLang="en-US" sz="700">
                <a:solidFill>
                  <a:schemeClr val="bg1"/>
                </a:solidFill>
                <a:ea typeface="游ゴシック"/>
                <a:cs typeface="Calibri"/>
              </a:endParaRPr>
            </a:p>
          </p:txBody>
        </p:sp>
      </p:grpSp>
      <p:grpSp>
        <p:nvGrpSpPr>
          <p:cNvPr id="437" name="グループ化 436">
            <a:extLst>
              <a:ext uri="{FF2B5EF4-FFF2-40B4-BE49-F238E27FC236}">
                <a16:creationId xmlns:a16="http://schemas.microsoft.com/office/drawing/2014/main" id="{8D8AAB3F-5719-459D-B66D-719A1A9FCE52}"/>
              </a:ext>
            </a:extLst>
          </p:cNvPr>
          <p:cNvGrpSpPr/>
          <p:nvPr/>
        </p:nvGrpSpPr>
        <p:grpSpPr>
          <a:xfrm>
            <a:off x="325757" y="5006919"/>
            <a:ext cx="716754" cy="345721"/>
            <a:chOff x="320920" y="3839560"/>
            <a:chExt cx="649211" cy="313142"/>
          </a:xfrm>
        </p:grpSpPr>
        <p:sp>
          <p:nvSpPr>
            <p:cNvPr id="445" name="四角形: 角を丸くする 444">
              <a:extLst>
                <a:ext uri="{FF2B5EF4-FFF2-40B4-BE49-F238E27FC236}">
                  <a16:creationId xmlns:a16="http://schemas.microsoft.com/office/drawing/2014/main" id="{51784BE4-94B9-4E20-9928-388E9F035F6B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446" name="テキスト ボックス 445">
              <a:extLst>
                <a:ext uri="{FF2B5EF4-FFF2-40B4-BE49-F238E27FC236}">
                  <a16:creationId xmlns:a16="http://schemas.microsoft.com/office/drawing/2014/main" id="{76339FDD-84E6-47E5-BA95-12D962E060E3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リーダー</a:t>
              </a:r>
              <a:endParaRPr kumimoji="1" lang="en-US" altLang="ja-JP" sz="7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438" name="テキスト ボックス 437">
            <a:extLst>
              <a:ext uri="{FF2B5EF4-FFF2-40B4-BE49-F238E27FC236}">
                <a16:creationId xmlns:a16="http://schemas.microsoft.com/office/drawing/2014/main" id="{2BB9691B-162E-4E0E-8341-00E253506ED4}"/>
              </a:ext>
            </a:extLst>
          </p:cNvPr>
          <p:cNvSpPr txBox="1"/>
          <p:nvPr/>
        </p:nvSpPr>
        <p:spPr>
          <a:xfrm>
            <a:off x="836088" y="5009549"/>
            <a:ext cx="127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団員</a:t>
            </a:r>
          </a:p>
        </p:txBody>
      </p:sp>
      <p:sp>
        <p:nvSpPr>
          <p:cNvPr id="439" name="テキスト ボックス 438">
            <a:extLst>
              <a:ext uri="{FF2B5EF4-FFF2-40B4-BE49-F238E27FC236}">
                <a16:creationId xmlns:a16="http://schemas.microsoft.com/office/drawing/2014/main" id="{B0C2A814-0BE9-4F8A-B577-BF87AFF4521F}"/>
              </a:ext>
            </a:extLst>
          </p:cNvPr>
          <p:cNvSpPr txBox="1"/>
          <p:nvPr/>
        </p:nvSpPr>
        <p:spPr>
          <a:xfrm>
            <a:off x="836088" y="5156035"/>
            <a:ext cx="1408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プレイヤー名プレイヤー名</a:t>
            </a:r>
          </a:p>
        </p:txBody>
      </p:sp>
      <p:sp>
        <p:nvSpPr>
          <p:cNvPr id="440" name="テキスト ボックス 439">
            <a:extLst>
              <a:ext uri="{FF2B5EF4-FFF2-40B4-BE49-F238E27FC236}">
                <a16:creationId xmlns:a16="http://schemas.microsoft.com/office/drawing/2014/main" id="{D8FC2915-E12F-4B97-B22D-D4CBC885E1D9}"/>
              </a:ext>
            </a:extLst>
          </p:cNvPr>
          <p:cNvSpPr txBox="1"/>
          <p:nvPr/>
        </p:nvSpPr>
        <p:spPr>
          <a:xfrm>
            <a:off x="2030622" y="5193013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最終ログイン </a:t>
            </a:r>
            <a:r>
              <a:rPr kumimoji="1" lang="en-US" altLang="ja-JP" sz="600" dirty="0">
                <a:solidFill>
                  <a:schemeClr val="bg1"/>
                </a:solidFill>
              </a:rPr>
              <a:t>xx</a:t>
            </a:r>
            <a:r>
              <a:rPr kumimoji="1" lang="ja-JP" altLang="en-US" sz="600" dirty="0">
                <a:solidFill>
                  <a:schemeClr val="bg1"/>
                </a:solidFill>
              </a:rPr>
              <a:t>時間前</a:t>
            </a:r>
          </a:p>
        </p:txBody>
      </p:sp>
      <p:sp>
        <p:nvSpPr>
          <p:cNvPr id="441" name="テキスト ボックス 440">
            <a:extLst>
              <a:ext uri="{FF2B5EF4-FFF2-40B4-BE49-F238E27FC236}">
                <a16:creationId xmlns:a16="http://schemas.microsoft.com/office/drawing/2014/main" id="{FB476BE9-9A2F-4B98-9322-D2336C341BC1}"/>
              </a:ext>
            </a:extLst>
          </p:cNvPr>
          <p:cNvSpPr txBox="1"/>
          <p:nvPr/>
        </p:nvSpPr>
        <p:spPr>
          <a:xfrm>
            <a:off x="1500499" y="5029894"/>
            <a:ext cx="7167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600" dirty="0">
                <a:solidFill>
                  <a:schemeClr val="bg1"/>
                </a:solidFill>
              </a:rPr>
              <a:t>RANK</a:t>
            </a:r>
            <a:r>
              <a:rPr kumimoji="1" lang="ja-JP" altLang="en-US" sz="600" dirty="0">
                <a:solidFill>
                  <a:schemeClr val="bg1"/>
                </a:solidFill>
              </a:rPr>
              <a:t> </a:t>
            </a:r>
            <a:r>
              <a:rPr kumimoji="1" lang="en-US" altLang="ja-JP" sz="600" dirty="0">
                <a:solidFill>
                  <a:schemeClr val="bg1"/>
                </a:solidFill>
              </a:rPr>
              <a:t>XXX</a:t>
            </a:r>
            <a:endParaRPr kumimoji="1" lang="ja-JP" altLang="en-US" sz="600" dirty="0">
              <a:solidFill>
                <a:schemeClr val="bg1"/>
              </a:solidFill>
            </a:endParaRPr>
          </a:p>
        </p:txBody>
      </p:sp>
      <p:grpSp>
        <p:nvGrpSpPr>
          <p:cNvPr id="442" name="グループ化 441">
            <a:extLst>
              <a:ext uri="{FF2B5EF4-FFF2-40B4-BE49-F238E27FC236}">
                <a16:creationId xmlns:a16="http://schemas.microsoft.com/office/drawing/2014/main" id="{6800789C-EA00-42E9-A32E-7A1BDA9797D6}"/>
              </a:ext>
            </a:extLst>
          </p:cNvPr>
          <p:cNvGrpSpPr/>
          <p:nvPr/>
        </p:nvGrpSpPr>
        <p:grpSpPr>
          <a:xfrm>
            <a:off x="2608798" y="5035954"/>
            <a:ext cx="820289" cy="307777"/>
            <a:chOff x="323008" y="3800426"/>
            <a:chExt cx="649211" cy="653428"/>
          </a:xfrm>
        </p:grpSpPr>
        <p:sp>
          <p:nvSpPr>
            <p:cNvPr id="443" name="四角形: 角を丸くする 442">
              <a:extLst>
                <a:ext uri="{FF2B5EF4-FFF2-40B4-BE49-F238E27FC236}">
                  <a16:creationId xmlns:a16="http://schemas.microsoft.com/office/drawing/2014/main" id="{400EA6B1-561B-4152-BF6B-1DCB9583B359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444" name="テキスト ボックス 443">
              <a:extLst>
                <a:ext uri="{FF2B5EF4-FFF2-40B4-BE49-F238E27FC236}">
                  <a16:creationId xmlns:a16="http://schemas.microsoft.com/office/drawing/2014/main" id="{F086344C-ABF4-441A-95AD-9650225F2B60}"/>
                </a:ext>
              </a:extLst>
            </p:cNvPr>
            <p:cNvSpPr txBox="1"/>
            <p:nvPr/>
          </p:nvSpPr>
          <p:spPr>
            <a:xfrm>
              <a:off x="323008" y="3800426"/>
              <a:ext cx="649211" cy="6534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ja-JP" sz="700">
                  <a:solidFill>
                    <a:schemeClr val="bg1"/>
                  </a:solidFill>
                </a:rPr>
                <a:t>役職変更</a:t>
              </a:r>
              <a:endParaRPr kumimoji="1" lang="ja-JP" sz="70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endParaRPr lang="ja-JP" altLang="en-US" sz="700">
                <a:solidFill>
                  <a:schemeClr val="bg1"/>
                </a:solidFill>
                <a:ea typeface="游ゴシック"/>
                <a:cs typeface="Calibri"/>
              </a:endParaRPr>
            </a:p>
          </p:txBody>
        </p:sp>
      </p:grp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AA9ABFB8-F74C-4FBD-BE0E-3D5CE1FCE6A1}"/>
              </a:ext>
            </a:extLst>
          </p:cNvPr>
          <p:cNvGrpSpPr/>
          <p:nvPr/>
        </p:nvGrpSpPr>
        <p:grpSpPr>
          <a:xfrm>
            <a:off x="2323536" y="5311479"/>
            <a:ext cx="1319979" cy="225847"/>
            <a:chOff x="320920" y="3839560"/>
            <a:chExt cx="649211" cy="321981"/>
          </a:xfrm>
        </p:grpSpPr>
        <p:sp>
          <p:nvSpPr>
            <p:cNvPr id="143" name="四角形: 角を丸くする 142">
              <a:extLst>
                <a:ext uri="{FF2B5EF4-FFF2-40B4-BE49-F238E27FC236}">
                  <a16:creationId xmlns:a16="http://schemas.microsoft.com/office/drawing/2014/main" id="{AB62B0A9-A53E-4B29-AF01-861D6506ACC0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3ED140B2-5CB5-4168-83FE-91DA1600DBF5}"/>
                </a:ext>
              </a:extLst>
            </p:cNvPr>
            <p:cNvSpPr txBox="1"/>
            <p:nvPr/>
          </p:nvSpPr>
          <p:spPr>
            <a:xfrm>
              <a:off x="320920" y="3854391"/>
              <a:ext cx="649211" cy="307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00" b="1" dirty="0">
                  <a:solidFill>
                    <a:schemeClr val="bg1"/>
                  </a:solidFill>
                </a:rPr>
                <a:t>入団申請</a:t>
              </a:r>
            </a:p>
          </p:txBody>
        </p:sp>
      </p:grpSp>
      <p:sp>
        <p:nvSpPr>
          <p:cNvPr id="506" name="四角形: 角を丸くする 505">
            <a:extLst>
              <a:ext uri="{FF2B5EF4-FFF2-40B4-BE49-F238E27FC236}">
                <a16:creationId xmlns:a16="http://schemas.microsoft.com/office/drawing/2014/main" id="{AC03EAED-BECD-42EA-A7F9-1C3FD667DDF4}"/>
              </a:ext>
            </a:extLst>
          </p:cNvPr>
          <p:cNvSpPr/>
          <p:nvPr/>
        </p:nvSpPr>
        <p:spPr>
          <a:xfrm>
            <a:off x="3272936" y="2623808"/>
            <a:ext cx="49351" cy="269243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7" name="四角形: 角を丸くする 506">
            <a:extLst>
              <a:ext uri="{FF2B5EF4-FFF2-40B4-BE49-F238E27FC236}">
                <a16:creationId xmlns:a16="http://schemas.microsoft.com/office/drawing/2014/main" id="{3CE349D2-029F-4ED9-BFB0-AC4DA4F88EBA}"/>
              </a:ext>
            </a:extLst>
          </p:cNvPr>
          <p:cNvSpPr/>
          <p:nvPr/>
        </p:nvSpPr>
        <p:spPr>
          <a:xfrm>
            <a:off x="3272936" y="2638838"/>
            <a:ext cx="45719" cy="11536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8" name="楕円 507">
            <a:extLst>
              <a:ext uri="{FF2B5EF4-FFF2-40B4-BE49-F238E27FC236}">
                <a16:creationId xmlns:a16="http://schemas.microsoft.com/office/drawing/2014/main" id="{A338E2A6-228F-4228-9C17-59CC0F58E74F}"/>
              </a:ext>
            </a:extLst>
          </p:cNvPr>
          <p:cNvSpPr/>
          <p:nvPr/>
        </p:nvSpPr>
        <p:spPr>
          <a:xfrm>
            <a:off x="3153366" y="5199216"/>
            <a:ext cx="196251" cy="19625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！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275F562-E43F-4657-81DE-8072FE90E920}"/>
              </a:ext>
            </a:extLst>
          </p:cNvPr>
          <p:cNvSpPr/>
          <p:nvPr/>
        </p:nvSpPr>
        <p:spPr>
          <a:xfrm>
            <a:off x="471882" y="3344926"/>
            <a:ext cx="242035" cy="2420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203" name="楕円 202">
            <a:extLst>
              <a:ext uri="{FF2B5EF4-FFF2-40B4-BE49-F238E27FC236}">
                <a16:creationId xmlns:a16="http://schemas.microsoft.com/office/drawing/2014/main" id="{6C2CA966-B4E0-4D7A-AA05-38FBC366BED0}"/>
              </a:ext>
            </a:extLst>
          </p:cNvPr>
          <p:cNvSpPr/>
          <p:nvPr/>
        </p:nvSpPr>
        <p:spPr>
          <a:xfrm>
            <a:off x="842931" y="3736372"/>
            <a:ext cx="242035" cy="2591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04" name="楕円 203">
            <a:extLst>
              <a:ext uri="{FF2B5EF4-FFF2-40B4-BE49-F238E27FC236}">
                <a16:creationId xmlns:a16="http://schemas.microsoft.com/office/drawing/2014/main" id="{1373F518-30DF-4B77-98CA-1596C504FA40}"/>
              </a:ext>
            </a:extLst>
          </p:cNvPr>
          <p:cNvSpPr/>
          <p:nvPr/>
        </p:nvSpPr>
        <p:spPr>
          <a:xfrm>
            <a:off x="813083" y="4705978"/>
            <a:ext cx="242035" cy="2420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205" name="楕円 204">
            <a:extLst>
              <a:ext uri="{FF2B5EF4-FFF2-40B4-BE49-F238E27FC236}">
                <a16:creationId xmlns:a16="http://schemas.microsoft.com/office/drawing/2014/main" id="{D838B83A-04A5-4995-AFD6-8D687C9F535D}"/>
              </a:ext>
            </a:extLst>
          </p:cNvPr>
          <p:cNvSpPr/>
          <p:nvPr/>
        </p:nvSpPr>
        <p:spPr>
          <a:xfrm>
            <a:off x="2562568" y="5214560"/>
            <a:ext cx="242035" cy="2420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06" name="楕円 205">
            <a:extLst>
              <a:ext uri="{FF2B5EF4-FFF2-40B4-BE49-F238E27FC236}">
                <a16:creationId xmlns:a16="http://schemas.microsoft.com/office/drawing/2014/main" id="{46DF799A-1C6A-4E8D-A043-6248BA92122F}"/>
              </a:ext>
            </a:extLst>
          </p:cNvPr>
          <p:cNvSpPr/>
          <p:nvPr/>
        </p:nvSpPr>
        <p:spPr>
          <a:xfrm>
            <a:off x="2688706" y="3294126"/>
            <a:ext cx="242035" cy="2420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15" name="楕円 214">
            <a:extLst>
              <a:ext uri="{FF2B5EF4-FFF2-40B4-BE49-F238E27FC236}">
                <a16:creationId xmlns:a16="http://schemas.microsoft.com/office/drawing/2014/main" id="{DF2C1B8E-3BF0-4279-89BF-8198E9A4C4C1}"/>
              </a:ext>
            </a:extLst>
          </p:cNvPr>
          <p:cNvSpPr/>
          <p:nvPr/>
        </p:nvSpPr>
        <p:spPr>
          <a:xfrm>
            <a:off x="2324246" y="3840373"/>
            <a:ext cx="242035" cy="2420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238" name="楕円 237">
            <a:extLst>
              <a:ext uri="{FF2B5EF4-FFF2-40B4-BE49-F238E27FC236}">
                <a16:creationId xmlns:a16="http://schemas.microsoft.com/office/drawing/2014/main" id="{389F51ED-6B83-4872-BD66-C4C703BB5C70}"/>
              </a:ext>
            </a:extLst>
          </p:cNvPr>
          <p:cNvSpPr/>
          <p:nvPr/>
        </p:nvSpPr>
        <p:spPr>
          <a:xfrm>
            <a:off x="1638671" y="4157667"/>
            <a:ext cx="242035" cy="2420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510" name="テキスト ボックス 509">
            <a:extLst>
              <a:ext uri="{FF2B5EF4-FFF2-40B4-BE49-F238E27FC236}">
                <a16:creationId xmlns:a16="http://schemas.microsoft.com/office/drawing/2014/main" id="{04B210A5-4B78-44D0-935B-0348974AD193}"/>
              </a:ext>
            </a:extLst>
          </p:cNvPr>
          <p:cNvSpPr txBox="1"/>
          <p:nvPr/>
        </p:nvSpPr>
        <p:spPr>
          <a:xfrm>
            <a:off x="1017742" y="6019674"/>
            <a:ext cx="1241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ID.di100b, di101b</a:t>
            </a:r>
            <a:endParaRPr kumimoji="1" lang="ja-JP" altLang="en-US" sz="10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3201167-80C1-4C32-952F-954533A33EFD}"/>
              </a:ext>
            </a:extLst>
          </p:cNvPr>
          <p:cNvSpPr/>
          <p:nvPr/>
        </p:nvSpPr>
        <p:spPr>
          <a:xfrm>
            <a:off x="471882" y="2203068"/>
            <a:ext cx="2846773" cy="407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33" name="グループ化 532">
            <a:extLst>
              <a:ext uri="{FF2B5EF4-FFF2-40B4-BE49-F238E27FC236}">
                <a16:creationId xmlns:a16="http://schemas.microsoft.com/office/drawing/2014/main" id="{0270A943-0489-4E4F-98C8-552F0E814EE0}"/>
              </a:ext>
            </a:extLst>
          </p:cNvPr>
          <p:cNvGrpSpPr/>
          <p:nvPr/>
        </p:nvGrpSpPr>
        <p:grpSpPr>
          <a:xfrm>
            <a:off x="325757" y="2238453"/>
            <a:ext cx="716754" cy="345721"/>
            <a:chOff x="320920" y="3839560"/>
            <a:chExt cx="649211" cy="313142"/>
          </a:xfrm>
        </p:grpSpPr>
        <p:sp>
          <p:nvSpPr>
            <p:cNvPr id="534" name="四角形: 角を丸くする 533">
              <a:extLst>
                <a:ext uri="{FF2B5EF4-FFF2-40B4-BE49-F238E27FC236}">
                  <a16:creationId xmlns:a16="http://schemas.microsoft.com/office/drawing/2014/main" id="{3DE1BD97-55C8-48A5-9A29-20FC301D10BE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535" name="テキスト ボックス 534">
              <a:extLst>
                <a:ext uri="{FF2B5EF4-FFF2-40B4-BE49-F238E27FC236}">
                  <a16:creationId xmlns:a16="http://schemas.microsoft.com/office/drawing/2014/main" id="{F83FE62E-2C44-4202-AD6B-885D9BB1CB26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リーダー</a:t>
              </a:r>
              <a:endParaRPr kumimoji="1" lang="en-US" altLang="ja-JP" sz="7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536" name="テキスト ボックス 535">
            <a:extLst>
              <a:ext uri="{FF2B5EF4-FFF2-40B4-BE49-F238E27FC236}">
                <a16:creationId xmlns:a16="http://schemas.microsoft.com/office/drawing/2014/main" id="{9EA444F7-5170-4EB7-9DA4-2B4465FDEDE0}"/>
              </a:ext>
            </a:extLst>
          </p:cNvPr>
          <p:cNvSpPr txBox="1"/>
          <p:nvPr/>
        </p:nvSpPr>
        <p:spPr>
          <a:xfrm>
            <a:off x="836088" y="2241083"/>
            <a:ext cx="127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団員</a:t>
            </a:r>
          </a:p>
        </p:txBody>
      </p:sp>
      <p:sp>
        <p:nvSpPr>
          <p:cNvPr id="537" name="テキスト ボックス 536">
            <a:extLst>
              <a:ext uri="{FF2B5EF4-FFF2-40B4-BE49-F238E27FC236}">
                <a16:creationId xmlns:a16="http://schemas.microsoft.com/office/drawing/2014/main" id="{D660D124-BEB4-42B3-B588-4635C4341C99}"/>
              </a:ext>
            </a:extLst>
          </p:cNvPr>
          <p:cNvSpPr txBox="1"/>
          <p:nvPr/>
        </p:nvSpPr>
        <p:spPr>
          <a:xfrm>
            <a:off x="836088" y="2387569"/>
            <a:ext cx="1408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自分自分自分自分自分自分</a:t>
            </a:r>
          </a:p>
        </p:txBody>
      </p:sp>
      <p:sp>
        <p:nvSpPr>
          <p:cNvPr id="539" name="テキスト ボックス 538">
            <a:extLst>
              <a:ext uri="{FF2B5EF4-FFF2-40B4-BE49-F238E27FC236}">
                <a16:creationId xmlns:a16="http://schemas.microsoft.com/office/drawing/2014/main" id="{063A3FC7-1CF3-4619-87FC-80DED2716508}"/>
              </a:ext>
            </a:extLst>
          </p:cNvPr>
          <p:cNvSpPr txBox="1"/>
          <p:nvPr/>
        </p:nvSpPr>
        <p:spPr>
          <a:xfrm>
            <a:off x="1500499" y="2261428"/>
            <a:ext cx="7167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600" dirty="0">
                <a:solidFill>
                  <a:schemeClr val="bg1"/>
                </a:solidFill>
              </a:rPr>
              <a:t>RANK</a:t>
            </a:r>
            <a:r>
              <a:rPr kumimoji="1" lang="ja-JP" altLang="en-US" sz="600" dirty="0">
                <a:solidFill>
                  <a:schemeClr val="bg1"/>
                </a:solidFill>
              </a:rPr>
              <a:t> </a:t>
            </a:r>
            <a:r>
              <a:rPr kumimoji="1" lang="en-US" altLang="ja-JP" sz="600" dirty="0">
                <a:solidFill>
                  <a:schemeClr val="bg1"/>
                </a:solidFill>
              </a:rPr>
              <a:t>XXX</a:t>
            </a:r>
            <a:endParaRPr kumimoji="1" lang="ja-JP" altLang="en-US" sz="600" dirty="0">
              <a:solidFill>
                <a:schemeClr val="bg1"/>
              </a:solidFill>
            </a:endParaRPr>
          </a:p>
        </p:txBody>
      </p:sp>
      <p:grpSp>
        <p:nvGrpSpPr>
          <p:cNvPr id="540" name="グループ化 539">
            <a:extLst>
              <a:ext uri="{FF2B5EF4-FFF2-40B4-BE49-F238E27FC236}">
                <a16:creationId xmlns:a16="http://schemas.microsoft.com/office/drawing/2014/main" id="{054CCF41-5C11-4248-8EAA-EB68ED3B39CA}"/>
              </a:ext>
            </a:extLst>
          </p:cNvPr>
          <p:cNvGrpSpPr/>
          <p:nvPr/>
        </p:nvGrpSpPr>
        <p:grpSpPr>
          <a:xfrm>
            <a:off x="2608798" y="2339322"/>
            <a:ext cx="820289" cy="307777"/>
            <a:chOff x="323008" y="3800426"/>
            <a:chExt cx="649211" cy="653428"/>
          </a:xfrm>
        </p:grpSpPr>
        <p:sp>
          <p:nvSpPr>
            <p:cNvPr id="541" name="四角形: 角を丸くする 540">
              <a:extLst>
                <a:ext uri="{FF2B5EF4-FFF2-40B4-BE49-F238E27FC236}">
                  <a16:creationId xmlns:a16="http://schemas.microsoft.com/office/drawing/2014/main" id="{64546F9C-ACB8-41B8-8837-CB318B655E4C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542" name="テキスト ボックス 541">
              <a:extLst>
                <a:ext uri="{FF2B5EF4-FFF2-40B4-BE49-F238E27FC236}">
                  <a16:creationId xmlns:a16="http://schemas.microsoft.com/office/drawing/2014/main" id="{4155097B-14DC-4479-8D40-366BEB26DE23}"/>
                </a:ext>
              </a:extLst>
            </p:cNvPr>
            <p:cNvSpPr txBox="1"/>
            <p:nvPr/>
          </p:nvSpPr>
          <p:spPr>
            <a:xfrm>
              <a:off x="323008" y="3800426"/>
              <a:ext cx="649211" cy="6534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ja-JP" sz="700">
                  <a:solidFill>
                    <a:schemeClr val="bg1"/>
                  </a:solidFill>
                </a:rPr>
                <a:t>役職変更</a:t>
              </a:r>
              <a:endParaRPr kumimoji="1" lang="ja-JP" sz="70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endParaRPr lang="ja-JP" altLang="en-US" sz="700">
                <a:solidFill>
                  <a:schemeClr val="bg1"/>
                </a:solidFill>
                <a:ea typeface="游ゴシック"/>
                <a:cs typeface="Calibri"/>
              </a:endParaRPr>
            </a:p>
          </p:txBody>
        </p:sp>
      </p:grpSp>
      <p:grpSp>
        <p:nvGrpSpPr>
          <p:cNvPr id="551" name="グループ化 550">
            <a:extLst>
              <a:ext uri="{FF2B5EF4-FFF2-40B4-BE49-F238E27FC236}">
                <a16:creationId xmlns:a16="http://schemas.microsoft.com/office/drawing/2014/main" id="{97F9309C-9CC4-433C-8D50-2832351307A9}"/>
              </a:ext>
            </a:extLst>
          </p:cNvPr>
          <p:cNvGrpSpPr/>
          <p:nvPr/>
        </p:nvGrpSpPr>
        <p:grpSpPr>
          <a:xfrm>
            <a:off x="2153671" y="2335864"/>
            <a:ext cx="820288" cy="200055"/>
            <a:chOff x="323008" y="3800426"/>
            <a:chExt cx="649211" cy="424728"/>
          </a:xfrm>
        </p:grpSpPr>
        <p:sp>
          <p:nvSpPr>
            <p:cNvPr id="552" name="四角形: 角を丸くする 551">
              <a:extLst>
                <a:ext uri="{FF2B5EF4-FFF2-40B4-BE49-F238E27FC236}">
                  <a16:creationId xmlns:a16="http://schemas.microsoft.com/office/drawing/2014/main" id="{AB5C2B74-8D30-4630-88B9-921BFC98BB88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553" name="テキスト ボックス 552">
              <a:extLst>
                <a:ext uri="{FF2B5EF4-FFF2-40B4-BE49-F238E27FC236}">
                  <a16:creationId xmlns:a16="http://schemas.microsoft.com/office/drawing/2014/main" id="{9CE18948-DDA8-4B2F-899E-85D2382EFC73}"/>
                </a:ext>
              </a:extLst>
            </p:cNvPr>
            <p:cNvSpPr txBox="1"/>
            <p:nvPr/>
          </p:nvSpPr>
          <p:spPr>
            <a:xfrm>
              <a:off x="323008" y="3800426"/>
              <a:ext cx="649211" cy="424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退団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8778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グループ化 486">
            <a:extLst>
              <a:ext uri="{FF2B5EF4-FFF2-40B4-BE49-F238E27FC236}">
                <a16:creationId xmlns:a16="http://schemas.microsoft.com/office/drawing/2014/main" id="{C81AC34D-455A-4D94-BEB4-BE0FC61B6FFE}"/>
              </a:ext>
            </a:extLst>
          </p:cNvPr>
          <p:cNvGrpSpPr/>
          <p:nvPr/>
        </p:nvGrpSpPr>
        <p:grpSpPr>
          <a:xfrm>
            <a:off x="7281313" y="1504884"/>
            <a:ext cx="1530818" cy="2712221"/>
            <a:chOff x="5892486" y="2255520"/>
            <a:chExt cx="2284842" cy="4048159"/>
          </a:xfrm>
        </p:grpSpPr>
        <p:sp>
          <p:nvSpPr>
            <p:cNvPr id="488" name="四角形: 角を丸くする 487">
              <a:extLst>
                <a:ext uri="{FF2B5EF4-FFF2-40B4-BE49-F238E27FC236}">
                  <a16:creationId xmlns:a16="http://schemas.microsoft.com/office/drawing/2014/main" id="{2C1B32F7-CA71-47DC-A2BB-D18CADABC921}"/>
                </a:ext>
              </a:extLst>
            </p:cNvPr>
            <p:cNvSpPr/>
            <p:nvPr/>
          </p:nvSpPr>
          <p:spPr>
            <a:xfrm>
              <a:off x="5892486" y="2255520"/>
              <a:ext cx="2284842" cy="1870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dirty="0"/>
                <a:t>師団を退団しますか？</a:t>
              </a:r>
            </a:p>
          </p:txBody>
        </p:sp>
        <p:sp>
          <p:nvSpPr>
            <p:cNvPr id="489" name="テキスト ボックス 488">
              <a:extLst>
                <a:ext uri="{FF2B5EF4-FFF2-40B4-BE49-F238E27FC236}">
                  <a16:creationId xmlns:a16="http://schemas.microsoft.com/office/drawing/2014/main" id="{7A368DA2-3A29-43E0-9DAE-4D4C1731AF05}"/>
                </a:ext>
              </a:extLst>
            </p:cNvPr>
            <p:cNvSpPr txBox="1"/>
            <p:nvPr/>
          </p:nvSpPr>
          <p:spPr>
            <a:xfrm>
              <a:off x="6415729" y="2318867"/>
              <a:ext cx="1278511" cy="34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solidFill>
                    <a:schemeClr val="bg1"/>
                  </a:solidFill>
                </a:rPr>
                <a:t>確認</a:t>
              </a:r>
              <a:endParaRPr kumimoji="1" lang="en-US" altLang="ja-JP" sz="900">
                <a:solidFill>
                  <a:schemeClr val="bg1"/>
                </a:solidFill>
              </a:endParaRPr>
            </a:p>
          </p:txBody>
        </p:sp>
        <p:sp>
          <p:nvSpPr>
            <p:cNvPr id="490" name="四角形: 角を丸くする 489">
              <a:extLst>
                <a:ext uri="{FF2B5EF4-FFF2-40B4-BE49-F238E27FC236}">
                  <a16:creationId xmlns:a16="http://schemas.microsoft.com/office/drawing/2014/main" id="{819F2487-793C-448F-B05D-A3993D2E9F8C}"/>
                </a:ext>
              </a:extLst>
            </p:cNvPr>
            <p:cNvSpPr/>
            <p:nvPr/>
          </p:nvSpPr>
          <p:spPr>
            <a:xfrm>
              <a:off x="7208516" y="3726588"/>
              <a:ext cx="636683" cy="2196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OK</a:t>
              </a:r>
              <a:endParaRPr kumimoji="1" lang="en-US" altLang="ja-JP" sz="100"/>
            </a:p>
          </p:txBody>
        </p:sp>
        <p:sp>
          <p:nvSpPr>
            <p:cNvPr id="491" name="四角形: 角を丸くする 490">
              <a:extLst>
                <a:ext uri="{FF2B5EF4-FFF2-40B4-BE49-F238E27FC236}">
                  <a16:creationId xmlns:a16="http://schemas.microsoft.com/office/drawing/2014/main" id="{4744F366-F36D-4443-8F54-784CCC54C292}"/>
                </a:ext>
              </a:extLst>
            </p:cNvPr>
            <p:cNvSpPr/>
            <p:nvPr/>
          </p:nvSpPr>
          <p:spPr>
            <a:xfrm>
              <a:off x="6223581" y="3716946"/>
              <a:ext cx="636683" cy="2196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00"/>
                <a:t>キャンセル</a:t>
              </a:r>
            </a:p>
          </p:txBody>
        </p:sp>
        <p:sp>
          <p:nvSpPr>
            <p:cNvPr id="500" name="四角形: 角を丸くする 499">
              <a:extLst>
                <a:ext uri="{FF2B5EF4-FFF2-40B4-BE49-F238E27FC236}">
                  <a16:creationId xmlns:a16="http://schemas.microsoft.com/office/drawing/2014/main" id="{15780B90-6C2D-4152-950F-A3D926A354DE}"/>
                </a:ext>
              </a:extLst>
            </p:cNvPr>
            <p:cNvSpPr/>
            <p:nvPr/>
          </p:nvSpPr>
          <p:spPr>
            <a:xfrm>
              <a:off x="7208516" y="6084032"/>
              <a:ext cx="636683" cy="2196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OK</a:t>
              </a:r>
              <a:endParaRPr kumimoji="1" lang="en-US" altLang="ja-JP" sz="100"/>
            </a:p>
          </p:txBody>
        </p:sp>
        <p:sp>
          <p:nvSpPr>
            <p:cNvPr id="501" name="四角形: 角を丸くする 500">
              <a:extLst>
                <a:ext uri="{FF2B5EF4-FFF2-40B4-BE49-F238E27FC236}">
                  <a16:creationId xmlns:a16="http://schemas.microsoft.com/office/drawing/2014/main" id="{2198FF7E-27CE-4008-A012-A02EE591378C}"/>
                </a:ext>
              </a:extLst>
            </p:cNvPr>
            <p:cNvSpPr/>
            <p:nvPr/>
          </p:nvSpPr>
          <p:spPr>
            <a:xfrm>
              <a:off x="6223581" y="6074390"/>
              <a:ext cx="636683" cy="2196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00"/>
                <a:t>キャンセル</a:t>
              </a:r>
            </a:p>
          </p:txBody>
        </p:sp>
      </p:grpSp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12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E1DC02-026D-45F6-A84C-04582DAA4071}"/>
              </a:ext>
            </a:extLst>
          </p:cNvPr>
          <p:cNvSpPr txBox="1"/>
          <p:nvPr/>
        </p:nvSpPr>
        <p:spPr>
          <a:xfrm>
            <a:off x="415419" y="538799"/>
            <a:ext cx="2021707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ea typeface="游ゴシック"/>
              </a:rPr>
              <a:t>●</a:t>
            </a:r>
            <a:r>
              <a:rPr lang="ja-JP" altLang="en-US" sz="1400" b="1" dirty="0">
                <a:latin typeface="Century Gothic" panose="020F0302020204030204"/>
                <a:ea typeface="メイリオ"/>
              </a:rPr>
              <a:t>師団メンバー</a:t>
            </a:r>
            <a:r>
              <a:rPr lang="en-US" altLang="ja-JP" sz="1400" b="1">
                <a:latin typeface="Century Gothic" panose="020F0302020204030204"/>
                <a:ea typeface="メイリオ"/>
              </a:rPr>
              <a:t>[di102</a:t>
            </a:r>
            <a:r>
              <a:rPr lang="en-US" altLang="ja-JP" sz="1400" b="1" dirty="0">
                <a:latin typeface="Century Gothic" panose="020F0302020204030204"/>
                <a:ea typeface="メイリオ"/>
              </a:rPr>
              <a:t>]</a:t>
            </a:r>
          </a:p>
        </p:txBody>
      </p:sp>
      <p:sp>
        <p:nvSpPr>
          <p:cNvPr id="231" name="テキスト ボックス 230">
            <a:extLst>
              <a:ext uri="{FF2B5EF4-FFF2-40B4-BE49-F238E27FC236}">
                <a16:creationId xmlns:a16="http://schemas.microsoft.com/office/drawing/2014/main" id="{403C6009-89C8-4511-9FAF-BDD08F222DC2}"/>
              </a:ext>
            </a:extLst>
          </p:cNvPr>
          <p:cNvSpPr txBox="1"/>
          <p:nvPr/>
        </p:nvSpPr>
        <p:spPr>
          <a:xfrm>
            <a:off x="6508535" y="5913995"/>
            <a:ext cx="1216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>
                <a:solidFill>
                  <a:schemeClr val="bg1"/>
                </a:solidFill>
              </a:rPr>
              <a:t>エンブレム効果エンブレム効果５６</a:t>
            </a:r>
            <a:endParaRPr kumimoji="1" lang="en-US" altLang="ja-JP" sz="500">
              <a:solidFill>
                <a:schemeClr val="bg1"/>
              </a:solidFill>
            </a:endParaRPr>
          </a:p>
          <a:p>
            <a:r>
              <a:rPr kumimoji="1" lang="ja-JP" altLang="en-US" sz="500">
                <a:solidFill>
                  <a:schemeClr val="bg1"/>
                </a:solidFill>
              </a:rPr>
              <a:t>師団パッシブの内容のテキスト５６</a:t>
            </a:r>
          </a:p>
        </p:txBody>
      </p: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AA9ABFB8-F74C-4FBD-BE0E-3D5CE1FCE6A1}"/>
              </a:ext>
            </a:extLst>
          </p:cNvPr>
          <p:cNvGrpSpPr/>
          <p:nvPr/>
        </p:nvGrpSpPr>
        <p:grpSpPr>
          <a:xfrm>
            <a:off x="2323536" y="5311479"/>
            <a:ext cx="1319979" cy="225847"/>
            <a:chOff x="320920" y="3839560"/>
            <a:chExt cx="649211" cy="321981"/>
          </a:xfrm>
        </p:grpSpPr>
        <p:sp>
          <p:nvSpPr>
            <p:cNvPr id="143" name="四角形: 角を丸くする 142">
              <a:extLst>
                <a:ext uri="{FF2B5EF4-FFF2-40B4-BE49-F238E27FC236}">
                  <a16:creationId xmlns:a16="http://schemas.microsoft.com/office/drawing/2014/main" id="{AB62B0A9-A53E-4B29-AF01-861D6506ACC0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3ED140B2-5CB5-4168-83FE-91DA1600DBF5}"/>
                </a:ext>
              </a:extLst>
            </p:cNvPr>
            <p:cNvSpPr txBox="1"/>
            <p:nvPr/>
          </p:nvSpPr>
          <p:spPr>
            <a:xfrm>
              <a:off x="320920" y="3854391"/>
              <a:ext cx="649211" cy="307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00" b="1" dirty="0">
                  <a:solidFill>
                    <a:schemeClr val="bg1"/>
                  </a:solidFill>
                </a:rPr>
                <a:t>入団申請</a:t>
              </a:r>
            </a:p>
          </p:txBody>
        </p:sp>
      </p:grp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45D35961-1943-4663-B4A7-FB3170F8ED0C}"/>
              </a:ext>
            </a:extLst>
          </p:cNvPr>
          <p:cNvSpPr txBox="1"/>
          <p:nvPr/>
        </p:nvSpPr>
        <p:spPr>
          <a:xfrm>
            <a:off x="5137126" y="123667"/>
            <a:ext cx="4185761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400" b="1" dirty="0">
                <a:latin typeface="Century Gothic" panose="020F0302020204030204"/>
                <a:ea typeface="メイリオ"/>
              </a:rPr>
              <a:t>●</a:t>
            </a:r>
            <a:r>
              <a:rPr lang="en-US" altLang="ja-JP" sz="1400" b="1" dirty="0">
                <a:latin typeface="Century Gothic" panose="020F0302020204030204"/>
                <a:ea typeface="メイリオ"/>
              </a:rPr>
              <a:t> </a:t>
            </a:r>
            <a:r>
              <a:rPr lang="ja-JP" altLang="en-US" sz="1400" b="1" dirty="0">
                <a:latin typeface="Century Gothic" panose="020F0302020204030204"/>
                <a:ea typeface="メイリオ"/>
              </a:rPr>
              <a:t>権限変更</a:t>
            </a:r>
            <a:endParaRPr lang="en-US" altLang="ja-JP" sz="14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400" dirty="0">
                <a:latin typeface="Century Gothic" panose="020F0302020204030204"/>
                <a:ea typeface="メイリオ"/>
              </a:rPr>
              <a:t>　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師団メンバーの権限を変更することができる。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権限変更ボタンは、役職が団員の場合グレーアウト。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</p:txBody>
      </p:sp>
      <p:sp>
        <p:nvSpPr>
          <p:cNvPr id="280" name="正方形/長方形 279">
            <a:extLst>
              <a:ext uri="{FF2B5EF4-FFF2-40B4-BE49-F238E27FC236}">
                <a16:creationId xmlns:a16="http://schemas.microsoft.com/office/drawing/2014/main" id="{1248F035-975F-4A86-AD10-F42F6A247D91}"/>
              </a:ext>
            </a:extLst>
          </p:cNvPr>
          <p:cNvSpPr/>
          <p:nvPr/>
        </p:nvSpPr>
        <p:spPr>
          <a:xfrm>
            <a:off x="1843222" y="1607949"/>
            <a:ext cx="1576448" cy="237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600"/>
              <a:t>師団</a:t>
            </a:r>
            <a:r>
              <a:rPr kumimoji="1" lang="en-US" altLang="ja-JP" sz="600"/>
              <a:t>ID : XXX,XXX,XXX</a:t>
            </a:r>
            <a:endParaRPr kumimoji="1" lang="ja-JP" altLang="en-US" sz="600"/>
          </a:p>
        </p:txBody>
      </p:sp>
      <p:sp>
        <p:nvSpPr>
          <p:cNvPr id="281" name="正方形/長方形 280">
            <a:extLst>
              <a:ext uri="{FF2B5EF4-FFF2-40B4-BE49-F238E27FC236}">
                <a16:creationId xmlns:a16="http://schemas.microsoft.com/office/drawing/2014/main" id="{983C35C9-330B-448B-9CC8-E6D06041F213}"/>
              </a:ext>
            </a:extLst>
          </p:cNvPr>
          <p:cNvSpPr/>
          <p:nvPr/>
        </p:nvSpPr>
        <p:spPr>
          <a:xfrm>
            <a:off x="446157" y="1366653"/>
            <a:ext cx="2942053" cy="462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2" name="正方形/長方形 281">
            <a:extLst>
              <a:ext uri="{FF2B5EF4-FFF2-40B4-BE49-F238E27FC236}">
                <a16:creationId xmlns:a16="http://schemas.microsoft.com/office/drawing/2014/main" id="{7956356C-238E-4605-A134-DA22C9E6CC55}"/>
              </a:ext>
            </a:extLst>
          </p:cNvPr>
          <p:cNvSpPr/>
          <p:nvPr/>
        </p:nvSpPr>
        <p:spPr>
          <a:xfrm>
            <a:off x="446158" y="1336444"/>
            <a:ext cx="2942052" cy="41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ヘッダー</a:t>
            </a:r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CC02E7CC-A0AC-4792-8E85-AB3ED436D61D}"/>
              </a:ext>
            </a:extLst>
          </p:cNvPr>
          <p:cNvSpPr/>
          <p:nvPr/>
        </p:nvSpPr>
        <p:spPr>
          <a:xfrm>
            <a:off x="446158" y="5158540"/>
            <a:ext cx="2942052" cy="41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フッター</a:t>
            </a:r>
          </a:p>
        </p:txBody>
      </p:sp>
      <p:sp>
        <p:nvSpPr>
          <p:cNvPr id="284" name="正方形/長方形 283">
            <a:extLst>
              <a:ext uri="{FF2B5EF4-FFF2-40B4-BE49-F238E27FC236}">
                <a16:creationId xmlns:a16="http://schemas.microsoft.com/office/drawing/2014/main" id="{F013F701-DF1C-48A2-B257-84D2CE83272E}"/>
              </a:ext>
            </a:extLst>
          </p:cNvPr>
          <p:cNvSpPr/>
          <p:nvPr/>
        </p:nvSpPr>
        <p:spPr>
          <a:xfrm>
            <a:off x="443850" y="1891902"/>
            <a:ext cx="1746820" cy="299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b="1" dirty="0"/>
              <a:t>　師団　　　　</a:t>
            </a: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093B7BD4-9159-46C9-A021-A163B56D96CC}"/>
              </a:ext>
            </a:extLst>
          </p:cNvPr>
          <p:cNvSpPr/>
          <p:nvPr/>
        </p:nvSpPr>
        <p:spPr>
          <a:xfrm>
            <a:off x="651139" y="1974871"/>
            <a:ext cx="1576448" cy="237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800" dirty="0"/>
              <a:t>師団</a:t>
            </a:r>
            <a:r>
              <a:rPr kumimoji="1" lang="en-US" altLang="ja-JP" sz="800" dirty="0"/>
              <a:t>ID : XXX,XXX,XXX</a:t>
            </a:r>
            <a:endParaRPr kumimoji="1" lang="ja-JP" altLang="en-US" sz="800" dirty="0"/>
          </a:p>
        </p:txBody>
      </p:sp>
      <p:sp>
        <p:nvSpPr>
          <p:cNvPr id="286" name="正方形/長方形 285">
            <a:extLst>
              <a:ext uri="{FF2B5EF4-FFF2-40B4-BE49-F238E27FC236}">
                <a16:creationId xmlns:a16="http://schemas.microsoft.com/office/drawing/2014/main" id="{1D38751E-5A53-428E-B69E-26F7BA01E1DA}"/>
              </a:ext>
            </a:extLst>
          </p:cNvPr>
          <p:cNvSpPr/>
          <p:nvPr/>
        </p:nvSpPr>
        <p:spPr>
          <a:xfrm>
            <a:off x="434329" y="5250605"/>
            <a:ext cx="2956188" cy="3177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b="1" dirty="0">
                <a:solidFill>
                  <a:srgbClr val="FF0000"/>
                </a:solidFill>
              </a:rPr>
              <a:t>イベント開催中！</a:t>
            </a:r>
            <a:endParaRPr kumimoji="1" lang="en-US" altLang="ja-JP" sz="900" b="1" dirty="0">
              <a:solidFill>
                <a:srgbClr val="FF0000"/>
              </a:solidFill>
            </a:endParaRPr>
          </a:p>
          <a:p>
            <a:r>
              <a:rPr kumimoji="1" lang="en-US" altLang="ja-JP" sz="900" b="1" dirty="0">
                <a:solidFill>
                  <a:srgbClr val="FF0000"/>
                </a:solidFill>
              </a:rPr>
              <a:t>XXX</a:t>
            </a:r>
            <a:r>
              <a:rPr kumimoji="1" lang="ja-JP" altLang="en-US" sz="900" b="1" dirty="0">
                <a:solidFill>
                  <a:srgbClr val="FF0000"/>
                </a:solidFill>
              </a:rPr>
              <a:t> 位</a:t>
            </a:r>
            <a:r>
              <a:rPr kumimoji="1" lang="en-US" altLang="ja-JP" sz="900" b="1" dirty="0">
                <a:solidFill>
                  <a:srgbClr val="FF0000"/>
                </a:solidFill>
              </a:rPr>
              <a:t>(MM:DD</a:t>
            </a:r>
            <a:r>
              <a:rPr kumimoji="1" lang="ja-JP" altLang="en-US" sz="9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900" b="1" dirty="0">
                <a:solidFill>
                  <a:srgbClr val="FF0000"/>
                </a:solidFill>
              </a:rPr>
              <a:t>HH</a:t>
            </a:r>
            <a:r>
              <a:rPr kumimoji="1" lang="ja-JP" altLang="en-US" sz="900" b="1" dirty="0">
                <a:solidFill>
                  <a:srgbClr val="FF0000"/>
                </a:solidFill>
              </a:rPr>
              <a:t>時 現在</a:t>
            </a:r>
            <a:r>
              <a:rPr kumimoji="1" lang="en-US" altLang="ja-JP" sz="900" b="1" dirty="0">
                <a:solidFill>
                  <a:srgbClr val="FF0000"/>
                </a:solidFill>
              </a:rPr>
              <a:t>)</a:t>
            </a:r>
            <a:endParaRPr kumimoji="1" lang="ja-JP" altLang="en-US" sz="900" b="1" dirty="0">
              <a:solidFill>
                <a:srgbClr val="FF0000"/>
              </a:solidFill>
            </a:endParaRPr>
          </a:p>
        </p:txBody>
      </p:sp>
      <p:grpSp>
        <p:nvGrpSpPr>
          <p:cNvPr id="287" name="グループ化 286">
            <a:extLst>
              <a:ext uri="{FF2B5EF4-FFF2-40B4-BE49-F238E27FC236}">
                <a16:creationId xmlns:a16="http://schemas.microsoft.com/office/drawing/2014/main" id="{DF35FAAA-F941-4071-A664-C7267AB585E0}"/>
              </a:ext>
            </a:extLst>
          </p:cNvPr>
          <p:cNvGrpSpPr/>
          <p:nvPr/>
        </p:nvGrpSpPr>
        <p:grpSpPr>
          <a:xfrm>
            <a:off x="2045999" y="5408813"/>
            <a:ext cx="901524" cy="218394"/>
            <a:chOff x="320920" y="3839560"/>
            <a:chExt cx="649211" cy="313142"/>
          </a:xfrm>
        </p:grpSpPr>
        <p:sp>
          <p:nvSpPr>
            <p:cNvPr id="288" name="四角形: 角を丸くする 287">
              <a:extLst>
                <a:ext uri="{FF2B5EF4-FFF2-40B4-BE49-F238E27FC236}">
                  <a16:creationId xmlns:a16="http://schemas.microsoft.com/office/drawing/2014/main" id="{4CB0B347-53B8-4755-956C-34845225D9A2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289" name="テキスト ボックス 288">
              <a:extLst>
                <a:ext uri="{FF2B5EF4-FFF2-40B4-BE49-F238E27FC236}">
                  <a16:creationId xmlns:a16="http://schemas.microsoft.com/office/drawing/2014/main" id="{2CED8F7D-4C00-466E-92AF-14A845F03039}"/>
                </a:ext>
              </a:extLst>
            </p:cNvPr>
            <p:cNvSpPr txBox="1"/>
            <p:nvPr/>
          </p:nvSpPr>
          <p:spPr>
            <a:xfrm>
              <a:off x="320920" y="3854390"/>
              <a:ext cx="649211" cy="286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救援</a:t>
              </a:r>
            </a:p>
          </p:txBody>
        </p:sp>
      </p:grpSp>
      <p:sp>
        <p:nvSpPr>
          <p:cNvPr id="290" name="楕円 289">
            <a:extLst>
              <a:ext uri="{FF2B5EF4-FFF2-40B4-BE49-F238E27FC236}">
                <a16:creationId xmlns:a16="http://schemas.microsoft.com/office/drawing/2014/main" id="{396F779A-843F-429F-8950-04C2DFD3F28E}"/>
              </a:ext>
            </a:extLst>
          </p:cNvPr>
          <p:cNvSpPr/>
          <p:nvPr/>
        </p:nvSpPr>
        <p:spPr>
          <a:xfrm>
            <a:off x="2556635" y="5327516"/>
            <a:ext cx="200055" cy="2000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!</a:t>
            </a:r>
            <a:endParaRPr kumimoji="1" lang="en-US" altLang="ja-JP" sz="500" b="1" dirty="0"/>
          </a:p>
        </p:txBody>
      </p:sp>
      <p:sp>
        <p:nvSpPr>
          <p:cNvPr id="291" name="正方形/長方形 290">
            <a:extLst>
              <a:ext uri="{FF2B5EF4-FFF2-40B4-BE49-F238E27FC236}">
                <a16:creationId xmlns:a16="http://schemas.microsoft.com/office/drawing/2014/main" id="{63FAC8D9-F66E-4257-A80A-9CBB33E0B304}"/>
              </a:ext>
            </a:extLst>
          </p:cNvPr>
          <p:cNvSpPr/>
          <p:nvPr/>
        </p:nvSpPr>
        <p:spPr>
          <a:xfrm>
            <a:off x="443850" y="1748076"/>
            <a:ext cx="2938657" cy="382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2" name="正方形/長方形 291">
            <a:extLst>
              <a:ext uri="{FF2B5EF4-FFF2-40B4-BE49-F238E27FC236}">
                <a16:creationId xmlns:a16="http://schemas.microsoft.com/office/drawing/2014/main" id="{FC58A768-F940-4A44-B92F-07D14336CA2E}"/>
              </a:ext>
            </a:extLst>
          </p:cNvPr>
          <p:cNvSpPr/>
          <p:nvPr/>
        </p:nvSpPr>
        <p:spPr>
          <a:xfrm>
            <a:off x="443850" y="5578163"/>
            <a:ext cx="2942052" cy="41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フッター</a:t>
            </a:r>
          </a:p>
        </p:txBody>
      </p: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F12BBB99-A93B-4442-93F7-5E1356BCD871}"/>
              </a:ext>
            </a:extLst>
          </p:cNvPr>
          <p:cNvSpPr/>
          <p:nvPr/>
        </p:nvSpPr>
        <p:spPr>
          <a:xfrm>
            <a:off x="443850" y="1853906"/>
            <a:ext cx="1746820" cy="299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/>
              <a:t>　　　メンバー</a:t>
            </a:r>
            <a:r>
              <a:rPr kumimoji="1" lang="ja-JP" altLang="en-US" sz="1400" b="1" dirty="0"/>
              <a:t>　　　　</a:t>
            </a:r>
          </a:p>
        </p:txBody>
      </p:sp>
      <p:sp>
        <p:nvSpPr>
          <p:cNvPr id="294" name="四角形: 角を丸くする 293">
            <a:extLst>
              <a:ext uri="{FF2B5EF4-FFF2-40B4-BE49-F238E27FC236}">
                <a16:creationId xmlns:a16="http://schemas.microsoft.com/office/drawing/2014/main" id="{8E73ACF5-6F9B-4AAA-95B0-CB4BEF716A95}"/>
              </a:ext>
            </a:extLst>
          </p:cNvPr>
          <p:cNvSpPr/>
          <p:nvPr/>
        </p:nvSpPr>
        <p:spPr>
          <a:xfrm>
            <a:off x="504264" y="1862069"/>
            <a:ext cx="316538" cy="289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b="1" dirty="0"/>
          </a:p>
        </p:txBody>
      </p:sp>
      <p:sp>
        <p:nvSpPr>
          <p:cNvPr id="295" name="矢印: U ターン 294">
            <a:extLst>
              <a:ext uri="{FF2B5EF4-FFF2-40B4-BE49-F238E27FC236}">
                <a16:creationId xmlns:a16="http://schemas.microsoft.com/office/drawing/2014/main" id="{9BC892B4-CB32-471D-B1F0-615137E8082C}"/>
              </a:ext>
            </a:extLst>
          </p:cNvPr>
          <p:cNvSpPr/>
          <p:nvPr/>
        </p:nvSpPr>
        <p:spPr>
          <a:xfrm rot="5400000">
            <a:off x="556686" y="1915639"/>
            <a:ext cx="224704" cy="199501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96" name="グループ化 295">
            <a:extLst>
              <a:ext uri="{FF2B5EF4-FFF2-40B4-BE49-F238E27FC236}">
                <a16:creationId xmlns:a16="http://schemas.microsoft.com/office/drawing/2014/main" id="{24FEF7E7-3DCD-4376-8315-D56C06E100F5}"/>
              </a:ext>
            </a:extLst>
          </p:cNvPr>
          <p:cNvGrpSpPr/>
          <p:nvPr/>
        </p:nvGrpSpPr>
        <p:grpSpPr>
          <a:xfrm>
            <a:off x="325757" y="2648732"/>
            <a:ext cx="716754" cy="345721"/>
            <a:chOff x="320920" y="3839560"/>
            <a:chExt cx="649211" cy="313142"/>
          </a:xfrm>
        </p:grpSpPr>
        <p:sp>
          <p:nvSpPr>
            <p:cNvPr id="297" name="四角形: 角を丸くする 296">
              <a:extLst>
                <a:ext uri="{FF2B5EF4-FFF2-40B4-BE49-F238E27FC236}">
                  <a16:creationId xmlns:a16="http://schemas.microsoft.com/office/drawing/2014/main" id="{2CADBBFB-A3A3-43B1-824C-81C9C37697EA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298" name="テキスト ボックス 297">
              <a:extLst>
                <a:ext uri="{FF2B5EF4-FFF2-40B4-BE49-F238E27FC236}">
                  <a16:creationId xmlns:a16="http://schemas.microsoft.com/office/drawing/2014/main" id="{77D09F7D-77D7-4EFF-994C-82473D55DE3F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リーダー</a:t>
              </a:r>
              <a:endParaRPr kumimoji="1" lang="en-US" altLang="ja-JP" sz="7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299" name="テキスト ボックス 298">
            <a:extLst>
              <a:ext uri="{FF2B5EF4-FFF2-40B4-BE49-F238E27FC236}">
                <a16:creationId xmlns:a16="http://schemas.microsoft.com/office/drawing/2014/main" id="{8A366754-DC25-446B-B961-C9C4A3CFD374}"/>
              </a:ext>
            </a:extLst>
          </p:cNvPr>
          <p:cNvSpPr txBox="1"/>
          <p:nvPr/>
        </p:nvSpPr>
        <p:spPr>
          <a:xfrm>
            <a:off x="836088" y="2651362"/>
            <a:ext cx="127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師団長</a:t>
            </a:r>
          </a:p>
        </p:txBody>
      </p:sp>
      <p:sp>
        <p:nvSpPr>
          <p:cNvPr id="300" name="テキスト ボックス 299">
            <a:extLst>
              <a:ext uri="{FF2B5EF4-FFF2-40B4-BE49-F238E27FC236}">
                <a16:creationId xmlns:a16="http://schemas.microsoft.com/office/drawing/2014/main" id="{086E0979-705B-4755-B3C0-2D3DB1D1483A}"/>
              </a:ext>
            </a:extLst>
          </p:cNvPr>
          <p:cNvSpPr txBox="1"/>
          <p:nvPr/>
        </p:nvSpPr>
        <p:spPr>
          <a:xfrm>
            <a:off x="836088" y="2797848"/>
            <a:ext cx="1408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プレイヤー名プレイヤー名</a:t>
            </a: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461878F3-60D8-469D-8078-3CD371715488}"/>
              </a:ext>
            </a:extLst>
          </p:cNvPr>
          <p:cNvSpPr txBox="1"/>
          <p:nvPr/>
        </p:nvSpPr>
        <p:spPr>
          <a:xfrm>
            <a:off x="2030622" y="2834826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最終ログイン </a:t>
            </a:r>
            <a:r>
              <a:rPr kumimoji="1" lang="en-US" altLang="ja-JP" sz="600" dirty="0">
                <a:solidFill>
                  <a:schemeClr val="bg1"/>
                </a:solidFill>
              </a:rPr>
              <a:t>xx</a:t>
            </a:r>
            <a:r>
              <a:rPr kumimoji="1" lang="ja-JP" altLang="en-US" sz="600" dirty="0">
                <a:solidFill>
                  <a:schemeClr val="bg1"/>
                </a:solidFill>
              </a:rPr>
              <a:t>時間前</a:t>
            </a:r>
          </a:p>
        </p:txBody>
      </p:sp>
      <p:sp>
        <p:nvSpPr>
          <p:cNvPr id="302" name="テキスト ボックス 301">
            <a:extLst>
              <a:ext uri="{FF2B5EF4-FFF2-40B4-BE49-F238E27FC236}">
                <a16:creationId xmlns:a16="http://schemas.microsoft.com/office/drawing/2014/main" id="{DF90D632-8E9F-421A-B82C-11A067958B11}"/>
              </a:ext>
            </a:extLst>
          </p:cNvPr>
          <p:cNvSpPr txBox="1"/>
          <p:nvPr/>
        </p:nvSpPr>
        <p:spPr>
          <a:xfrm>
            <a:off x="1500499" y="2671707"/>
            <a:ext cx="7167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600" dirty="0">
                <a:solidFill>
                  <a:schemeClr val="bg1"/>
                </a:solidFill>
              </a:rPr>
              <a:t>RANK</a:t>
            </a:r>
            <a:r>
              <a:rPr kumimoji="1" lang="ja-JP" altLang="en-US" sz="600" dirty="0">
                <a:solidFill>
                  <a:schemeClr val="bg1"/>
                </a:solidFill>
              </a:rPr>
              <a:t> </a:t>
            </a:r>
            <a:r>
              <a:rPr kumimoji="1" lang="en-US" altLang="ja-JP" sz="600" dirty="0">
                <a:solidFill>
                  <a:schemeClr val="bg1"/>
                </a:solidFill>
              </a:rPr>
              <a:t>XXX</a:t>
            </a:r>
            <a:endParaRPr kumimoji="1" lang="ja-JP" altLang="en-US" sz="600" dirty="0">
              <a:solidFill>
                <a:schemeClr val="bg1"/>
              </a:solidFill>
            </a:endParaRPr>
          </a:p>
        </p:txBody>
      </p:sp>
      <p:grpSp>
        <p:nvGrpSpPr>
          <p:cNvPr id="303" name="グループ化 302">
            <a:extLst>
              <a:ext uri="{FF2B5EF4-FFF2-40B4-BE49-F238E27FC236}">
                <a16:creationId xmlns:a16="http://schemas.microsoft.com/office/drawing/2014/main" id="{A144ED7C-AF58-4298-BF74-26D5F63EA9C7}"/>
              </a:ext>
            </a:extLst>
          </p:cNvPr>
          <p:cNvGrpSpPr/>
          <p:nvPr/>
        </p:nvGrpSpPr>
        <p:grpSpPr>
          <a:xfrm>
            <a:off x="2608798" y="2677767"/>
            <a:ext cx="820289" cy="200055"/>
            <a:chOff x="323008" y="3800426"/>
            <a:chExt cx="649211" cy="424728"/>
          </a:xfrm>
        </p:grpSpPr>
        <p:sp>
          <p:nvSpPr>
            <p:cNvPr id="304" name="四角形: 角を丸くする 303">
              <a:extLst>
                <a:ext uri="{FF2B5EF4-FFF2-40B4-BE49-F238E27FC236}">
                  <a16:creationId xmlns:a16="http://schemas.microsoft.com/office/drawing/2014/main" id="{1FAE5328-78D7-4038-82C8-79ED3B1D5449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305" name="テキスト ボックス 304">
              <a:extLst>
                <a:ext uri="{FF2B5EF4-FFF2-40B4-BE49-F238E27FC236}">
                  <a16:creationId xmlns:a16="http://schemas.microsoft.com/office/drawing/2014/main" id="{67880423-BB10-4C22-9F70-4C9DDD2BBF3B}"/>
                </a:ext>
              </a:extLst>
            </p:cNvPr>
            <p:cNvSpPr txBox="1"/>
            <p:nvPr/>
          </p:nvSpPr>
          <p:spPr>
            <a:xfrm>
              <a:off x="323008" y="3800426"/>
              <a:ext cx="649211" cy="4247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  <a:ea typeface="游ゴシック"/>
                </a:rPr>
                <a:t>役職変更</a:t>
              </a:r>
            </a:p>
          </p:txBody>
        </p:sp>
      </p:grpSp>
      <p:grpSp>
        <p:nvGrpSpPr>
          <p:cNvPr id="306" name="グループ化 305">
            <a:extLst>
              <a:ext uri="{FF2B5EF4-FFF2-40B4-BE49-F238E27FC236}">
                <a16:creationId xmlns:a16="http://schemas.microsoft.com/office/drawing/2014/main" id="{37123C61-B2C3-4486-B49A-C2444C59152B}"/>
              </a:ext>
            </a:extLst>
          </p:cNvPr>
          <p:cNvGrpSpPr/>
          <p:nvPr/>
        </p:nvGrpSpPr>
        <p:grpSpPr>
          <a:xfrm>
            <a:off x="325757" y="3038894"/>
            <a:ext cx="716754" cy="345721"/>
            <a:chOff x="320920" y="3839560"/>
            <a:chExt cx="649211" cy="313142"/>
          </a:xfrm>
        </p:grpSpPr>
        <p:sp>
          <p:nvSpPr>
            <p:cNvPr id="307" name="四角形: 角を丸くする 306">
              <a:extLst>
                <a:ext uri="{FF2B5EF4-FFF2-40B4-BE49-F238E27FC236}">
                  <a16:creationId xmlns:a16="http://schemas.microsoft.com/office/drawing/2014/main" id="{21F5CA83-2834-4990-9872-3C96FC33C90C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308" name="テキスト ボックス 307">
              <a:extLst>
                <a:ext uri="{FF2B5EF4-FFF2-40B4-BE49-F238E27FC236}">
                  <a16:creationId xmlns:a16="http://schemas.microsoft.com/office/drawing/2014/main" id="{49B3B0D8-0784-40DE-893F-D9CB75870BC4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リーダー</a:t>
              </a:r>
              <a:endParaRPr kumimoji="1" lang="en-US" altLang="ja-JP" sz="7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309" name="テキスト ボックス 308">
            <a:extLst>
              <a:ext uri="{FF2B5EF4-FFF2-40B4-BE49-F238E27FC236}">
                <a16:creationId xmlns:a16="http://schemas.microsoft.com/office/drawing/2014/main" id="{5169BF72-664F-465C-807D-1BF3A81376F4}"/>
              </a:ext>
            </a:extLst>
          </p:cNvPr>
          <p:cNvSpPr txBox="1"/>
          <p:nvPr/>
        </p:nvSpPr>
        <p:spPr>
          <a:xfrm>
            <a:off x="836088" y="3041524"/>
            <a:ext cx="127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副師団長</a:t>
            </a:r>
          </a:p>
        </p:txBody>
      </p:sp>
      <p:sp>
        <p:nvSpPr>
          <p:cNvPr id="310" name="テキスト ボックス 309">
            <a:extLst>
              <a:ext uri="{FF2B5EF4-FFF2-40B4-BE49-F238E27FC236}">
                <a16:creationId xmlns:a16="http://schemas.microsoft.com/office/drawing/2014/main" id="{AA7D8E22-7B96-4B2A-BB13-957CFCC689E0}"/>
              </a:ext>
            </a:extLst>
          </p:cNvPr>
          <p:cNvSpPr txBox="1"/>
          <p:nvPr/>
        </p:nvSpPr>
        <p:spPr>
          <a:xfrm>
            <a:off x="836088" y="3188010"/>
            <a:ext cx="1408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プレイヤー名プレイヤー名</a:t>
            </a:r>
          </a:p>
        </p:txBody>
      </p:sp>
      <p:sp>
        <p:nvSpPr>
          <p:cNvPr id="311" name="テキスト ボックス 310">
            <a:extLst>
              <a:ext uri="{FF2B5EF4-FFF2-40B4-BE49-F238E27FC236}">
                <a16:creationId xmlns:a16="http://schemas.microsoft.com/office/drawing/2014/main" id="{87376C6C-B6C7-4636-8DC1-4FD08BDAE53D}"/>
              </a:ext>
            </a:extLst>
          </p:cNvPr>
          <p:cNvSpPr txBox="1"/>
          <p:nvPr/>
        </p:nvSpPr>
        <p:spPr>
          <a:xfrm>
            <a:off x="2030622" y="3224988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最終ログイン </a:t>
            </a:r>
            <a:r>
              <a:rPr kumimoji="1" lang="en-US" altLang="ja-JP" sz="600" dirty="0">
                <a:solidFill>
                  <a:schemeClr val="bg1"/>
                </a:solidFill>
              </a:rPr>
              <a:t>xx</a:t>
            </a:r>
            <a:r>
              <a:rPr kumimoji="1" lang="ja-JP" altLang="en-US" sz="600" dirty="0">
                <a:solidFill>
                  <a:schemeClr val="bg1"/>
                </a:solidFill>
              </a:rPr>
              <a:t>時間前</a:t>
            </a:r>
          </a:p>
        </p:txBody>
      </p:sp>
      <p:sp>
        <p:nvSpPr>
          <p:cNvPr id="312" name="テキスト ボックス 311">
            <a:extLst>
              <a:ext uri="{FF2B5EF4-FFF2-40B4-BE49-F238E27FC236}">
                <a16:creationId xmlns:a16="http://schemas.microsoft.com/office/drawing/2014/main" id="{E15F5F06-6A5E-4F82-AC2D-E845C62C1399}"/>
              </a:ext>
            </a:extLst>
          </p:cNvPr>
          <p:cNvSpPr txBox="1"/>
          <p:nvPr/>
        </p:nvSpPr>
        <p:spPr>
          <a:xfrm>
            <a:off x="1500499" y="3061869"/>
            <a:ext cx="7167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600" dirty="0">
                <a:solidFill>
                  <a:schemeClr val="bg1"/>
                </a:solidFill>
              </a:rPr>
              <a:t>RANK</a:t>
            </a:r>
            <a:r>
              <a:rPr kumimoji="1" lang="ja-JP" altLang="en-US" sz="600" dirty="0">
                <a:solidFill>
                  <a:schemeClr val="bg1"/>
                </a:solidFill>
              </a:rPr>
              <a:t> </a:t>
            </a:r>
            <a:r>
              <a:rPr kumimoji="1" lang="en-US" altLang="ja-JP" sz="600" dirty="0">
                <a:solidFill>
                  <a:schemeClr val="bg1"/>
                </a:solidFill>
              </a:rPr>
              <a:t>XXX</a:t>
            </a:r>
            <a:endParaRPr kumimoji="1" lang="ja-JP" altLang="en-US" sz="600" dirty="0">
              <a:solidFill>
                <a:schemeClr val="bg1"/>
              </a:solidFill>
            </a:endParaRPr>
          </a:p>
        </p:txBody>
      </p:sp>
      <p:grpSp>
        <p:nvGrpSpPr>
          <p:cNvPr id="313" name="グループ化 312">
            <a:extLst>
              <a:ext uri="{FF2B5EF4-FFF2-40B4-BE49-F238E27FC236}">
                <a16:creationId xmlns:a16="http://schemas.microsoft.com/office/drawing/2014/main" id="{80FD3B24-F904-4FB3-A4E3-8106429297F1}"/>
              </a:ext>
            </a:extLst>
          </p:cNvPr>
          <p:cNvGrpSpPr/>
          <p:nvPr/>
        </p:nvGrpSpPr>
        <p:grpSpPr>
          <a:xfrm>
            <a:off x="2608798" y="3067929"/>
            <a:ext cx="820289" cy="307777"/>
            <a:chOff x="323008" y="3800426"/>
            <a:chExt cx="649211" cy="653428"/>
          </a:xfrm>
        </p:grpSpPr>
        <p:sp>
          <p:nvSpPr>
            <p:cNvPr id="314" name="四角形: 角を丸くする 313">
              <a:extLst>
                <a:ext uri="{FF2B5EF4-FFF2-40B4-BE49-F238E27FC236}">
                  <a16:creationId xmlns:a16="http://schemas.microsoft.com/office/drawing/2014/main" id="{36D7C093-B9CE-4F5D-8806-C4C89AD3030A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315" name="テキスト ボックス 314">
              <a:extLst>
                <a:ext uri="{FF2B5EF4-FFF2-40B4-BE49-F238E27FC236}">
                  <a16:creationId xmlns:a16="http://schemas.microsoft.com/office/drawing/2014/main" id="{C0ED8573-6525-4E43-8E93-D722C3972541}"/>
                </a:ext>
              </a:extLst>
            </p:cNvPr>
            <p:cNvSpPr txBox="1"/>
            <p:nvPr/>
          </p:nvSpPr>
          <p:spPr>
            <a:xfrm>
              <a:off x="323008" y="3800426"/>
              <a:ext cx="649211" cy="6534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ja-JP" sz="700">
                  <a:solidFill>
                    <a:schemeClr val="bg1"/>
                  </a:solidFill>
                </a:rPr>
                <a:t>役職変更</a:t>
              </a:r>
              <a:endParaRPr kumimoji="1" lang="ja-JP" sz="70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endParaRPr lang="ja-JP" altLang="en-US" sz="700">
                <a:solidFill>
                  <a:schemeClr val="bg1"/>
                </a:solidFill>
                <a:ea typeface="游ゴシック"/>
                <a:cs typeface="Calibri"/>
              </a:endParaRPr>
            </a:p>
          </p:txBody>
        </p:sp>
      </p:grpSp>
      <p:grpSp>
        <p:nvGrpSpPr>
          <p:cNvPr id="316" name="グループ化 315">
            <a:extLst>
              <a:ext uri="{FF2B5EF4-FFF2-40B4-BE49-F238E27FC236}">
                <a16:creationId xmlns:a16="http://schemas.microsoft.com/office/drawing/2014/main" id="{65E458CB-00E5-4F01-8982-C71EAB109A5C}"/>
              </a:ext>
            </a:extLst>
          </p:cNvPr>
          <p:cNvGrpSpPr/>
          <p:nvPr/>
        </p:nvGrpSpPr>
        <p:grpSpPr>
          <a:xfrm>
            <a:off x="325757" y="3418960"/>
            <a:ext cx="716754" cy="345721"/>
            <a:chOff x="320920" y="3839560"/>
            <a:chExt cx="649211" cy="313142"/>
          </a:xfrm>
        </p:grpSpPr>
        <p:sp>
          <p:nvSpPr>
            <p:cNvPr id="317" name="四角形: 角を丸くする 316">
              <a:extLst>
                <a:ext uri="{FF2B5EF4-FFF2-40B4-BE49-F238E27FC236}">
                  <a16:creationId xmlns:a16="http://schemas.microsoft.com/office/drawing/2014/main" id="{F18F0744-5400-4105-9BF3-D0A34A3520F2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318" name="テキスト ボックス 317">
              <a:extLst>
                <a:ext uri="{FF2B5EF4-FFF2-40B4-BE49-F238E27FC236}">
                  <a16:creationId xmlns:a16="http://schemas.microsoft.com/office/drawing/2014/main" id="{2BC9999D-89AE-4AE4-AB12-78C55442E9B3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リーダー</a:t>
              </a:r>
              <a:endParaRPr kumimoji="1" lang="en-US" altLang="ja-JP" sz="7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id="{C044D3FF-4D88-4927-B235-E9C672C83417}"/>
              </a:ext>
            </a:extLst>
          </p:cNvPr>
          <p:cNvSpPr txBox="1"/>
          <p:nvPr/>
        </p:nvSpPr>
        <p:spPr>
          <a:xfrm>
            <a:off x="836088" y="3421590"/>
            <a:ext cx="127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団員</a:t>
            </a:r>
          </a:p>
        </p:txBody>
      </p:sp>
      <p:sp>
        <p:nvSpPr>
          <p:cNvPr id="320" name="テキスト ボックス 319">
            <a:extLst>
              <a:ext uri="{FF2B5EF4-FFF2-40B4-BE49-F238E27FC236}">
                <a16:creationId xmlns:a16="http://schemas.microsoft.com/office/drawing/2014/main" id="{C6B152AA-D051-4921-8D09-135615BC7A5A}"/>
              </a:ext>
            </a:extLst>
          </p:cNvPr>
          <p:cNvSpPr txBox="1"/>
          <p:nvPr/>
        </p:nvSpPr>
        <p:spPr>
          <a:xfrm>
            <a:off x="836088" y="3568076"/>
            <a:ext cx="1408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プレイヤー名プレイヤー名</a:t>
            </a:r>
          </a:p>
        </p:txBody>
      </p:sp>
      <p:sp>
        <p:nvSpPr>
          <p:cNvPr id="321" name="テキスト ボックス 320">
            <a:extLst>
              <a:ext uri="{FF2B5EF4-FFF2-40B4-BE49-F238E27FC236}">
                <a16:creationId xmlns:a16="http://schemas.microsoft.com/office/drawing/2014/main" id="{437C6AC9-582E-404F-979B-C99485254AA8}"/>
              </a:ext>
            </a:extLst>
          </p:cNvPr>
          <p:cNvSpPr txBox="1"/>
          <p:nvPr/>
        </p:nvSpPr>
        <p:spPr>
          <a:xfrm>
            <a:off x="2030622" y="3605054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最終ログイン </a:t>
            </a:r>
            <a:r>
              <a:rPr kumimoji="1" lang="en-US" altLang="ja-JP" sz="600" dirty="0">
                <a:solidFill>
                  <a:schemeClr val="bg1"/>
                </a:solidFill>
              </a:rPr>
              <a:t>xx</a:t>
            </a:r>
            <a:r>
              <a:rPr kumimoji="1" lang="ja-JP" altLang="en-US" sz="600" dirty="0">
                <a:solidFill>
                  <a:schemeClr val="bg1"/>
                </a:solidFill>
              </a:rPr>
              <a:t>時間前</a:t>
            </a:r>
          </a:p>
        </p:txBody>
      </p:sp>
      <p:sp>
        <p:nvSpPr>
          <p:cNvPr id="322" name="テキスト ボックス 321">
            <a:extLst>
              <a:ext uri="{FF2B5EF4-FFF2-40B4-BE49-F238E27FC236}">
                <a16:creationId xmlns:a16="http://schemas.microsoft.com/office/drawing/2014/main" id="{DEDF6F80-249D-45FE-8EAC-4035031EDB04}"/>
              </a:ext>
            </a:extLst>
          </p:cNvPr>
          <p:cNvSpPr txBox="1"/>
          <p:nvPr/>
        </p:nvSpPr>
        <p:spPr>
          <a:xfrm>
            <a:off x="1500499" y="3441935"/>
            <a:ext cx="7167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600" dirty="0">
                <a:solidFill>
                  <a:schemeClr val="bg1"/>
                </a:solidFill>
              </a:rPr>
              <a:t>RANK</a:t>
            </a:r>
            <a:r>
              <a:rPr kumimoji="1" lang="ja-JP" altLang="en-US" sz="600" dirty="0">
                <a:solidFill>
                  <a:schemeClr val="bg1"/>
                </a:solidFill>
              </a:rPr>
              <a:t> </a:t>
            </a:r>
            <a:r>
              <a:rPr kumimoji="1" lang="en-US" altLang="ja-JP" sz="600" dirty="0">
                <a:solidFill>
                  <a:schemeClr val="bg1"/>
                </a:solidFill>
              </a:rPr>
              <a:t>XXX</a:t>
            </a:r>
            <a:endParaRPr kumimoji="1" lang="ja-JP" altLang="en-US" sz="600" dirty="0">
              <a:solidFill>
                <a:schemeClr val="bg1"/>
              </a:solidFill>
            </a:endParaRPr>
          </a:p>
        </p:txBody>
      </p:sp>
      <p:grpSp>
        <p:nvGrpSpPr>
          <p:cNvPr id="323" name="グループ化 322">
            <a:extLst>
              <a:ext uri="{FF2B5EF4-FFF2-40B4-BE49-F238E27FC236}">
                <a16:creationId xmlns:a16="http://schemas.microsoft.com/office/drawing/2014/main" id="{EC4F7330-7C6F-4E8E-8D9D-50F003CCE2D4}"/>
              </a:ext>
            </a:extLst>
          </p:cNvPr>
          <p:cNvGrpSpPr/>
          <p:nvPr/>
        </p:nvGrpSpPr>
        <p:grpSpPr>
          <a:xfrm>
            <a:off x="2608798" y="3447995"/>
            <a:ext cx="820289" cy="307777"/>
            <a:chOff x="323008" y="3800426"/>
            <a:chExt cx="649211" cy="653428"/>
          </a:xfrm>
        </p:grpSpPr>
        <p:sp>
          <p:nvSpPr>
            <p:cNvPr id="324" name="四角形: 角を丸くする 323">
              <a:extLst>
                <a:ext uri="{FF2B5EF4-FFF2-40B4-BE49-F238E27FC236}">
                  <a16:creationId xmlns:a16="http://schemas.microsoft.com/office/drawing/2014/main" id="{2D5C404C-161A-4E85-92CC-1B481A042FC4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325" name="テキスト ボックス 324">
              <a:extLst>
                <a:ext uri="{FF2B5EF4-FFF2-40B4-BE49-F238E27FC236}">
                  <a16:creationId xmlns:a16="http://schemas.microsoft.com/office/drawing/2014/main" id="{5C5C72EB-C7C0-4D9A-ACB0-611A87FB6563}"/>
                </a:ext>
              </a:extLst>
            </p:cNvPr>
            <p:cNvSpPr txBox="1"/>
            <p:nvPr/>
          </p:nvSpPr>
          <p:spPr>
            <a:xfrm>
              <a:off x="323008" y="3800426"/>
              <a:ext cx="649211" cy="6534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ja-JP" sz="700">
                  <a:solidFill>
                    <a:schemeClr val="bg1"/>
                  </a:solidFill>
                </a:rPr>
                <a:t>役職変更</a:t>
              </a:r>
              <a:endParaRPr kumimoji="1" lang="ja-JP" sz="70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endParaRPr lang="ja-JP" altLang="en-US" sz="700">
                <a:solidFill>
                  <a:schemeClr val="bg1"/>
                </a:solidFill>
                <a:ea typeface="游ゴシック"/>
                <a:cs typeface="Calibri"/>
              </a:endParaRPr>
            </a:p>
          </p:txBody>
        </p:sp>
      </p:grpSp>
      <p:grpSp>
        <p:nvGrpSpPr>
          <p:cNvPr id="326" name="グループ化 325">
            <a:extLst>
              <a:ext uri="{FF2B5EF4-FFF2-40B4-BE49-F238E27FC236}">
                <a16:creationId xmlns:a16="http://schemas.microsoft.com/office/drawing/2014/main" id="{29A1A936-6277-4548-A23C-77031FAAA28F}"/>
              </a:ext>
            </a:extLst>
          </p:cNvPr>
          <p:cNvGrpSpPr/>
          <p:nvPr/>
        </p:nvGrpSpPr>
        <p:grpSpPr>
          <a:xfrm>
            <a:off x="325757" y="3809530"/>
            <a:ext cx="716754" cy="345721"/>
            <a:chOff x="320920" y="3839560"/>
            <a:chExt cx="649211" cy="313142"/>
          </a:xfrm>
        </p:grpSpPr>
        <p:sp>
          <p:nvSpPr>
            <p:cNvPr id="327" name="四角形: 角を丸くする 326">
              <a:extLst>
                <a:ext uri="{FF2B5EF4-FFF2-40B4-BE49-F238E27FC236}">
                  <a16:creationId xmlns:a16="http://schemas.microsoft.com/office/drawing/2014/main" id="{D0A08B7A-D150-47A8-B949-B740F01CAD0C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328" name="テキスト ボックス 327">
              <a:extLst>
                <a:ext uri="{FF2B5EF4-FFF2-40B4-BE49-F238E27FC236}">
                  <a16:creationId xmlns:a16="http://schemas.microsoft.com/office/drawing/2014/main" id="{ECFCADBB-6B28-4205-86E7-36AAF81DC6A3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リーダー</a:t>
              </a:r>
              <a:endParaRPr kumimoji="1" lang="en-US" altLang="ja-JP" sz="7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329" name="テキスト ボックス 328">
            <a:extLst>
              <a:ext uri="{FF2B5EF4-FFF2-40B4-BE49-F238E27FC236}">
                <a16:creationId xmlns:a16="http://schemas.microsoft.com/office/drawing/2014/main" id="{05D4B7A8-BF2C-47C1-BD3B-36D60839AA8D}"/>
              </a:ext>
            </a:extLst>
          </p:cNvPr>
          <p:cNvSpPr txBox="1"/>
          <p:nvPr/>
        </p:nvSpPr>
        <p:spPr>
          <a:xfrm>
            <a:off x="836088" y="3812160"/>
            <a:ext cx="127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団員</a:t>
            </a:r>
          </a:p>
        </p:txBody>
      </p:sp>
      <p:sp>
        <p:nvSpPr>
          <p:cNvPr id="330" name="テキスト ボックス 329">
            <a:extLst>
              <a:ext uri="{FF2B5EF4-FFF2-40B4-BE49-F238E27FC236}">
                <a16:creationId xmlns:a16="http://schemas.microsoft.com/office/drawing/2014/main" id="{3E0F7E12-2C28-4518-961D-357928D7C725}"/>
              </a:ext>
            </a:extLst>
          </p:cNvPr>
          <p:cNvSpPr txBox="1"/>
          <p:nvPr/>
        </p:nvSpPr>
        <p:spPr>
          <a:xfrm>
            <a:off x="836088" y="3958646"/>
            <a:ext cx="1408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プレイヤー名プレイヤー名</a:t>
            </a:r>
          </a:p>
        </p:txBody>
      </p:sp>
      <p:sp>
        <p:nvSpPr>
          <p:cNvPr id="331" name="テキスト ボックス 330">
            <a:extLst>
              <a:ext uri="{FF2B5EF4-FFF2-40B4-BE49-F238E27FC236}">
                <a16:creationId xmlns:a16="http://schemas.microsoft.com/office/drawing/2014/main" id="{FA6558CB-3B54-45CB-84B3-3CCCEFFCAEEB}"/>
              </a:ext>
            </a:extLst>
          </p:cNvPr>
          <p:cNvSpPr txBox="1"/>
          <p:nvPr/>
        </p:nvSpPr>
        <p:spPr>
          <a:xfrm>
            <a:off x="2030622" y="3995624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最終ログイン </a:t>
            </a:r>
            <a:r>
              <a:rPr kumimoji="1" lang="en-US" altLang="ja-JP" sz="600" dirty="0">
                <a:solidFill>
                  <a:schemeClr val="bg1"/>
                </a:solidFill>
              </a:rPr>
              <a:t>xx</a:t>
            </a:r>
            <a:r>
              <a:rPr kumimoji="1" lang="ja-JP" altLang="en-US" sz="600" dirty="0">
                <a:solidFill>
                  <a:schemeClr val="bg1"/>
                </a:solidFill>
              </a:rPr>
              <a:t>時間前</a:t>
            </a:r>
          </a:p>
        </p:txBody>
      </p:sp>
      <p:sp>
        <p:nvSpPr>
          <p:cNvPr id="332" name="テキスト ボックス 331">
            <a:extLst>
              <a:ext uri="{FF2B5EF4-FFF2-40B4-BE49-F238E27FC236}">
                <a16:creationId xmlns:a16="http://schemas.microsoft.com/office/drawing/2014/main" id="{F34B1238-D372-49E5-BF25-6611E53E3B1C}"/>
              </a:ext>
            </a:extLst>
          </p:cNvPr>
          <p:cNvSpPr txBox="1"/>
          <p:nvPr/>
        </p:nvSpPr>
        <p:spPr>
          <a:xfrm>
            <a:off x="1500499" y="3832505"/>
            <a:ext cx="7167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600" dirty="0">
                <a:solidFill>
                  <a:schemeClr val="bg1"/>
                </a:solidFill>
              </a:rPr>
              <a:t>RANK</a:t>
            </a:r>
            <a:r>
              <a:rPr kumimoji="1" lang="ja-JP" altLang="en-US" sz="600" dirty="0">
                <a:solidFill>
                  <a:schemeClr val="bg1"/>
                </a:solidFill>
              </a:rPr>
              <a:t> </a:t>
            </a:r>
            <a:r>
              <a:rPr kumimoji="1" lang="en-US" altLang="ja-JP" sz="600" dirty="0">
                <a:solidFill>
                  <a:schemeClr val="bg1"/>
                </a:solidFill>
              </a:rPr>
              <a:t>XXX</a:t>
            </a:r>
            <a:endParaRPr kumimoji="1" lang="ja-JP" altLang="en-US" sz="600" dirty="0">
              <a:solidFill>
                <a:schemeClr val="bg1"/>
              </a:solidFill>
            </a:endParaRPr>
          </a:p>
        </p:txBody>
      </p:sp>
      <p:grpSp>
        <p:nvGrpSpPr>
          <p:cNvPr id="333" name="グループ化 332">
            <a:extLst>
              <a:ext uri="{FF2B5EF4-FFF2-40B4-BE49-F238E27FC236}">
                <a16:creationId xmlns:a16="http://schemas.microsoft.com/office/drawing/2014/main" id="{D981272B-3054-4A2F-AC3D-7736E28512BC}"/>
              </a:ext>
            </a:extLst>
          </p:cNvPr>
          <p:cNvGrpSpPr/>
          <p:nvPr/>
        </p:nvGrpSpPr>
        <p:grpSpPr>
          <a:xfrm>
            <a:off x="2608798" y="3838565"/>
            <a:ext cx="820289" cy="307777"/>
            <a:chOff x="323008" y="3800426"/>
            <a:chExt cx="649211" cy="653428"/>
          </a:xfrm>
        </p:grpSpPr>
        <p:sp>
          <p:nvSpPr>
            <p:cNvPr id="334" name="四角形: 角を丸くする 333">
              <a:extLst>
                <a:ext uri="{FF2B5EF4-FFF2-40B4-BE49-F238E27FC236}">
                  <a16:creationId xmlns:a16="http://schemas.microsoft.com/office/drawing/2014/main" id="{E63B81A4-DBFC-460B-94F3-230A61C86794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335" name="テキスト ボックス 334">
              <a:extLst>
                <a:ext uri="{FF2B5EF4-FFF2-40B4-BE49-F238E27FC236}">
                  <a16:creationId xmlns:a16="http://schemas.microsoft.com/office/drawing/2014/main" id="{67CED8AB-84DC-4068-B237-29A4CBD1312A}"/>
                </a:ext>
              </a:extLst>
            </p:cNvPr>
            <p:cNvSpPr txBox="1"/>
            <p:nvPr/>
          </p:nvSpPr>
          <p:spPr>
            <a:xfrm>
              <a:off x="323008" y="3800426"/>
              <a:ext cx="649211" cy="6534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ja-JP" sz="700">
                  <a:solidFill>
                    <a:schemeClr val="bg1"/>
                  </a:solidFill>
                </a:rPr>
                <a:t>役職変更</a:t>
              </a:r>
              <a:endParaRPr kumimoji="1" lang="ja-JP" sz="70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endParaRPr lang="ja-JP" altLang="en-US" sz="700">
                <a:solidFill>
                  <a:schemeClr val="bg1"/>
                </a:solidFill>
                <a:ea typeface="游ゴシック"/>
                <a:cs typeface="Calibri"/>
              </a:endParaRPr>
            </a:p>
          </p:txBody>
        </p:sp>
      </p:grpSp>
      <p:grpSp>
        <p:nvGrpSpPr>
          <p:cNvPr id="336" name="グループ化 335">
            <a:extLst>
              <a:ext uri="{FF2B5EF4-FFF2-40B4-BE49-F238E27FC236}">
                <a16:creationId xmlns:a16="http://schemas.microsoft.com/office/drawing/2014/main" id="{2AE16934-A449-4168-8CF7-247686C8683C}"/>
              </a:ext>
            </a:extLst>
          </p:cNvPr>
          <p:cNvGrpSpPr/>
          <p:nvPr/>
        </p:nvGrpSpPr>
        <p:grpSpPr>
          <a:xfrm>
            <a:off x="325757" y="4201474"/>
            <a:ext cx="716754" cy="345721"/>
            <a:chOff x="320920" y="3839560"/>
            <a:chExt cx="649211" cy="313142"/>
          </a:xfrm>
        </p:grpSpPr>
        <p:sp>
          <p:nvSpPr>
            <p:cNvPr id="337" name="四角形: 角を丸くする 336">
              <a:extLst>
                <a:ext uri="{FF2B5EF4-FFF2-40B4-BE49-F238E27FC236}">
                  <a16:creationId xmlns:a16="http://schemas.microsoft.com/office/drawing/2014/main" id="{E6E9FCFA-9AB2-4EC8-BB40-632490FE7E75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340" name="テキスト ボックス 339">
              <a:extLst>
                <a:ext uri="{FF2B5EF4-FFF2-40B4-BE49-F238E27FC236}">
                  <a16:creationId xmlns:a16="http://schemas.microsoft.com/office/drawing/2014/main" id="{0D8475E1-0B1C-4950-AF6A-DAFC85261634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リーダー</a:t>
              </a:r>
              <a:endParaRPr kumimoji="1" lang="en-US" altLang="ja-JP" sz="7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341" name="テキスト ボックス 340">
            <a:extLst>
              <a:ext uri="{FF2B5EF4-FFF2-40B4-BE49-F238E27FC236}">
                <a16:creationId xmlns:a16="http://schemas.microsoft.com/office/drawing/2014/main" id="{2749306E-A2D6-4917-98D1-26194B02F62C}"/>
              </a:ext>
            </a:extLst>
          </p:cNvPr>
          <p:cNvSpPr txBox="1"/>
          <p:nvPr/>
        </p:nvSpPr>
        <p:spPr>
          <a:xfrm>
            <a:off x="836088" y="4204104"/>
            <a:ext cx="127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団員</a:t>
            </a:r>
          </a:p>
        </p:txBody>
      </p:sp>
      <p:sp>
        <p:nvSpPr>
          <p:cNvPr id="342" name="テキスト ボックス 341">
            <a:extLst>
              <a:ext uri="{FF2B5EF4-FFF2-40B4-BE49-F238E27FC236}">
                <a16:creationId xmlns:a16="http://schemas.microsoft.com/office/drawing/2014/main" id="{C891BEB1-905A-49E0-8318-9DFFF3B6F5D2}"/>
              </a:ext>
            </a:extLst>
          </p:cNvPr>
          <p:cNvSpPr txBox="1"/>
          <p:nvPr/>
        </p:nvSpPr>
        <p:spPr>
          <a:xfrm>
            <a:off x="836088" y="4350590"/>
            <a:ext cx="1408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プレイヤー名プレイヤー名</a:t>
            </a:r>
          </a:p>
        </p:txBody>
      </p:sp>
      <p:sp>
        <p:nvSpPr>
          <p:cNvPr id="343" name="テキスト ボックス 342">
            <a:extLst>
              <a:ext uri="{FF2B5EF4-FFF2-40B4-BE49-F238E27FC236}">
                <a16:creationId xmlns:a16="http://schemas.microsoft.com/office/drawing/2014/main" id="{03D53810-1315-4ECA-A0CD-CE1519F59C63}"/>
              </a:ext>
            </a:extLst>
          </p:cNvPr>
          <p:cNvSpPr txBox="1"/>
          <p:nvPr/>
        </p:nvSpPr>
        <p:spPr>
          <a:xfrm>
            <a:off x="2030622" y="4387568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最終ログイン </a:t>
            </a:r>
            <a:r>
              <a:rPr kumimoji="1" lang="en-US" altLang="ja-JP" sz="600" dirty="0">
                <a:solidFill>
                  <a:schemeClr val="bg1"/>
                </a:solidFill>
              </a:rPr>
              <a:t>xx</a:t>
            </a:r>
            <a:r>
              <a:rPr kumimoji="1" lang="ja-JP" altLang="en-US" sz="600" dirty="0">
                <a:solidFill>
                  <a:schemeClr val="bg1"/>
                </a:solidFill>
              </a:rPr>
              <a:t>時間前</a:t>
            </a:r>
          </a:p>
        </p:txBody>
      </p:sp>
      <p:sp>
        <p:nvSpPr>
          <p:cNvPr id="347" name="テキスト ボックス 346">
            <a:extLst>
              <a:ext uri="{FF2B5EF4-FFF2-40B4-BE49-F238E27FC236}">
                <a16:creationId xmlns:a16="http://schemas.microsoft.com/office/drawing/2014/main" id="{F5786661-CC9D-4227-8C8C-512185A52B8D}"/>
              </a:ext>
            </a:extLst>
          </p:cNvPr>
          <p:cNvSpPr txBox="1"/>
          <p:nvPr/>
        </p:nvSpPr>
        <p:spPr>
          <a:xfrm>
            <a:off x="1500499" y="4224449"/>
            <a:ext cx="7167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600" dirty="0">
                <a:solidFill>
                  <a:schemeClr val="bg1"/>
                </a:solidFill>
              </a:rPr>
              <a:t>RANK</a:t>
            </a:r>
            <a:r>
              <a:rPr kumimoji="1" lang="ja-JP" altLang="en-US" sz="600" dirty="0">
                <a:solidFill>
                  <a:schemeClr val="bg1"/>
                </a:solidFill>
              </a:rPr>
              <a:t> </a:t>
            </a:r>
            <a:r>
              <a:rPr kumimoji="1" lang="en-US" altLang="ja-JP" sz="600" dirty="0">
                <a:solidFill>
                  <a:schemeClr val="bg1"/>
                </a:solidFill>
              </a:rPr>
              <a:t>XXX</a:t>
            </a:r>
            <a:endParaRPr kumimoji="1" lang="ja-JP" altLang="en-US" sz="600" dirty="0">
              <a:solidFill>
                <a:schemeClr val="bg1"/>
              </a:solidFill>
            </a:endParaRPr>
          </a:p>
        </p:txBody>
      </p:sp>
      <p:grpSp>
        <p:nvGrpSpPr>
          <p:cNvPr id="348" name="グループ化 347">
            <a:extLst>
              <a:ext uri="{FF2B5EF4-FFF2-40B4-BE49-F238E27FC236}">
                <a16:creationId xmlns:a16="http://schemas.microsoft.com/office/drawing/2014/main" id="{123C7BBF-4268-48E6-8BB0-4D4B35E7DB67}"/>
              </a:ext>
            </a:extLst>
          </p:cNvPr>
          <p:cNvGrpSpPr/>
          <p:nvPr/>
        </p:nvGrpSpPr>
        <p:grpSpPr>
          <a:xfrm>
            <a:off x="2608798" y="4230509"/>
            <a:ext cx="820289" cy="307777"/>
            <a:chOff x="323008" y="3800426"/>
            <a:chExt cx="649211" cy="653428"/>
          </a:xfrm>
        </p:grpSpPr>
        <p:sp>
          <p:nvSpPr>
            <p:cNvPr id="349" name="四角形: 角を丸くする 348">
              <a:extLst>
                <a:ext uri="{FF2B5EF4-FFF2-40B4-BE49-F238E27FC236}">
                  <a16:creationId xmlns:a16="http://schemas.microsoft.com/office/drawing/2014/main" id="{5B346445-1D35-4E17-B47F-674E1A361C18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350" name="テキスト ボックス 349">
              <a:extLst>
                <a:ext uri="{FF2B5EF4-FFF2-40B4-BE49-F238E27FC236}">
                  <a16:creationId xmlns:a16="http://schemas.microsoft.com/office/drawing/2014/main" id="{CB7D050B-8939-4B8A-B22F-91007D478852}"/>
                </a:ext>
              </a:extLst>
            </p:cNvPr>
            <p:cNvSpPr txBox="1"/>
            <p:nvPr/>
          </p:nvSpPr>
          <p:spPr>
            <a:xfrm>
              <a:off x="323008" y="3800426"/>
              <a:ext cx="649211" cy="6534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ja-JP" sz="700">
                  <a:solidFill>
                    <a:schemeClr val="bg1"/>
                  </a:solidFill>
                </a:rPr>
                <a:t>役職変更</a:t>
              </a:r>
              <a:endParaRPr kumimoji="1" lang="ja-JP" sz="70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endParaRPr lang="ja-JP" altLang="en-US" sz="700">
                <a:solidFill>
                  <a:schemeClr val="bg1"/>
                </a:solidFill>
                <a:ea typeface="游ゴシック"/>
                <a:cs typeface="Calibri"/>
              </a:endParaRPr>
            </a:p>
          </p:txBody>
        </p:sp>
      </p:grpSp>
      <p:grpSp>
        <p:nvGrpSpPr>
          <p:cNvPr id="351" name="グループ化 350">
            <a:extLst>
              <a:ext uri="{FF2B5EF4-FFF2-40B4-BE49-F238E27FC236}">
                <a16:creationId xmlns:a16="http://schemas.microsoft.com/office/drawing/2014/main" id="{B39A1B6E-3C4B-4449-9198-1EB0AECF1360}"/>
              </a:ext>
            </a:extLst>
          </p:cNvPr>
          <p:cNvGrpSpPr/>
          <p:nvPr/>
        </p:nvGrpSpPr>
        <p:grpSpPr>
          <a:xfrm>
            <a:off x="325757" y="4589307"/>
            <a:ext cx="716754" cy="345721"/>
            <a:chOff x="320920" y="3839560"/>
            <a:chExt cx="649211" cy="313142"/>
          </a:xfrm>
        </p:grpSpPr>
        <p:sp>
          <p:nvSpPr>
            <p:cNvPr id="352" name="四角形: 角を丸くする 351">
              <a:extLst>
                <a:ext uri="{FF2B5EF4-FFF2-40B4-BE49-F238E27FC236}">
                  <a16:creationId xmlns:a16="http://schemas.microsoft.com/office/drawing/2014/main" id="{C86CC92E-2406-4357-8C6D-833FE6B189DA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353" name="テキスト ボックス 352">
              <a:extLst>
                <a:ext uri="{FF2B5EF4-FFF2-40B4-BE49-F238E27FC236}">
                  <a16:creationId xmlns:a16="http://schemas.microsoft.com/office/drawing/2014/main" id="{0C92BFB1-EC98-46A8-9718-ED5E6FC75121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リーダー</a:t>
              </a:r>
              <a:endParaRPr kumimoji="1" lang="en-US" altLang="ja-JP" sz="7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354" name="テキスト ボックス 353">
            <a:extLst>
              <a:ext uri="{FF2B5EF4-FFF2-40B4-BE49-F238E27FC236}">
                <a16:creationId xmlns:a16="http://schemas.microsoft.com/office/drawing/2014/main" id="{1847B368-E667-4A16-B587-CA1A48E1868D}"/>
              </a:ext>
            </a:extLst>
          </p:cNvPr>
          <p:cNvSpPr txBox="1"/>
          <p:nvPr/>
        </p:nvSpPr>
        <p:spPr>
          <a:xfrm>
            <a:off x="836088" y="4591937"/>
            <a:ext cx="127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団員</a:t>
            </a:r>
          </a:p>
        </p:txBody>
      </p:sp>
      <p:sp>
        <p:nvSpPr>
          <p:cNvPr id="355" name="テキスト ボックス 354">
            <a:extLst>
              <a:ext uri="{FF2B5EF4-FFF2-40B4-BE49-F238E27FC236}">
                <a16:creationId xmlns:a16="http://schemas.microsoft.com/office/drawing/2014/main" id="{F5225860-861B-4A0D-A2AA-47F2363AE438}"/>
              </a:ext>
            </a:extLst>
          </p:cNvPr>
          <p:cNvSpPr txBox="1"/>
          <p:nvPr/>
        </p:nvSpPr>
        <p:spPr>
          <a:xfrm>
            <a:off x="836088" y="4738423"/>
            <a:ext cx="1408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プレイヤー名プレイヤー名</a:t>
            </a:r>
          </a:p>
        </p:txBody>
      </p:sp>
      <p:sp>
        <p:nvSpPr>
          <p:cNvPr id="356" name="テキスト ボックス 355">
            <a:extLst>
              <a:ext uri="{FF2B5EF4-FFF2-40B4-BE49-F238E27FC236}">
                <a16:creationId xmlns:a16="http://schemas.microsoft.com/office/drawing/2014/main" id="{6A2ED8CB-E857-4976-B906-C3B45FF3D4FD}"/>
              </a:ext>
            </a:extLst>
          </p:cNvPr>
          <p:cNvSpPr txBox="1"/>
          <p:nvPr/>
        </p:nvSpPr>
        <p:spPr>
          <a:xfrm>
            <a:off x="2030622" y="4775401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最終ログイン </a:t>
            </a:r>
            <a:r>
              <a:rPr kumimoji="1" lang="en-US" altLang="ja-JP" sz="600" dirty="0">
                <a:solidFill>
                  <a:schemeClr val="bg1"/>
                </a:solidFill>
              </a:rPr>
              <a:t>xx</a:t>
            </a:r>
            <a:r>
              <a:rPr kumimoji="1" lang="ja-JP" altLang="en-US" sz="600" dirty="0">
                <a:solidFill>
                  <a:schemeClr val="bg1"/>
                </a:solidFill>
              </a:rPr>
              <a:t>時間前</a:t>
            </a:r>
          </a:p>
        </p:txBody>
      </p:sp>
      <p:sp>
        <p:nvSpPr>
          <p:cNvPr id="357" name="テキスト ボックス 356">
            <a:extLst>
              <a:ext uri="{FF2B5EF4-FFF2-40B4-BE49-F238E27FC236}">
                <a16:creationId xmlns:a16="http://schemas.microsoft.com/office/drawing/2014/main" id="{F165C7F7-CB6F-4A34-BB20-7B3532886C66}"/>
              </a:ext>
            </a:extLst>
          </p:cNvPr>
          <p:cNvSpPr txBox="1"/>
          <p:nvPr/>
        </p:nvSpPr>
        <p:spPr>
          <a:xfrm>
            <a:off x="1500499" y="4612282"/>
            <a:ext cx="7167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600" dirty="0">
                <a:solidFill>
                  <a:schemeClr val="bg1"/>
                </a:solidFill>
              </a:rPr>
              <a:t>RANK</a:t>
            </a:r>
            <a:r>
              <a:rPr kumimoji="1" lang="ja-JP" altLang="en-US" sz="600" dirty="0">
                <a:solidFill>
                  <a:schemeClr val="bg1"/>
                </a:solidFill>
              </a:rPr>
              <a:t> </a:t>
            </a:r>
            <a:r>
              <a:rPr kumimoji="1" lang="en-US" altLang="ja-JP" sz="600" dirty="0">
                <a:solidFill>
                  <a:schemeClr val="bg1"/>
                </a:solidFill>
              </a:rPr>
              <a:t>XXX</a:t>
            </a:r>
            <a:endParaRPr kumimoji="1" lang="ja-JP" altLang="en-US" sz="600" dirty="0">
              <a:solidFill>
                <a:schemeClr val="bg1"/>
              </a:solidFill>
            </a:endParaRPr>
          </a:p>
        </p:txBody>
      </p:sp>
      <p:grpSp>
        <p:nvGrpSpPr>
          <p:cNvPr id="358" name="グループ化 357">
            <a:extLst>
              <a:ext uri="{FF2B5EF4-FFF2-40B4-BE49-F238E27FC236}">
                <a16:creationId xmlns:a16="http://schemas.microsoft.com/office/drawing/2014/main" id="{4C07A61A-61CF-48D3-8272-702EC28C8E08}"/>
              </a:ext>
            </a:extLst>
          </p:cNvPr>
          <p:cNvGrpSpPr/>
          <p:nvPr/>
        </p:nvGrpSpPr>
        <p:grpSpPr>
          <a:xfrm>
            <a:off x="2608798" y="4618342"/>
            <a:ext cx="820289" cy="307777"/>
            <a:chOff x="323008" y="3800426"/>
            <a:chExt cx="649211" cy="653428"/>
          </a:xfrm>
        </p:grpSpPr>
        <p:sp>
          <p:nvSpPr>
            <p:cNvPr id="359" name="四角形: 角を丸くする 358">
              <a:extLst>
                <a:ext uri="{FF2B5EF4-FFF2-40B4-BE49-F238E27FC236}">
                  <a16:creationId xmlns:a16="http://schemas.microsoft.com/office/drawing/2014/main" id="{2E37EDAF-B645-4E11-AE17-C34D7E9E63F4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360" name="テキスト ボックス 359">
              <a:extLst>
                <a:ext uri="{FF2B5EF4-FFF2-40B4-BE49-F238E27FC236}">
                  <a16:creationId xmlns:a16="http://schemas.microsoft.com/office/drawing/2014/main" id="{B02337F4-3665-415C-8C13-C911BFF8C512}"/>
                </a:ext>
              </a:extLst>
            </p:cNvPr>
            <p:cNvSpPr txBox="1"/>
            <p:nvPr/>
          </p:nvSpPr>
          <p:spPr>
            <a:xfrm>
              <a:off x="323008" y="3800426"/>
              <a:ext cx="649211" cy="6534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ja-JP" sz="700">
                  <a:solidFill>
                    <a:schemeClr val="bg1"/>
                  </a:solidFill>
                </a:rPr>
                <a:t>役職変更</a:t>
              </a:r>
              <a:endParaRPr kumimoji="1" lang="ja-JP" sz="70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endParaRPr lang="ja-JP" altLang="en-US" sz="700">
                <a:solidFill>
                  <a:schemeClr val="bg1"/>
                </a:solidFill>
                <a:ea typeface="游ゴシック"/>
                <a:cs typeface="Calibri"/>
              </a:endParaRPr>
            </a:p>
          </p:txBody>
        </p:sp>
      </p:grpSp>
      <p:grpSp>
        <p:nvGrpSpPr>
          <p:cNvPr id="361" name="グループ化 360">
            <a:extLst>
              <a:ext uri="{FF2B5EF4-FFF2-40B4-BE49-F238E27FC236}">
                <a16:creationId xmlns:a16="http://schemas.microsoft.com/office/drawing/2014/main" id="{04B09B44-6FC4-4387-AAC4-C2713353AB2F}"/>
              </a:ext>
            </a:extLst>
          </p:cNvPr>
          <p:cNvGrpSpPr/>
          <p:nvPr/>
        </p:nvGrpSpPr>
        <p:grpSpPr>
          <a:xfrm>
            <a:off x="325757" y="5006919"/>
            <a:ext cx="716754" cy="345721"/>
            <a:chOff x="320920" y="3839560"/>
            <a:chExt cx="649211" cy="313142"/>
          </a:xfrm>
        </p:grpSpPr>
        <p:sp>
          <p:nvSpPr>
            <p:cNvPr id="362" name="四角形: 角を丸くする 361">
              <a:extLst>
                <a:ext uri="{FF2B5EF4-FFF2-40B4-BE49-F238E27FC236}">
                  <a16:creationId xmlns:a16="http://schemas.microsoft.com/office/drawing/2014/main" id="{C3000E68-66A5-4202-8A23-374243A896E5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363" name="テキスト ボックス 362">
              <a:extLst>
                <a:ext uri="{FF2B5EF4-FFF2-40B4-BE49-F238E27FC236}">
                  <a16:creationId xmlns:a16="http://schemas.microsoft.com/office/drawing/2014/main" id="{25E8D835-A9D4-41A3-ABA6-AA5F8F63E6C8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リーダー</a:t>
              </a:r>
              <a:endParaRPr kumimoji="1" lang="en-US" altLang="ja-JP" sz="7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364" name="テキスト ボックス 363">
            <a:extLst>
              <a:ext uri="{FF2B5EF4-FFF2-40B4-BE49-F238E27FC236}">
                <a16:creationId xmlns:a16="http://schemas.microsoft.com/office/drawing/2014/main" id="{E20724BA-92F6-4421-B9BA-AAEA9A4FD2D4}"/>
              </a:ext>
            </a:extLst>
          </p:cNvPr>
          <p:cNvSpPr txBox="1"/>
          <p:nvPr/>
        </p:nvSpPr>
        <p:spPr>
          <a:xfrm>
            <a:off x="836088" y="5009549"/>
            <a:ext cx="127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団員</a:t>
            </a:r>
          </a:p>
        </p:txBody>
      </p:sp>
      <p:sp>
        <p:nvSpPr>
          <p:cNvPr id="365" name="テキスト ボックス 364">
            <a:extLst>
              <a:ext uri="{FF2B5EF4-FFF2-40B4-BE49-F238E27FC236}">
                <a16:creationId xmlns:a16="http://schemas.microsoft.com/office/drawing/2014/main" id="{377C2A38-D922-4F50-AB32-3259F9E18B3F}"/>
              </a:ext>
            </a:extLst>
          </p:cNvPr>
          <p:cNvSpPr txBox="1"/>
          <p:nvPr/>
        </p:nvSpPr>
        <p:spPr>
          <a:xfrm>
            <a:off x="836088" y="5156035"/>
            <a:ext cx="1408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プレイヤー名プレイヤー名</a:t>
            </a:r>
          </a:p>
        </p:txBody>
      </p:sp>
      <p:sp>
        <p:nvSpPr>
          <p:cNvPr id="366" name="テキスト ボックス 365">
            <a:extLst>
              <a:ext uri="{FF2B5EF4-FFF2-40B4-BE49-F238E27FC236}">
                <a16:creationId xmlns:a16="http://schemas.microsoft.com/office/drawing/2014/main" id="{6E77D9C3-8646-42C6-ADE3-A48632EF27B4}"/>
              </a:ext>
            </a:extLst>
          </p:cNvPr>
          <p:cNvSpPr txBox="1"/>
          <p:nvPr/>
        </p:nvSpPr>
        <p:spPr>
          <a:xfrm>
            <a:off x="2030622" y="5193013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最終ログイン </a:t>
            </a:r>
            <a:r>
              <a:rPr kumimoji="1" lang="en-US" altLang="ja-JP" sz="600" dirty="0">
                <a:solidFill>
                  <a:schemeClr val="bg1"/>
                </a:solidFill>
              </a:rPr>
              <a:t>xx</a:t>
            </a:r>
            <a:r>
              <a:rPr kumimoji="1" lang="ja-JP" altLang="en-US" sz="600" dirty="0">
                <a:solidFill>
                  <a:schemeClr val="bg1"/>
                </a:solidFill>
              </a:rPr>
              <a:t>時間前</a:t>
            </a:r>
          </a:p>
        </p:txBody>
      </p:sp>
      <p:sp>
        <p:nvSpPr>
          <p:cNvPr id="367" name="テキスト ボックス 366">
            <a:extLst>
              <a:ext uri="{FF2B5EF4-FFF2-40B4-BE49-F238E27FC236}">
                <a16:creationId xmlns:a16="http://schemas.microsoft.com/office/drawing/2014/main" id="{0BBA521A-E48E-4E8F-AEE6-FD8A7895545F}"/>
              </a:ext>
            </a:extLst>
          </p:cNvPr>
          <p:cNvSpPr txBox="1"/>
          <p:nvPr/>
        </p:nvSpPr>
        <p:spPr>
          <a:xfrm>
            <a:off x="1500499" y="5029894"/>
            <a:ext cx="7167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600" dirty="0">
                <a:solidFill>
                  <a:schemeClr val="bg1"/>
                </a:solidFill>
              </a:rPr>
              <a:t>RANK</a:t>
            </a:r>
            <a:r>
              <a:rPr kumimoji="1" lang="ja-JP" altLang="en-US" sz="600" dirty="0">
                <a:solidFill>
                  <a:schemeClr val="bg1"/>
                </a:solidFill>
              </a:rPr>
              <a:t> </a:t>
            </a:r>
            <a:r>
              <a:rPr kumimoji="1" lang="en-US" altLang="ja-JP" sz="600" dirty="0">
                <a:solidFill>
                  <a:schemeClr val="bg1"/>
                </a:solidFill>
              </a:rPr>
              <a:t>XXX</a:t>
            </a:r>
            <a:endParaRPr kumimoji="1" lang="ja-JP" altLang="en-US" sz="600" dirty="0">
              <a:solidFill>
                <a:schemeClr val="bg1"/>
              </a:solidFill>
            </a:endParaRPr>
          </a:p>
        </p:txBody>
      </p:sp>
      <p:grpSp>
        <p:nvGrpSpPr>
          <p:cNvPr id="368" name="グループ化 367">
            <a:extLst>
              <a:ext uri="{FF2B5EF4-FFF2-40B4-BE49-F238E27FC236}">
                <a16:creationId xmlns:a16="http://schemas.microsoft.com/office/drawing/2014/main" id="{10631933-198B-4A54-8E53-BB9BF53B1726}"/>
              </a:ext>
            </a:extLst>
          </p:cNvPr>
          <p:cNvGrpSpPr/>
          <p:nvPr/>
        </p:nvGrpSpPr>
        <p:grpSpPr>
          <a:xfrm>
            <a:off x="2608798" y="5035954"/>
            <a:ext cx="820289" cy="307777"/>
            <a:chOff x="323008" y="3800426"/>
            <a:chExt cx="649211" cy="653428"/>
          </a:xfrm>
        </p:grpSpPr>
        <p:sp>
          <p:nvSpPr>
            <p:cNvPr id="369" name="四角形: 角を丸くする 368">
              <a:extLst>
                <a:ext uri="{FF2B5EF4-FFF2-40B4-BE49-F238E27FC236}">
                  <a16:creationId xmlns:a16="http://schemas.microsoft.com/office/drawing/2014/main" id="{DA21AD37-905D-4B6A-A72C-17E05DD9D22B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370" name="テキスト ボックス 369">
              <a:extLst>
                <a:ext uri="{FF2B5EF4-FFF2-40B4-BE49-F238E27FC236}">
                  <a16:creationId xmlns:a16="http://schemas.microsoft.com/office/drawing/2014/main" id="{09F301F5-CE2E-4BED-A2B0-43260D475741}"/>
                </a:ext>
              </a:extLst>
            </p:cNvPr>
            <p:cNvSpPr txBox="1"/>
            <p:nvPr/>
          </p:nvSpPr>
          <p:spPr>
            <a:xfrm>
              <a:off x="323008" y="3800426"/>
              <a:ext cx="649211" cy="6534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ja-JP" sz="700">
                  <a:solidFill>
                    <a:schemeClr val="bg1"/>
                  </a:solidFill>
                </a:rPr>
                <a:t>役職変更</a:t>
              </a:r>
              <a:endParaRPr kumimoji="1" lang="ja-JP" sz="70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endParaRPr lang="ja-JP" altLang="en-US" sz="700">
                <a:solidFill>
                  <a:schemeClr val="bg1"/>
                </a:solidFill>
                <a:ea typeface="游ゴシック"/>
                <a:cs typeface="Calibri"/>
              </a:endParaRPr>
            </a:p>
          </p:txBody>
        </p:sp>
      </p:grpSp>
      <p:grpSp>
        <p:nvGrpSpPr>
          <p:cNvPr id="381" name="グループ化 380">
            <a:extLst>
              <a:ext uri="{FF2B5EF4-FFF2-40B4-BE49-F238E27FC236}">
                <a16:creationId xmlns:a16="http://schemas.microsoft.com/office/drawing/2014/main" id="{7A29487A-F732-4A26-A8FF-C9E11153F528}"/>
              </a:ext>
            </a:extLst>
          </p:cNvPr>
          <p:cNvGrpSpPr/>
          <p:nvPr/>
        </p:nvGrpSpPr>
        <p:grpSpPr>
          <a:xfrm>
            <a:off x="2323536" y="5311479"/>
            <a:ext cx="1319979" cy="225847"/>
            <a:chOff x="320920" y="3839560"/>
            <a:chExt cx="649211" cy="321981"/>
          </a:xfrm>
        </p:grpSpPr>
        <p:sp>
          <p:nvSpPr>
            <p:cNvPr id="392" name="四角形: 角を丸くする 391">
              <a:extLst>
                <a:ext uri="{FF2B5EF4-FFF2-40B4-BE49-F238E27FC236}">
                  <a16:creationId xmlns:a16="http://schemas.microsoft.com/office/drawing/2014/main" id="{C0EBD611-9C69-4799-8FD3-0C2C5EA23CB3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403" name="テキスト ボックス 402">
              <a:extLst>
                <a:ext uri="{FF2B5EF4-FFF2-40B4-BE49-F238E27FC236}">
                  <a16:creationId xmlns:a16="http://schemas.microsoft.com/office/drawing/2014/main" id="{6A5846E9-A792-4AFE-92E1-E2C923B92B72}"/>
                </a:ext>
              </a:extLst>
            </p:cNvPr>
            <p:cNvSpPr txBox="1"/>
            <p:nvPr/>
          </p:nvSpPr>
          <p:spPr>
            <a:xfrm>
              <a:off x="320920" y="3854391"/>
              <a:ext cx="649211" cy="307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00" b="1" dirty="0">
                  <a:solidFill>
                    <a:schemeClr val="bg1"/>
                  </a:solidFill>
                </a:rPr>
                <a:t>入団申請</a:t>
              </a:r>
            </a:p>
          </p:txBody>
        </p:sp>
      </p:grpSp>
      <p:sp>
        <p:nvSpPr>
          <p:cNvPr id="414" name="四角形: 角を丸くする 413">
            <a:extLst>
              <a:ext uri="{FF2B5EF4-FFF2-40B4-BE49-F238E27FC236}">
                <a16:creationId xmlns:a16="http://schemas.microsoft.com/office/drawing/2014/main" id="{CE07C764-9957-484D-B2EF-940C4799F051}"/>
              </a:ext>
            </a:extLst>
          </p:cNvPr>
          <p:cNvSpPr/>
          <p:nvPr/>
        </p:nvSpPr>
        <p:spPr>
          <a:xfrm>
            <a:off x="3272936" y="2623808"/>
            <a:ext cx="49351" cy="269243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5" name="四角形: 角を丸くする 424">
            <a:extLst>
              <a:ext uri="{FF2B5EF4-FFF2-40B4-BE49-F238E27FC236}">
                <a16:creationId xmlns:a16="http://schemas.microsoft.com/office/drawing/2014/main" id="{BEAC74F2-0ED2-4842-A480-98714AD1BE39}"/>
              </a:ext>
            </a:extLst>
          </p:cNvPr>
          <p:cNvSpPr/>
          <p:nvPr/>
        </p:nvSpPr>
        <p:spPr>
          <a:xfrm>
            <a:off x="3272936" y="2638838"/>
            <a:ext cx="45719" cy="11536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6" name="楕円 435">
            <a:extLst>
              <a:ext uri="{FF2B5EF4-FFF2-40B4-BE49-F238E27FC236}">
                <a16:creationId xmlns:a16="http://schemas.microsoft.com/office/drawing/2014/main" id="{7E1C3976-AF38-42E8-A925-2460F89C70C2}"/>
              </a:ext>
            </a:extLst>
          </p:cNvPr>
          <p:cNvSpPr/>
          <p:nvPr/>
        </p:nvSpPr>
        <p:spPr>
          <a:xfrm>
            <a:off x="3153366" y="5199216"/>
            <a:ext cx="196251" cy="19625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！</a:t>
            </a:r>
          </a:p>
        </p:txBody>
      </p:sp>
      <p:sp>
        <p:nvSpPr>
          <p:cNvPr id="447" name="楕円 446">
            <a:extLst>
              <a:ext uri="{FF2B5EF4-FFF2-40B4-BE49-F238E27FC236}">
                <a16:creationId xmlns:a16="http://schemas.microsoft.com/office/drawing/2014/main" id="{C4DA5B73-AF62-488A-A69C-A7B6297F44A7}"/>
              </a:ext>
            </a:extLst>
          </p:cNvPr>
          <p:cNvSpPr/>
          <p:nvPr/>
        </p:nvSpPr>
        <p:spPr>
          <a:xfrm>
            <a:off x="471882" y="3344926"/>
            <a:ext cx="242035" cy="2420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48" name="楕円 447">
            <a:extLst>
              <a:ext uri="{FF2B5EF4-FFF2-40B4-BE49-F238E27FC236}">
                <a16:creationId xmlns:a16="http://schemas.microsoft.com/office/drawing/2014/main" id="{A485E810-A2F2-48A6-8F1F-F489441E7048}"/>
              </a:ext>
            </a:extLst>
          </p:cNvPr>
          <p:cNvSpPr/>
          <p:nvPr/>
        </p:nvSpPr>
        <p:spPr>
          <a:xfrm>
            <a:off x="842931" y="3736372"/>
            <a:ext cx="242035" cy="2591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449" name="楕円 448">
            <a:extLst>
              <a:ext uri="{FF2B5EF4-FFF2-40B4-BE49-F238E27FC236}">
                <a16:creationId xmlns:a16="http://schemas.microsoft.com/office/drawing/2014/main" id="{D03AD871-8AFD-48E9-8EDF-7B091B4DDF73}"/>
              </a:ext>
            </a:extLst>
          </p:cNvPr>
          <p:cNvSpPr/>
          <p:nvPr/>
        </p:nvSpPr>
        <p:spPr>
          <a:xfrm>
            <a:off x="813083" y="4705978"/>
            <a:ext cx="242035" cy="2420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450" name="楕円 449">
            <a:extLst>
              <a:ext uri="{FF2B5EF4-FFF2-40B4-BE49-F238E27FC236}">
                <a16:creationId xmlns:a16="http://schemas.microsoft.com/office/drawing/2014/main" id="{65854A3F-E41C-4DCD-A276-1B90266FB7CF}"/>
              </a:ext>
            </a:extLst>
          </p:cNvPr>
          <p:cNvSpPr/>
          <p:nvPr/>
        </p:nvSpPr>
        <p:spPr>
          <a:xfrm>
            <a:off x="2562568" y="5214560"/>
            <a:ext cx="242035" cy="2420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51" name="楕円 450">
            <a:extLst>
              <a:ext uri="{FF2B5EF4-FFF2-40B4-BE49-F238E27FC236}">
                <a16:creationId xmlns:a16="http://schemas.microsoft.com/office/drawing/2014/main" id="{9737757D-703E-4620-A418-003BFE7EEBC2}"/>
              </a:ext>
            </a:extLst>
          </p:cNvPr>
          <p:cNvSpPr/>
          <p:nvPr/>
        </p:nvSpPr>
        <p:spPr>
          <a:xfrm>
            <a:off x="2688706" y="3294126"/>
            <a:ext cx="242035" cy="2420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452" name="楕円 451">
            <a:extLst>
              <a:ext uri="{FF2B5EF4-FFF2-40B4-BE49-F238E27FC236}">
                <a16:creationId xmlns:a16="http://schemas.microsoft.com/office/drawing/2014/main" id="{E62CC276-D185-48F0-BA04-71D52009867F}"/>
              </a:ext>
            </a:extLst>
          </p:cNvPr>
          <p:cNvSpPr/>
          <p:nvPr/>
        </p:nvSpPr>
        <p:spPr>
          <a:xfrm>
            <a:off x="2324246" y="3840373"/>
            <a:ext cx="242035" cy="2420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453" name="楕円 452">
            <a:extLst>
              <a:ext uri="{FF2B5EF4-FFF2-40B4-BE49-F238E27FC236}">
                <a16:creationId xmlns:a16="http://schemas.microsoft.com/office/drawing/2014/main" id="{69BFDB01-1E3D-4584-BEC3-C4284DD26B5A}"/>
              </a:ext>
            </a:extLst>
          </p:cNvPr>
          <p:cNvSpPr/>
          <p:nvPr/>
        </p:nvSpPr>
        <p:spPr>
          <a:xfrm>
            <a:off x="1638671" y="4157667"/>
            <a:ext cx="242035" cy="2420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454" name="テキスト ボックス 453">
            <a:extLst>
              <a:ext uri="{FF2B5EF4-FFF2-40B4-BE49-F238E27FC236}">
                <a16:creationId xmlns:a16="http://schemas.microsoft.com/office/drawing/2014/main" id="{89433929-1CB7-4E04-BFED-F74F437B42D7}"/>
              </a:ext>
            </a:extLst>
          </p:cNvPr>
          <p:cNvSpPr txBox="1"/>
          <p:nvPr/>
        </p:nvSpPr>
        <p:spPr>
          <a:xfrm>
            <a:off x="1017742" y="6019674"/>
            <a:ext cx="1241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ID.di100b, di101b</a:t>
            </a:r>
            <a:endParaRPr kumimoji="1" lang="ja-JP" altLang="en-US" sz="1000" dirty="0"/>
          </a:p>
        </p:txBody>
      </p:sp>
      <p:sp>
        <p:nvSpPr>
          <p:cNvPr id="455" name="正方形/長方形 454">
            <a:extLst>
              <a:ext uri="{FF2B5EF4-FFF2-40B4-BE49-F238E27FC236}">
                <a16:creationId xmlns:a16="http://schemas.microsoft.com/office/drawing/2014/main" id="{673EF0EC-D018-4957-9461-F36C9094774D}"/>
              </a:ext>
            </a:extLst>
          </p:cNvPr>
          <p:cNvSpPr/>
          <p:nvPr/>
        </p:nvSpPr>
        <p:spPr>
          <a:xfrm>
            <a:off x="471882" y="2203068"/>
            <a:ext cx="2846773" cy="407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6" name="グループ化 455">
            <a:extLst>
              <a:ext uri="{FF2B5EF4-FFF2-40B4-BE49-F238E27FC236}">
                <a16:creationId xmlns:a16="http://schemas.microsoft.com/office/drawing/2014/main" id="{537EFAF9-AB27-4F36-B029-57CB6FE41A4B}"/>
              </a:ext>
            </a:extLst>
          </p:cNvPr>
          <p:cNvGrpSpPr/>
          <p:nvPr/>
        </p:nvGrpSpPr>
        <p:grpSpPr>
          <a:xfrm>
            <a:off x="325757" y="2238453"/>
            <a:ext cx="716754" cy="345721"/>
            <a:chOff x="320920" y="3839560"/>
            <a:chExt cx="649211" cy="313142"/>
          </a:xfrm>
        </p:grpSpPr>
        <p:sp>
          <p:nvSpPr>
            <p:cNvPr id="457" name="四角形: 角を丸くする 456">
              <a:extLst>
                <a:ext uri="{FF2B5EF4-FFF2-40B4-BE49-F238E27FC236}">
                  <a16:creationId xmlns:a16="http://schemas.microsoft.com/office/drawing/2014/main" id="{7DD89F92-E9D4-4759-A073-9DE5E0D21765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458" name="テキスト ボックス 457">
              <a:extLst>
                <a:ext uri="{FF2B5EF4-FFF2-40B4-BE49-F238E27FC236}">
                  <a16:creationId xmlns:a16="http://schemas.microsoft.com/office/drawing/2014/main" id="{9639A361-5F86-4857-B95B-B796F89E3D01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リーダー</a:t>
              </a:r>
              <a:endParaRPr kumimoji="1" lang="en-US" altLang="ja-JP" sz="7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459" name="テキスト ボックス 458">
            <a:extLst>
              <a:ext uri="{FF2B5EF4-FFF2-40B4-BE49-F238E27FC236}">
                <a16:creationId xmlns:a16="http://schemas.microsoft.com/office/drawing/2014/main" id="{18A278B2-4F20-48ED-9E43-5FE730C2A421}"/>
              </a:ext>
            </a:extLst>
          </p:cNvPr>
          <p:cNvSpPr txBox="1"/>
          <p:nvPr/>
        </p:nvSpPr>
        <p:spPr>
          <a:xfrm>
            <a:off x="836088" y="2241083"/>
            <a:ext cx="127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団員</a:t>
            </a:r>
          </a:p>
        </p:txBody>
      </p:sp>
      <p:sp>
        <p:nvSpPr>
          <p:cNvPr id="460" name="テキスト ボックス 459">
            <a:extLst>
              <a:ext uri="{FF2B5EF4-FFF2-40B4-BE49-F238E27FC236}">
                <a16:creationId xmlns:a16="http://schemas.microsoft.com/office/drawing/2014/main" id="{9656956D-4457-496B-B19B-9E7F7DE2A815}"/>
              </a:ext>
            </a:extLst>
          </p:cNvPr>
          <p:cNvSpPr txBox="1"/>
          <p:nvPr/>
        </p:nvSpPr>
        <p:spPr>
          <a:xfrm>
            <a:off x="836088" y="2387569"/>
            <a:ext cx="1408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自分自分自分自分自分自分</a:t>
            </a:r>
          </a:p>
        </p:txBody>
      </p: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42CE9046-2A18-409C-AAD9-EA8D4121A217}"/>
              </a:ext>
            </a:extLst>
          </p:cNvPr>
          <p:cNvSpPr txBox="1"/>
          <p:nvPr/>
        </p:nvSpPr>
        <p:spPr>
          <a:xfrm>
            <a:off x="1500499" y="2261428"/>
            <a:ext cx="7167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600" dirty="0">
                <a:solidFill>
                  <a:schemeClr val="bg1"/>
                </a:solidFill>
              </a:rPr>
              <a:t>RANK</a:t>
            </a:r>
            <a:r>
              <a:rPr kumimoji="1" lang="ja-JP" altLang="en-US" sz="600" dirty="0">
                <a:solidFill>
                  <a:schemeClr val="bg1"/>
                </a:solidFill>
              </a:rPr>
              <a:t> </a:t>
            </a:r>
            <a:r>
              <a:rPr kumimoji="1" lang="en-US" altLang="ja-JP" sz="600" dirty="0">
                <a:solidFill>
                  <a:schemeClr val="bg1"/>
                </a:solidFill>
              </a:rPr>
              <a:t>XXX</a:t>
            </a:r>
            <a:endParaRPr kumimoji="1" lang="ja-JP" altLang="en-US" sz="600" dirty="0">
              <a:solidFill>
                <a:schemeClr val="bg1"/>
              </a:solidFill>
            </a:endParaRPr>
          </a:p>
        </p:txBody>
      </p:sp>
      <p:sp>
        <p:nvSpPr>
          <p:cNvPr id="463" name="四角形: 角を丸くする 462">
            <a:extLst>
              <a:ext uri="{FF2B5EF4-FFF2-40B4-BE49-F238E27FC236}">
                <a16:creationId xmlns:a16="http://schemas.microsoft.com/office/drawing/2014/main" id="{BD87BAE7-8C56-43F4-B022-40B54DA02849}"/>
              </a:ext>
            </a:extLst>
          </p:cNvPr>
          <p:cNvSpPr/>
          <p:nvPr/>
        </p:nvSpPr>
        <p:spPr>
          <a:xfrm>
            <a:off x="2821165" y="2357755"/>
            <a:ext cx="395660" cy="147496"/>
          </a:xfrm>
          <a:prstGeom prst="round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"/>
          </a:p>
        </p:txBody>
      </p:sp>
      <p:sp>
        <p:nvSpPr>
          <p:cNvPr id="464" name="テキスト ボックス 463">
            <a:extLst>
              <a:ext uri="{FF2B5EF4-FFF2-40B4-BE49-F238E27FC236}">
                <a16:creationId xmlns:a16="http://schemas.microsoft.com/office/drawing/2014/main" id="{F4666E70-F6D7-41CF-8D00-6DE5AA2F8277}"/>
              </a:ext>
            </a:extLst>
          </p:cNvPr>
          <p:cNvSpPr txBox="1"/>
          <p:nvPr/>
        </p:nvSpPr>
        <p:spPr>
          <a:xfrm>
            <a:off x="2620550" y="2338369"/>
            <a:ext cx="8202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00" dirty="0">
                <a:solidFill>
                  <a:schemeClr val="bg1"/>
                </a:solidFill>
              </a:rPr>
              <a:t>権限変更</a:t>
            </a:r>
          </a:p>
        </p:txBody>
      </p:sp>
      <p:grpSp>
        <p:nvGrpSpPr>
          <p:cNvPr id="465" name="グループ化 464">
            <a:extLst>
              <a:ext uri="{FF2B5EF4-FFF2-40B4-BE49-F238E27FC236}">
                <a16:creationId xmlns:a16="http://schemas.microsoft.com/office/drawing/2014/main" id="{27BADAAC-77C3-4D7F-AD81-38D4F68BF7AB}"/>
              </a:ext>
            </a:extLst>
          </p:cNvPr>
          <p:cNvGrpSpPr/>
          <p:nvPr/>
        </p:nvGrpSpPr>
        <p:grpSpPr>
          <a:xfrm>
            <a:off x="2153671" y="2335864"/>
            <a:ext cx="820288" cy="200055"/>
            <a:chOff x="323008" y="3800426"/>
            <a:chExt cx="649211" cy="424728"/>
          </a:xfrm>
        </p:grpSpPr>
        <p:sp>
          <p:nvSpPr>
            <p:cNvPr id="466" name="四角形: 角を丸くする 465">
              <a:extLst>
                <a:ext uri="{FF2B5EF4-FFF2-40B4-BE49-F238E27FC236}">
                  <a16:creationId xmlns:a16="http://schemas.microsoft.com/office/drawing/2014/main" id="{04AEF663-275B-425D-BBFB-E59063DDA782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467" name="テキスト ボックス 466">
              <a:extLst>
                <a:ext uri="{FF2B5EF4-FFF2-40B4-BE49-F238E27FC236}">
                  <a16:creationId xmlns:a16="http://schemas.microsoft.com/office/drawing/2014/main" id="{DE2995F7-C88F-47DE-9F1E-0D6A16055586}"/>
                </a:ext>
              </a:extLst>
            </p:cNvPr>
            <p:cNvSpPr txBox="1"/>
            <p:nvPr/>
          </p:nvSpPr>
          <p:spPr>
            <a:xfrm>
              <a:off x="323008" y="3800426"/>
              <a:ext cx="649211" cy="424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退団</a:t>
              </a:r>
            </a:p>
          </p:txBody>
        </p:sp>
      </p:grpSp>
      <p:sp>
        <p:nvSpPr>
          <p:cNvPr id="468" name="テキスト ボックス 467">
            <a:extLst>
              <a:ext uri="{FF2B5EF4-FFF2-40B4-BE49-F238E27FC236}">
                <a16:creationId xmlns:a16="http://schemas.microsoft.com/office/drawing/2014/main" id="{AA91DF90-1E9D-41DF-9BA9-CE3AE72ADACB}"/>
              </a:ext>
            </a:extLst>
          </p:cNvPr>
          <p:cNvSpPr txBox="1"/>
          <p:nvPr/>
        </p:nvSpPr>
        <p:spPr>
          <a:xfrm>
            <a:off x="5137126" y="769880"/>
            <a:ext cx="3825086" cy="73866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400" b="1" dirty="0">
                <a:latin typeface="Century Gothic" panose="020F0302020204030204"/>
                <a:ea typeface="メイリオ"/>
              </a:rPr>
              <a:t>●</a:t>
            </a:r>
            <a:r>
              <a:rPr lang="en-US" altLang="ja-JP" sz="1400" b="1" dirty="0">
                <a:latin typeface="Century Gothic" panose="020F0302020204030204"/>
                <a:ea typeface="メイリオ"/>
              </a:rPr>
              <a:t> </a:t>
            </a:r>
            <a:r>
              <a:rPr lang="ja-JP" altLang="en-US" sz="1400" b="1" dirty="0">
                <a:latin typeface="Century Gothic" panose="020F0302020204030204"/>
                <a:ea typeface="メイリオ"/>
              </a:rPr>
              <a:t>退団</a:t>
            </a:r>
            <a:endParaRPr lang="en-US" altLang="ja-JP" sz="14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400" b="1" dirty="0">
                <a:latin typeface="Century Gothic" panose="020F0302020204030204"/>
                <a:ea typeface="メイリオ"/>
              </a:rPr>
              <a:t>　</a:t>
            </a:r>
            <a:r>
              <a:rPr lang="ja-JP" altLang="en-US" sz="1400" dirty="0">
                <a:latin typeface="Century Gothic" panose="020F0302020204030204"/>
                <a:ea typeface="メイリオ"/>
              </a:rPr>
              <a:t> 師団の退団。ポイントなどはすべて破棄。</a:t>
            </a:r>
            <a:endParaRPr lang="en-US" altLang="ja-JP" sz="1400" dirty="0">
              <a:latin typeface="Century Gothic" panose="020F0302020204030204"/>
              <a:ea typeface="メイリオ"/>
            </a:endParaRPr>
          </a:p>
          <a:p>
            <a:r>
              <a:rPr lang="ja-JP" altLang="en-US" sz="1400" dirty="0">
                <a:latin typeface="Century Gothic" panose="020F0302020204030204"/>
                <a:ea typeface="メイリオ"/>
              </a:rPr>
              <a:t>　 再び入団できるのは</a:t>
            </a:r>
            <a:r>
              <a:rPr lang="en-US" altLang="ja-JP" sz="1400" dirty="0">
                <a:latin typeface="Century Gothic" panose="020F0302020204030204"/>
                <a:ea typeface="メイリオ"/>
              </a:rPr>
              <a:t>24</a:t>
            </a:r>
            <a:r>
              <a:rPr lang="ja-JP" altLang="en-US" sz="1400" dirty="0">
                <a:latin typeface="Century Gothic" panose="020F0302020204030204"/>
                <a:ea typeface="メイリオ"/>
              </a:rPr>
              <a:t>時間経過後。</a:t>
            </a:r>
            <a:endParaRPr lang="en-US" altLang="ja-JP" sz="1400" dirty="0">
              <a:latin typeface="Century Gothic" panose="020F0302020204030204"/>
              <a:ea typeface="メイリオ"/>
            </a:endParaRPr>
          </a:p>
        </p:txBody>
      </p:sp>
      <p:sp>
        <p:nvSpPr>
          <p:cNvPr id="469" name="矢印: 右 468">
            <a:extLst>
              <a:ext uri="{FF2B5EF4-FFF2-40B4-BE49-F238E27FC236}">
                <a16:creationId xmlns:a16="http://schemas.microsoft.com/office/drawing/2014/main" id="{38971683-2705-4538-B027-2A94F0E756FA}"/>
              </a:ext>
            </a:extLst>
          </p:cNvPr>
          <p:cNvSpPr/>
          <p:nvPr/>
        </p:nvSpPr>
        <p:spPr>
          <a:xfrm rot="21093315">
            <a:off x="2791636" y="1976616"/>
            <a:ext cx="4653019" cy="242165"/>
          </a:xfrm>
          <a:prstGeom prst="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四角形: 角を丸くする 118">
            <a:extLst>
              <a:ext uri="{FF2B5EF4-FFF2-40B4-BE49-F238E27FC236}">
                <a16:creationId xmlns:a16="http://schemas.microsoft.com/office/drawing/2014/main" id="{3FCE66E5-3FC6-4A0D-AE33-95E8F4B30953}"/>
              </a:ext>
            </a:extLst>
          </p:cNvPr>
          <p:cNvSpPr/>
          <p:nvPr/>
        </p:nvSpPr>
        <p:spPr>
          <a:xfrm>
            <a:off x="3606308" y="1525414"/>
            <a:ext cx="1530818" cy="1313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6F2B86A5-F6B9-4739-8A23-14EE4588783B}"/>
              </a:ext>
            </a:extLst>
          </p:cNvPr>
          <p:cNvSpPr txBox="1"/>
          <p:nvPr/>
        </p:nvSpPr>
        <p:spPr>
          <a:xfrm>
            <a:off x="3956875" y="1564609"/>
            <a:ext cx="85658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ja-JP" sz="900">
                <a:solidFill>
                  <a:schemeClr val="bg1"/>
                </a:solidFill>
              </a:rPr>
              <a:t>役職変更</a:t>
            </a:r>
            <a:endParaRPr kumimoji="1" lang="ja-JP" sz="90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ja-JP" altLang="en-US" sz="900">
              <a:solidFill>
                <a:schemeClr val="bg1"/>
              </a:solidFill>
              <a:ea typeface="游ゴシック"/>
              <a:cs typeface="Calibri"/>
            </a:endParaRPr>
          </a:p>
        </p:txBody>
      </p: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3A99E70F-B22D-4B15-884E-28E00D239CE0}"/>
              </a:ext>
            </a:extLst>
          </p:cNvPr>
          <p:cNvGrpSpPr/>
          <p:nvPr/>
        </p:nvGrpSpPr>
        <p:grpSpPr>
          <a:xfrm>
            <a:off x="3927812" y="2625580"/>
            <a:ext cx="884371" cy="255436"/>
            <a:chOff x="320920" y="3839560"/>
            <a:chExt cx="649211" cy="440529"/>
          </a:xfrm>
        </p:grpSpPr>
        <p:sp>
          <p:nvSpPr>
            <p:cNvPr id="122" name="四角形: 角を丸くする 121">
              <a:extLst>
                <a:ext uri="{FF2B5EF4-FFF2-40B4-BE49-F238E27FC236}">
                  <a16:creationId xmlns:a16="http://schemas.microsoft.com/office/drawing/2014/main" id="{AA343C33-65A1-4DA5-B1D2-5D9190FFE02C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"/>
            </a:p>
          </p:txBody>
        </p: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7041C60C-249F-4E60-8C73-400769FAB0B6}"/>
                </a:ext>
              </a:extLst>
            </p:cNvPr>
            <p:cNvSpPr txBox="1"/>
            <p:nvPr/>
          </p:nvSpPr>
          <p:spPr>
            <a:xfrm>
              <a:off x="320920" y="3854393"/>
              <a:ext cx="649211" cy="425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700">
                  <a:solidFill>
                    <a:schemeClr val="bg1"/>
                  </a:solidFill>
                </a:rPr>
                <a:t>OK</a:t>
              </a:r>
              <a:endParaRPr kumimoji="1" lang="ja-JP" altLang="en-US" sz="700">
                <a:solidFill>
                  <a:schemeClr val="bg1"/>
                </a:solidFill>
              </a:endParaRPr>
            </a:p>
          </p:txBody>
        </p:sp>
      </p:grp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F7168AF3-F999-4986-A99A-0A6097491C8B}"/>
              </a:ext>
            </a:extLst>
          </p:cNvPr>
          <p:cNvSpPr txBox="1"/>
          <p:nvPr/>
        </p:nvSpPr>
        <p:spPr>
          <a:xfrm>
            <a:off x="3628698" y="1767468"/>
            <a:ext cx="14115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>
                <a:solidFill>
                  <a:schemeClr val="bg1"/>
                </a:solidFill>
              </a:rPr>
              <a:t>プレイヤー名：今の役職</a:t>
            </a:r>
            <a:endParaRPr kumimoji="1" lang="en-US" altLang="ja-JP" sz="500">
              <a:solidFill>
                <a:schemeClr val="bg1"/>
              </a:solidFill>
            </a:endParaRPr>
          </a:p>
        </p:txBody>
      </p:sp>
      <p:sp>
        <p:nvSpPr>
          <p:cNvPr id="125" name="四角形: 角を丸くする 124">
            <a:extLst>
              <a:ext uri="{FF2B5EF4-FFF2-40B4-BE49-F238E27FC236}">
                <a16:creationId xmlns:a16="http://schemas.microsoft.com/office/drawing/2014/main" id="{B1CBF8B8-2B58-4716-86A8-27ACA0CABA7A}"/>
              </a:ext>
            </a:extLst>
          </p:cNvPr>
          <p:cNvSpPr/>
          <p:nvPr/>
        </p:nvSpPr>
        <p:spPr>
          <a:xfrm>
            <a:off x="3704111" y="1971817"/>
            <a:ext cx="373141" cy="147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師団長</a:t>
            </a:r>
          </a:p>
        </p:txBody>
      </p:sp>
      <p:sp>
        <p:nvSpPr>
          <p:cNvPr id="126" name="四角形: 角を丸くする 125">
            <a:extLst>
              <a:ext uri="{FF2B5EF4-FFF2-40B4-BE49-F238E27FC236}">
                <a16:creationId xmlns:a16="http://schemas.microsoft.com/office/drawing/2014/main" id="{EAAF766F-9DC2-40BE-A784-ACD74A26DA6A}"/>
              </a:ext>
            </a:extLst>
          </p:cNvPr>
          <p:cNvSpPr/>
          <p:nvPr/>
        </p:nvSpPr>
        <p:spPr>
          <a:xfrm>
            <a:off x="4180718" y="1971817"/>
            <a:ext cx="373141" cy="1475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副師団長</a:t>
            </a:r>
          </a:p>
        </p:txBody>
      </p:sp>
      <p:sp>
        <p:nvSpPr>
          <p:cNvPr id="127" name="四角形: 角を丸くする 126">
            <a:extLst>
              <a:ext uri="{FF2B5EF4-FFF2-40B4-BE49-F238E27FC236}">
                <a16:creationId xmlns:a16="http://schemas.microsoft.com/office/drawing/2014/main" id="{1D54AACD-D570-4B4E-B5B0-5C6EB8D5127C}"/>
              </a:ext>
            </a:extLst>
          </p:cNvPr>
          <p:cNvSpPr/>
          <p:nvPr/>
        </p:nvSpPr>
        <p:spPr>
          <a:xfrm>
            <a:off x="4643666" y="1971817"/>
            <a:ext cx="373141" cy="147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団員</a:t>
            </a: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4CF37F6A-2A23-42A4-A558-A9D5B2D3419D}"/>
              </a:ext>
            </a:extLst>
          </p:cNvPr>
          <p:cNvSpPr txBox="1"/>
          <p:nvPr/>
        </p:nvSpPr>
        <p:spPr>
          <a:xfrm>
            <a:off x="3643856" y="2117761"/>
            <a:ext cx="15209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" dirty="0">
                <a:solidFill>
                  <a:schemeClr val="bg1"/>
                </a:solidFill>
              </a:rPr>
              <a:t>師団長を選択した場合、現在の団長は副師団長になります。</a:t>
            </a:r>
            <a:endParaRPr kumimoji="1" lang="en-US" altLang="ja-JP" sz="400" dirty="0">
              <a:solidFill>
                <a:schemeClr val="bg1"/>
              </a:solidFill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1117EBB3-CE7F-4E71-A362-AFB4AD0992F8}"/>
              </a:ext>
            </a:extLst>
          </p:cNvPr>
          <p:cNvSpPr txBox="1"/>
          <p:nvPr/>
        </p:nvSpPr>
        <p:spPr>
          <a:xfrm>
            <a:off x="3952925" y="2819913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ID.di100i</a:t>
            </a:r>
            <a:r>
              <a:rPr kumimoji="1" lang="ja-JP" altLang="en-US" sz="1000" dirty="0"/>
              <a:t> </a:t>
            </a: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8B39D65D-1346-4D11-9EB2-8CC9F88EBC41}"/>
              </a:ext>
            </a:extLst>
          </p:cNvPr>
          <p:cNvSpPr txBox="1"/>
          <p:nvPr/>
        </p:nvSpPr>
        <p:spPr>
          <a:xfrm>
            <a:off x="3952925" y="4305748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ID.di100j</a:t>
            </a:r>
            <a:endParaRPr kumimoji="1" lang="ja-JP" altLang="en-US" sz="1000" dirty="0"/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D76CCF36-A054-4722-A639-C6A055C416C0}"/>
              </a:ext>
            </a:extLst>
          </p:cNvPr>
          <p:cNvSpPr txBox="1"/>
          <p:nvPr/>
        </p:nvSpPr>
        <p:spPr>
          <a:xfrm>
            <a:off x="4157791" y="4472067"/>
            <a:ext cx="1216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>
                <a:solidFill>
                  <a:schemeClr val="bg1"/>
                </a:solidFill>
              </a:rPr>
              <a:t>エンブレム効果エンブレム効果５６</a:t>
            </a:r>
            <a:endParaRPr kumimoji="1" lang="en-US" altLang="ja-JP" sz="500">
              <a:solidFill>
                <a:schemeClr val="bg1"/>
              </a:solidFill>
            </a:endParaRPr>
          </a:p>
          <a:p>
            <a:r>
              <a:rPr kumimoji="1" lang="ja-JP" altLang="en-US" sz="500">
                <a:solidFill>
                  <a:schemeClr val="bg1"/>
                </a:solidFill>
              </a:rPr>
              <a:t>師団パッシブの内容のテキスト５６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B80F9FC8-5AA1-400E-BBA3-36E4AD2508A9}"/>
              </a:ext>
            </a:extLst>
          </p:cNvPr>
          <p:cNvSpPr txBox="1"/>
          <p:nvPr/>
        </p:nvSpPr>
        <p:spPr>
          <a:xfrm>
            <a:off x="4157791" y="4752551"/>
            <a:ext cx="1216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>
                <a:solidFill>
                  <a:schemeClr val="bg1"/>
                </a:solidFill>
              </a:rPr>
              <a:t>エンブレム効果エンブレム効果５６</a:t>
            </a:r>
            <a:endParaRPr kumimoji="1" lang="en-US" altLang="ja-JP" sz="500">
              <a:solidFill>
                <a:schemeClr val="bg1"/>
              </a:solidFill>
            </a:endParaRPr>
          </a:p>
          <a:p>
            <a:r>
              <a:rPr kumimoji="1" lang="ja-JP" altLang="en-US" sz="500">
                <a:solidFill>
                  <a:schemeClr val="bg1"/>
                </a:solidFill>
              </a:rPr>
              <a:t>師団パッシブの内容のテキスト５６</a:t>
            </a: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E0453DD9-D4EB-46BA-AA13-4A7F81906A95}"/>
              </a:ext>
            </a:extLst>
          </p:cNvPr>
          <p:cNvSpPr txBox="1"/>
          <p:nvPr/>
        </p:nvSpPr>
        <p:spPr>
          <a:xfrm>
            <a:off x="4161060" y="5038859"/>
            <a:ext cx="1216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>
                <a:solidFill>
                  <a:schemeClr val="bg1"/>
                </a:solidFill>
              </a:rPr>
              <a:t>エンブレム効果エンブレム効果５６</a:t>
            </a:r>
            <a:endParaRPr kumimoji="1" lang="en-US" altLang="ja-JP" sz="500">
              <a:solidFill>
                <a:schemeClr val="bg1"/>
              </a:solidFill>
            </a:endParaRPr>
          </a:p>
          <a:p>
            <a:r>
              <a:rPr kumimoji="1" lang="ja-JP" altLang="en-US" sz="500">
                <a:solidFill>
                  <a:schemeClr val="bg1"/>
                </a:solidFill>
              </a:rPr>
              <a:t>師団パッシブの内容のテキスト５６</a:t>
            </a: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A8A7AA1D-AE53-41CB-94B0-2821CC905B4E}"/>
              </a:ext>
            </a:extLst>
          </p:cNvPr>
          <p:cNvSpPr txBox="1"/>
          <p:nvPr/>
        </p:nvSpPr>
        <p:spPr>
          <a:xfrm>
            <a:off x="4161060" y="5324276"/>
            <a:ext cx="1216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>
                <a:solidFill>
                  <a:schemeClr val="bg1"/>
                </a:solidFill>
              </a:rPr>
              <a:t>エンブレム効果エンブレム効果５６</a:t>
            </a:r>
            <a:endParaRPr kumimoji="1" lang="en-US" altLang="ja-JP" sz="500">
              <a:solidFill>
                <a:schemeClr val="bg1"/>
              </a:solidFill>
            </a:endParaRPr>
          </a:p>
          <a:p>
            <a:r>
              <a:rPr kumimoji="1" lang="ja-JP" altLang="en-US" sz="500">
                <a:solidFill>
                  <a:schemeClr val="bg1"/>
                </a:solidFill>
              </a:rPr>
              <a:t>師団パッシブの内容のテキスト５６</a:t>
            </a:r>
          </a:p>
        </p:txBody>
      </p:sp>
      <p:grpSp>
        <p:nvGrpSpPr>
          <p:cNvPr id="136" name="グループ化 135">
            <a:extLst>
              <a:ext uri="{FF2B5EF4-FFF2-40B4-BE49-F238E27FC236}">
                <a16:creationId xmlns:a16="http://schemas.microsoft.com/office/drawing/2014/main" id="{1FDF4794-75B7-4041-B893-E0F60E4040BA}"/>
              </a:ext>
            </a:extLst>
          </p:cNvPr>
          <p:cNvGrpSpPr/>
          <p:nvPr/>
        </p:nvGrpSpPr>
        <p:grpSpPr>
          <a:xfrm>
            <a:off x="3606308" y="4546541"/>
            <a:ext cx="1530818" cy="1253080"/>
            <a:chOff x="5892486" y="2255520"/>
            <a:chExt cx="2284842" cy="1870300"/>
          </a:xfrm>
        </p:grpSpPr>
        <p:sp>
          <p:nvSpPr>
            <p:cNvPr id="137" name="四角形: 角を丸くする 136">
              <a:extLst>
                <a:ext uri="{FF2B5EF4-FFF2-40B4-BE49-F238E27FC236}">
                  <a16:creationId xmlns:a16="http://schemas.microsoft.com/office/drawing/2014/main" id="{487000AC-0EFB-4BE6-9B7D-79F9B2904225}"/>
                </a:ext>
              </a:extLst>
            </p:cNvPr>
            <p:cNvSpPr/>
            <p:nvPr/>
          </p:nvSpPr>
          <p:spPr>
            <a:xfrm>
              <a:off x="5892486" y="2255520"/>
              <a:ext cx="2284842" cy="1870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ja-JP" sz="700" dirty="0">
                  <a:ea typeface="游ゴシック"/>
                  <a:cs typeface="Calibri"/>
                </a:rPr>
                <a:t>プレイヤー名プレイヤー名</a:t>
              </a:r>
            </a:p>
            <a:p>
              <a:pPr algn="ctr"/>
              <a:r>
                <a:rPr kumimoji="1" lang="ja-JP" altLang="en-US" sz="700" dirty="0">
                  <a:ea typeface="游ゴシック"/>
                </a:rPr>
                <a:t>を[新役職]に変更しますか？</a:t>
              </a:r>
              <a:endParaRPr lang="en-US" altLang="ja-JP" sz="700" dirty="0">
                <a:ea typeface="游ゴシック"/>
                <a:cs typeface="Calibri"/>
              </a:endParaRPr>
            </a:p>
          </p:txBody>
        </p: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4CCAE63C-AEB8-443D-B28E-3101A472A6C3}"/>
                </a:ext>
              </a:extLst>
            </p:cNvPr>
            <p:cNvSpPr txBox="1"/>
            <p:nvPr/>
          </p:nvSpPr>
          <p:spPr>
            <a:xfrm>
              <a:off x="6415729" y="2318867"/>
              <a:ext cx="1278511" cy="34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solidFill>
                    <a:schemeClr val="bg1"/>
                  </a:solidFill>
                </a:rPr>
                <a:t>確認</a:t>
              </a:r>
              <a:endParaRPr kumimoji="1" lang="en-US" altLang="ja-JP" sz="900">
                <a:solidFill>
                  <a:schemeClr val="bg1"/>
                </a:solidFill>
              </a:endParaRPr>
            </a:p>
          </p:txBody>
        </p:sp>
        <p:sp>
          <p:nvSpPr>
            <p:cNvPr id="139" name="四角形: 角を丸くする 138">
              <a:extLst>
                <a:ext uri="{FF2B5EF4-FFF2-40B4-BE49-F238E27FC236}">
                  <a16:creationId xmlns:a16="http://schemas.microsoft.com/office/drawing/2014/main" id="{EC9869B0-197B-42B8-A632-2CF60F8604B9}"/>
                </a:ext>
              </a:extLst>
            </p:cNvPr>
            <p:cNvSpPr/>
            <p:nvPr/>
          </p:nvSpPr>
          <p:spPr>
            <a:xfrm>
              <a:off x="7208516" y="3726588"/>
              <a:ext cx="636683" cy="2196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OK</a:t>
              </a:r>
              <a:endParaRPr kumimoji="1" lang="en-US" altLang="ja-JP" sz="100"/>
            </a:p>
          </p:txBody>
        </p:sp>
        <p:sp>
          <p:nvSpPr>
            <p:cNvPr id="140" name="四角形: 角を丸くする 139">
              <a:extLst>
                <a:ext uri="{FF2B5EF4-FFF2-40B4-BE49-F238E27FC236}">
                  <a16:creationId xmlns:a16="http://schemas.microsoft.com/office/drawing/2014/main" id="{A97BC650-EB73-4A43-AFB9-65FD3E2DB4FE}"/>
                </a:ext>
              </a:extLst>
            </p:cNvPr>
            <p:cNvSpPr/>
            <p:nvPr/>
          </p:nvSpPr>
          <p:spPr>
            <a:xfrm>
              <a:off x="6223581" y="3716946"/>
              <a:ext cx="636683" cy="2196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00" dirty="0"/>
                <a:t>キャンセル</a:t>
              </a:r>
            </a:p>
          </p:txBody>
        </p:sp>
      </p:grpSp>
      <p:sp>
        <p:nvSpPr>
          <p:cNvPr id="141" name="四角形: 角を丸くする 140">
            <a:extLst>
              <a:ext uri="{FF2B5EF4-FFF2-40B4-BE49-F238E27FC236}">
                <a16:creationId xmlns:a16="http://schemas.microsoft.com/office/drawing/2014/main" id="{D27ACB7E-E9D9-4B07-9596-9883EB6EA0E0}"/>
              </a:ext>
            </a:extLst>
          </p:cNvPr>
          <p:cNvSpPr/>
          <p:nvPr/>
        </p:nvSpPr>
        <p:spPr>
          <a:xfrm>
            <a:off x="3704110" y="2319518"/>
            <a:ext cx="373141" cy="147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除名</a:t>
            </a: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3684A0B6-DBA7-4D8D-905D-0DA7BA45BC3C}"/>
              </a:ext>
            </a:extLst>
          </p:cNvPr>
          <p:cNvSpPr txBox="1"/>
          <p:nvPr/>
        </p:nvSpPr>
        <p:spPr>
          <a:xfrm>
            <a:off x="3624989" y="2473151"/>
            <a:ext cx="156259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">
                <a:solidFill>
                  <a:schemeClr val="bg1"/>
                </a:solidFill>
              </a:rPr>
              <a:t>師団長を除名した場合、副師団長から師団長が得ればれます。</a:t>
            </a:r>
            <a:endParaRPr kumimoji="1" lang="en-US" altLang="ja-JP" sz="400">
              <a:solidFill>
                <a:schemeClr val="bg1"/>
              </a:solidFill>
            </a:endParaRPr>
          </a:p>
        </p:txBody>
      </p:sp>
      <p:sp>
        <p:nvSpPr>
          <p:cNvPr id="152" name="矢印: 右 151">
            <a:extLst>
              <a:ext uri="{FF2B5EF4-FFF2-40B4-BE49-F238E27FC236}">
                <a16:creationId xmlns:a16="http://schemas.microsoft.com/office/drawing/2014/main" id="{6B8B1708-BA4A-4023-9331-AABF442CA6E1}"/>
              </a:ext>
            </a:extLst>
          </p:cNvPr>
          <p:cNvSpPr/>
          <p:nvPr/>
        </p:nvSpPr>
        <p:spPr>
          <a:xfrm rot="5400000">
            <a:off x="3545378" y="3259698"/>
            <a:ext cx="2511992" cy="242165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A561553D-D6D3-4D31-87D8-51E30C0FB981}"/>
              </a:ext>
            </a:extLst>
          </p:cNvPr>
          <p:cNvSpPr txBox="1"/>
          <p:nvPr/>
        </p:nvSpPr>
        <p:spPr>
          <a:xfrm>
            <a:off x="3993091" y="5790330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ID.di100k</a:t>
            </a:r>
            <a:endParaRPr kumimoji="1" lang="ja-JP" altLang="en-US" sz="1000" dirty="0"/>
          </a:p>
        </p:txBody>
      </p:sp>
      <p:sp>
        <p:nvSpPr>
          <p:cNvPr id="154" name="矢印: 右 153">
            <a:extLst>
              <a:ext uri="{FF2B5EF4-FFF2-40B4-BE49-F238E27FC236}">
                <a16:creationId xmlns:a16="http://schemas.microsoft.com/office/drawing/2014/main" id="{B49A858E-CBE6-4DA1-8533-8210243F841B}"/>
              </a:ext>
            </a:extLst>
          </p:cNvPr>
          <p:cNvSpPr/>
          <p:nvPr/>
        </p:nvSpPr>
        <p:spPr>
          <a:xfrm rot="19404268">
            <a:off x="3111285" y="2390361"/>
            <a:ext cx="656643" cy="24216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82" name="グループ化 481">
            <a:extLst>
              <a:ext uri="{FF2B5EF4-FFF2-40B4-BE49-F238E27FC236}">
                <a16:creationId xmlns:a16="http://schemas.microsoft.com/office/drawing/2014/main" id="{6FC9C192-CA96-4F5C-83A0-946702400F1B}"/>
              </a:ext>
            </a:extLst>
          </p:cNvPr>
          <p:cNvGrpSpPr/>
          <p:nvPr/>
        </p:nvGrpSpPr>
        <p:grpSpPr>
          <a:xfrm>
            <a:off x="7271977" y="3065996"/>
            <a:ext cx="1530818" cy="1253080"/>
            <a:chOff x="5892486" y="2255520"/>
            <a:chExt cx="2284842" cy="1870300"/>
          </a:xfrm>
        </p:grpSpPr>
        <p:sp>
          <p:nvSpPr>
            <p:cNvPr id="483" name="四角形: 角を丸くする 482">
              <a:extLst>
                <a:ext uri="{FF2B5EF4-FFF2-40B4-BE49-F238E27FC236}">
                  <a16:creationId xmlns:a16="http://schemas.microsoft.com/office/drawing/2014/main" id="{E294E471-1F85-4085-9D9C-33C41F5CFB6A}"/>
                </a:ext>
              </a:extLst>
            </p:cNvPr>
            <p:cNvSpPr/>
            <p:nvPr/>
          </p:nvSpPr>
          <p:spPr>
            <a:xfrm>
              <a:off x="5892486" y="2255520"/>
              <a:ext cx="2284842" cy="1870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/>
                <a:t>獲得したポイントなどは</a:t>
              </a:r>
              <a:endParaRPr kumimoji="1" lang="en-US" altLang="ja-JP" sz="600" dirty="0"/>
            </a:p>
            <a:p>
              <a:pPr algn="ctr"/>
              <a:r>
                <a:rPr kumimoji="1" lang="ja-JP" altLang="en-US" sz="600" dirty="0"/>
                <a:t>全て破棄され、次回入団申請は</a:t>
              </a:r>
              <a:endParaRPr kumimoji="1" lang="en-US" altLang="ja-JP" sz="600" dirty="0"/>
            </a:p>
            <a:p>
              <a:pPr algn="ctr"/>
              <a:r>
                <a:rPr kumimoji="1" lang="en-US" altLang="ja-JP" sz="600" dirty="0"/>
                <a:t>24</a:t>
              </a:r>
              <a:r>
                <a:rPr kumimoji="1" lang="ja-JP" altLang="en-US" sz="600" dirty="0"/>
                <a:t>時間後に可能になります。</a:t>
              </a:r>
            </a:p>
          </p:txBody>
        </p:sp>
        <p:sp>
          <p:nvSpPr>
            <p:cNvPr id="484" name="テキスト ボックス 483">
              <a:extLst>
                <a:ext uri="{FF2B5EF4-FFF2-40B4-BE49-F238E27FC236}">
                  <a16:creationId xmlns:a16="http://schemas.microsoft.com/office/drawing/2014/main" id="{5E36275D-76A7-4999-8631-F6B29DD2ED6D}"/>
                </a:ext>
              </a:extLst>
            </p:cNvPr>
            <p:cNvSpPr txBox="1"/>
            <p:nvPr/>
          </p:nvSpPr>
          <p:spPr>
            <a:xfrm>
              <a:off x="6415729" y="2318867"/>
              <a:ext cx="1278511" cy="34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solidFill>
                    <a:schemeClr val="bg1"/>
                  </a:solidFill>
                </a:rPr>
                <a:t>確認</a:t>
              </a:r>
              <a:endParaRPr kumimoji="1" lang="en-US" altLang="ja-JP" sz="900">
                <a:solidFill>
                  <a:schemeClr val="bg1"/>
                </a:solidFill>
              </a:endParaRPr>
            </a:p>
          </p:txBody>
        </p:sp>
      </p:grpSp>
      <p:sp>
        <p:nvSpPr>
          <p:cNvPr id="492" name="テキスト ボックス 491">
            <a:extLst>
              <a:ext uri="{FF2B5EF4-FFF2-40B4-BE49-F238E27FC236}">
                <a16:creationId xmlns:a16="http://schemas.microsoft.com/office/drawing/2014/main" id="{9DC54ED1-B93B-4C8C-BC6C-71B4FD41B859}"/>
              </a:ext>
            </a:extLst>
          </p:cNvPr>
          <p:cNvSpPr txBox="1"/>
          <p:nvPr/>
        </p:nvSpPr>
        <p:spPr>
          <a:xfrm>
            <a:off x="7087287" y="2742838"/>
            <a:ext cx="1901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ID.di100t</a:t>
            </a:r>
            <a:r>
              <a:rPr kumimoji="1" lang="ja-JP" altLang="en-US" sz="1000" dirty="0"/>
              <a:t> 退団確認ウィンドウ</a:t>
            </a:r>
          </a:p>
        </p:txBody>
      </p:sp>
      <p:sp>
        <p:nvSpPr>
          <p:cNvPr id="493" name="テキスト ボックス 492">
            <a:extLst>
              <a:ext uri="{FF2B5EF4-FFF2-40B4-BE49-F238E27FC236}">
                <a16:creationId xmlns:a16="http://schemas.microsoft.com/office/drawing/2014/main" id="{469F69DE-BF62-471B-96C4-17C6280551FB}"/>
              </a:ext>
            </a:extLst>
          </p:cNvPr>
          <p:cNvSpPr txBox="1"/>
          <p:nvPr/>
        </p:nvSpPr>
        <p:spPr>
          <a:xfrm>
            <a:off x="7069349" y="4306607"/>
            <a:ext cx="20226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/>
              <a:t>ID.di100u</a:t>
            </a:r>
            <a:r>
              <a:rPr kumimoji="1" lang="ja-JP" altLang="en-US" sz="900" dirty="0"/>
              <a:t> 退団最終確認ウィンドウ</a:t>
            </a:r>
          </a:p>
        </p:txBody>
      </p:sp>
      <p:grpSp>
        <p:nvGrpSpPr>
          <p:cNvPr id="494" name="グループ化 493">
            <a:extLst>
              <a:ext uri="{FF2B5EF4-FFF2-40B4-BE49-F238E27FC236}">
                <a16:creationId xmlns:a16="http://schemas.microsoft.com/office/drawing/2014/main" id="{99DCCAD8-0C35-475E-A604-AF85B1228EE3}"/>
              </a:ext>
            </a:extLst>
          </p:cNvPr>
          <p:cNvGrpSpPr/>
          <p:nvPr/>
        </p:nvGrpSpPr>
        <p:grpSpPr>
          <a:xfrm>
            <a:off x="7271977" y="3978797"/>
            <a:ext cx="1530818" cy="1849626"/>
            <a:chOff x="5892486" y="1365138"/>
            <a:chExt cx="2284842" cy="2760682"/>
          </a:xfrm>
        </p:grpSpPr>
        <p:sp>
          <p:nvSpPr>
            <p:cNvPr id="495" name="四角形: 角を丸くする 494">
              <a:extLst>
                <a:ext uri="{FF2B5EF4-FFF2-40B4-BE49-F238E27FC236}">
                  <a16:creationId xmlns:a16="http://schemas.microsoft.com/office/drawing/2014/main" id="{E43CC896-F504-4F1E-9B8A-D2CF332BE819}"/>
                </a:ext>
              </a:extLst>
            </p:cNvPr>
            <p:cNvSpPr/>
            <p:nvPr/>
          </p:nvSpPr>
          <p:spPr>
            <a:xfrm>
              <a:off x="5892486" y="2255520"/>
              <a:ext cx="2284842" cy="1870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退団しました。</a:t>
              </a:r>
            </a:p>
          </p:txBody>
        </p:sp>
        <p:sp>
          <p:nvSpPr>
            <p:cNvPr id="496" name="テキスト ボックス 495">
              <a:extLst>
                <a:ext uri="{FF2B5EF4-FFF2-40B4-BE49-F238E27FC236}">
                  <a16:creationId xmlns:a16="http://schemas.microsoft.com/office/drawing/2014/main" id="{25AEBCB0-6039-4DBC-A73A-5077E8C4F711}"/>
                </a:ext>
              </a:extLst>
            </p:cNvPr>
            <p:cNvSpPr txBox="1"/>
            <p:nvPr/>
          </p:nvSpPr>
          <p:spPr>
            <a:xfrm>
              <a:off x="6415729" y="2318867"/>
              <a:ext cx="1278511" cy="34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solidFill>
                    <a:schemeClr val="bg1"/>
                  </a:solidFill>
                </a:rPr>
                <a:t>確認</a:t>
              </a:r>
              <a:endParaRPr kumimoji="1" lang="en-US" altLang="ja-JP" sz="900">
                <a:solidFill>
                  <a:schemeClr val="bg1"/>
                </a:solidFill>
              </a:endParaRPr>
            </a:p>
          </p:txBody>
        </p:sp>
        <p:sp>
          <p:nvSpPr>
            <p:cNvPr id="497" name="四角形: 角を丸くする 496">
              <a:extLst>
                <a:ext uri="{FF2B5EF4-FFF2-40B4-BE49-F238E27FC236}">
                  <a16:creationId xmlns:a16="http://schemas.microsoft.com/office/drawing/2014/main" id="{C282B309-6958-4388-9D4E-47829C3A421D}"/>
                </a:ext>
              </a:extLst>
            </p:cNvPr>
            <p:cNvSpPr/>
            <p:nvPr/>
          </p:nvSpPr>
          <p:spPr>
            <a:xfrm>
              <a:off x="6781207" y="3726588"/>
              <a:ext cx="636683" cy="2196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/>
                <a:t>OK</a:t>
              </a:r>
              <a:endParaRPr kumimoji="1" lang="en-US" altLang="ja-JP" sz="100" dirty="0"/>
            </a:p>
          </p:txBody>
        </p:sp>
        <p:sp>
          <p:nvSpPr>
            <p:cNvPr id="518" name="四角形: 角を丸くする 517">
              <a:extLst>
                <a:ext uri="{FF2B5EF4-FFF2-40B4-BE49-F238E27FC236}">
                  <a16:creationId xmlns:a16="http://schemas.microsoft.com/office/drawing/2014/main" id="{953A3E40-CE7F-405C-9CC4-05FB899DCE06}"/>
                </a:ext>
              </a:extLst>
            </p:cNvPr>
            <p:cNvSpPr/>
            <p:nvPr/>
          </p:nvSpPr>
          <p:spPr>
            <a:xfrm>
              <a:off x="6223581" y="1393819"/>
              <a:ext cx="636683" cy="2196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OK</a:t>
              </a:r>
              <a:endParaRPr kumimoji="1" lang="en-US" altLang="ja-JP" sz="100"/>
            </a:p>
          </p:txBody>
        </p:sp>
        <p:sp>
          <p:nvSpPr>
            <p:cNvPr id="519" name="四角形: 角を丸くする 518">
              <a:extLst>
                <a:ext uri="{FF2B5EF4-FFF2-40B4-BE49-F238E27FC236}">
                  <a16:creationId xmlns:a16="http://schemas.microsoft.com/office/drawing/2014/main" id="{4DAF92DD-0ED2-4839-8D34-437784182D25}"/>
                </a:ext>
              </a:extLst>
            </p:cNvPr>
            <p:cNvSpPr/>
            <p:nvPr/>
          </p:nvSpPr>
          <p:spPr>
            <a:xfrm>
              <a:off x="7208516" y="1365138"/>
              <a:ext cx="636683" cy="2196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00" dirty="0"/>
                <a:t>キャンセル</a:t>
              </a:r>
            </a:p>
          </p:txBody>
        </p:sp>
      </p:grp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B15B7B7B-4F86-4540-B41A-0494517C8718}"/>
              </a:ext>
            </a:extLst>
          </p:cNvPr>
          <p:cNvSpPr txBox="1"/>
          <p:nvPr/>
        </p:nvSpPr>
        <p:spPr>
          <a:xfrm>
            <a:off x="7069349" y="5803966"/>
            <a:ext cx="2252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ID.di100v</a:t>
            </a:r>
            <a:r>
              <a:rPr kumimoji="1" lang="ja-JP" altLang="en-US" sz="1000" dirty="0"/>
              <a:t> 退団完了ウィンドウ</a:t>
            </a:r>
          </a:p>
        </p:txBody>
      </p: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B24C7F3D-8714-4F4E-A338-9B13B573D47F}"/>
              </a:ext>
            </a:extLst>
          </p:cNvPr>
          <p:cNvGrpSpPr/>
          <p:nvPr/>
        </p:nvGrpSpPr>
        <p:grpSpPr>
          <a:xfrm>
            <a:off x="3606308" y="3068206"/>
            <a:ext cx="1530818" cy="1253080"/>
            <a:chOff x="5892486" y="2255520"/>
            <a:chExt cx="2284842" cy="1870300"/>
          </a:xfrm>
        </p:grpSpPr>
        <p:sp>
          <p:nvSpPr>
            <p:cNvPr id="147" name="四角形: 角を丸くする 146">
              <a:extLst>
                <a:ext uri="{FF2B5EF4-FFF2-40B4-BE49-F238E27FC236}">
                  <a16:creationId xmlns:a16="http://schemas.microsoft.com/office/drawing/2014/main" id="{99CE86DF-B2D1-4AAE-89D4-C175AE277A2A}"/>
                </a:ext>
              </a:extLst>
            </p:cNvPr>
            <p:cNvSpPr/>
            <p:nvPr/>
          </p:nvSpPr>
          <p:spPr>
            <a:xfrm>
              <a:off x="5892486" y="2255520"/>
              <a:ext cx="2284842" cy="1870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>
                  <a:ea typeface="游ゴシック"/>
                  <a:cs typeface="Calibri"/>
                </a:rPr>
                <a:t>プレイヤー名プレイヤー名</a:t>
              </a:r>
            </a:p>
            <a:p>
              <a:pPr algn="ctr"/>
              <a:r>
                <a:rPr lang="ja-JP" altLang="en-US" sz="1050" dirty="0">
                  <a:ea typeface="游ゴシック"/>
                  <a:cs typeface="Calibri"/>
                </a:rPr>
                <a:t>を除名しま</a:t>
              </a:r>
              <a:r>
                <a:rPr kumimoji="1" lang="ja-JP" altLang="en-US" sz="1050" dirty="0"/>
                <a:t>すか？</a:t>
              </a:r>
            </a:p>
          </p:txBody>
        </p:sp>
        <p:sp>
          <p:nvSpPr>
            <p:cNvPr id="148" name="テキスト ボックス 147">
              <a:extLst>
                <a:ext uri="{FF2B5EF4-FFF2-40B4-BE49-F238E27FC236}">
                  <a16:creationId xmlns:a16="http://schemas.microsoft.com/office/drawing/2014/main" id="{7F2FAEAE-54E9-4349-BCEB-E9B58D688444}"/>
                </a:ext>
              </a:extLst>
            </p:cNvPr>
            <p:cNvSpPr txBox="1"/>
            <p:nvPr/>
          </p:nvSpPr>
          <p:spPr>
            <a:xfrm>
              <a:off x="6415729" y="2318867"/>
              <a:ext cx="1278511" cy="34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solidFill>
                    <a:schemeClr val="bg1"/>
                  </a:solidFill>
                </a:rPr>
                <a:t>確認</a:t>
              </a:r>
              <a:endParaRPr kumimoji="1" lang="en-US" altLang="ja-JP" sz="900">
                <a:solidFill>
                  <a:schemeClr val="bg1"/>
                </a:solidFill>
              </a:endParaRPr>
            </a:p>
          </p:txBody>
        </p:sp>
        <p:sp>
          <p:nvSpPr>
            <p:cNvPr id="149" name="四角形: 角を丸くする 148">
              <a:extLst>
                <a:ext uri="{FF2B5EF4-FFF2-40B4-BE49-F238E27FC236}">
                  <a16:creationId xmlns:a16="http://schemas.microsoft.com/office/drawing/2014/main" id="{A356C2E1-9CC2-49DC-BB42-A8F3B2DAE97E}"/>
                </a:ext>
              </a:extLst>
            </p:cNvPr>
            <p:cNvSpPr/>
            <p:nvPr/>
          </p:nvSpPr>
          <p:spPr>
            <a:xfrm>
              <a:off x="7208516" y="3726588"/>
              <a:ext cx="636683" cy="2196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OK</a:t>
              </a:r>
              <a:endParaRPr kumimoji="1" lang="en-US" altLang="ja-JP" sz="100"/>
            </a:p>
          </p:txBody>
        </p:sp>
        <p:sp>
          <p:nvSpPr>
            <p:cNvPr id="150" name="四角形: 角を丸くする 149">
              <a:extLst>
                <a:ext uri="{FF2B5EF4-FFF2-40B4-BE49-F238E27FC236}">
                  <a16:creationId xmlns:a16="http://schemas.microsoft.com/office/drawing/2014/main" id="{19444C04-6256-4A53-91BF-ED179211380A}"/>
                </a:ext>
              </a:extLst>
            </p:cNvPr>
            <p:cNvSpPr/>
            <p:nvPr/>
          </p:nvSpPr>
          <p:spPr>
            <a:xfrm>
              <a:off x="6223581" y="3716946"/>
              <a:ext cx="636683" cy="2196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00" dirty="0"/>
                <a:t>キャンセル</a:t>
              </a:r>
            </a:p>
          </p:txBody>
        </p:sp>
      </p:grpSp>
      <p:sp>
        <p:nvSpPr>
          <p:cNvPr id="151" name="矢印: 右 150">
            <a:extLst>
              <a:ext uri="{FF2B5EF4-FFF2-40B4-BE49-F238E27FC236}">
                <a16:creationId xmlns:a16="http://schemas.microsoft.com/office/drawing/2014/main" id="{6A1880D3-C36F-4C8C-8766-8A65B7754B07}"/>
              </a:ext>
            </a:extLst>
          </p:cNvPr>
          <p:cNvSpPr/>
          <p:nvPr/>
        </p:nvSpPr>
        <p:spPr>
          <a:xfrm rot="5400000">
            <a:off x="3446218" y="2775647"/>
            <a:ext cx="849372" cy="24216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93BE9E4B-10D8-46DE-9145-55686C3CF97E}"/>
              </a:ext>
            </a:extLst>
          </p:cNvPr>
          <p:cNvGrpSpPr/>
          <p:nvPr/>
        </p:nvGrpSpPr>
        <p:grpSpPr>
          <a:xfrm>
            <a:off x="5325344" y="4546541"/>
            <a:ext cx="1530818" cy="1253080"/>
            <a:chOff x="5892486" y="2255520"/>
            <a:chExt cx="2284842" cy="1870300"/>
          </a:xfrm>
        </p:grpSpPr>
        <p:sp>
          <p:nvSpPr>
            <p:cNvPr id="503" name="四角形: 角を丸くする 502">
              <a:extLst>
                <a:ext uri="{FF2B5EF4-FFF2-40B4-BE49-F238E27FC236}">
                  <a16:creationId xmlns:a16="http://schemas.microsoft.com/office/drawing/2014/main" id="{D39AB191-1A23-4E88-8B87-3D84DD9E1D13}"/>
                </a:ext>
              </a:extLst>
            </p:cNvPr>
            <p:cNvSpPr/>
            <p:nvPr/>
          </p:nvSpPr>
          <p:spPr>
            <a:xfrm>
              <a:off x="5892486" y="2255520"/>
              <a:ext cx="2284842" cy="1870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ja-JP" sz="700" dirty="0">
                  <a:ea typeface="游ゴシック"/>
                  <a:cs typeface="Calibri"/>
                </a:rPr>
                <a:t>プレイヤー名プレイヤー名</a:t>
              </a:r>
            </a:p>
            <a:p>
              <a:pPr algn="ctr"/>
              <a:r>
                <a:rPr kumimoji="1" lang="ja-JP" altLang="en-US" sz="700" dirty="0">
                  <a:ea typeface="游ゴシック"/>
                </a:rPr>
                <a:t>を[新役職]に変更しました。</a:t>
              </a:r>
              <a:endParaRPr lang="en-US" altLang="ja-JP" sz="700" dirty="0">
                <a:ea typeface="游ゴシック"/>
                <a:cs typeface="Calibri"/>
              </a:endParaRPr>
            </a:p>
          </p:txBody>
        </p:sp>
        <p:sp>
          <p:nvSpPr>
            <p:cNvPr id="504" name="テキスト ボックス 503">
              <a:extLst>
                <a:ext uri="{FF2B5EF4-FFF2-40B4-BE49-F238E27FC236}">
                  <a16:creationId xmlns:a16="http://schemas.microsoft.com/office/drawing/2014/main" id="{FA8C5D21-9838-4E63-98E0-67295800FE55}"/>
                </a:ext>
              </a:extLst>
            </p:cNvPr>
            <p:cNvSpPr txBox="1"/>
            <p:nvPr/>
          </p:nvSpPr>
          <p:spPr>
            <a:xfrm>
              <a:off x="6415729" y="2318867"/>
              <a:ext cx="1278511" cy="34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solidFill>
                    <a:schemeClr val="bg1"/>
                  </a:solidFill>
                </a:rPr>
                <a:t>確認</a:t>
              </a:r>
              <a:endParaRPr kumimoji="1" lang="en-US" altLang="ja-JP" sz="900">
                <a:solidFill>
                  <a:schemeClr val="bg1"/>
                </a:solidFill>
              </a:endParaRPr>
            </a:p>
          </p:txBody>
        </p:sp>
        <p:sp>
          <p:nvSpPr>
            <p:cNvPr id="505" name="四角形: 角を丸くする 504">
              <a:extLst>
                <a:ext uri="{FF2B5EF4-FFF2-40B4-BE49-F238E27FC236}">
                  <a16:creationId xmlns:a16="http://schemas.microsoft.com/office/drawing/2014/main" id="{5028FED6-6F69-4485-8EDD-4A3BF1F90716}"/>
                </a:ext>
              </a:extLst>
            </p:cNvPr>
            <p:cNvSpPr/>
            <p:nvPr/>
          </p:nvSpPr>
          <p:spPr>
            <a:xfrm>
              <a:off x="6743551" y="3726588"/>
              <a:ext cx="636683" cy="2196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OK</a:t>
              </a:r>
              <a:endParaRPr kumimoji="1" lang="en-US" altLang="ja-JP" sz="100"/>
            </a:p>
          </p:txBody>
        </p:sp>
      </p:grpSp>
      <p:grpSp>
        <p:nvGrpSpPr>
          <p:cNvPr id="511" name="グループ化 510">
            <a:extLst>
              <a:ext uri="{FF2B5EF4-FFF2-40B4-BE49-F238E27FC236}">
                <a16:creationId xmlns:a16="http://schemas.microsoft.com/office/drawing/2014/main" id="{DDCF3E71-2E64-43FE-A354-823A956D6AF2}"/>
              </a:ext>
            </a:extLst>
          </p:cNvPr>
          <p:cNvGrpSpPr/>
          <p:nvPr/>
        </p:nvGrpSpPr>
        <p:grpSpPr>
          <a:xfrm>
            <a:off x="5325344" y="3068206"/>
            <a:ext cx="1530818" cy="1253080"/>
            <a:chOff x="5892486" y="2255520"/>
            <a:chExt cx="2284842" cy="1870300"/>
          </a:xfrm>
        </p:grpSpPr>
        <p:sp>
          <p:nvSpPr>
            <p:cNvPr id="512" name="四角形: 角を丸くする 511">
              <a:extLst>
                <a:ext uri="{FF2B5EF4-FFF2-40B4-BE49-F238E27FC236}">
                  <a16:creationId xmlns:a16="http://schemas.microsoft.com/office/drawing/2014/main" id="{8B8BA6EB-CEBA-4B9A-85B9-64B0F1939471}"/>
                </a:ext>
              </a:extLst>
            </p:cNvPr>
            <p:cNvSpPr/>
            <p:nvPr/>
          </p:nvSpPr>
          <p:spPr>
            <a:xfrm>
              <a:off x="5892486" y="2255520"/>
              <a:ext cx="2284842" cy="1870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>
                  <a:ea typeface="游ゴシック"/>
                  <a:cs typeface="Calibri"/>
                </a:rPr>
                <a:t>プレイヤー名プレイヤー名</a:t>
              </a:r>
            </a:p>
            <a:p>
              <a:pPr algn="ctr"/>
              <a:r>
                <a:rPr lang="ja-JP" altLang="en-US" sz="1050" dirty="0">
                  <a:ea typeface="游ゴシック"/>
                  <a:cs typeface="Calibri"/>
                </a:rPr>
                <a:t>を除名しました。</a:t>
              </a:r>
              <a:endParaRPr kumimoji="1" lang="ja-JP" altLang="en-US" sz="1050" dirty="0"/>
            </a:p>
          </p:txBody>
        </p:sp>
        <p:sp>
          <p:nvSpPr>
            <p:cNvPr id="513" name="テキスト ボックス 512">
              <a:extLst>
                <a:ext uri="{FF2B5EF4-FFF2-40B4-BE49-F238E27FC236}">
                  <a16:creationId xmlns:a16="http://schemas.microsoft.com/office/drawing/2014/main" id="{F6F9BF16-EF0A-478D-A313-31EF5EEF798A}"/>
                </a:ext>
              </a:extLst>
            </p:cNvPr>
            <p:cNvSpPr txBox="1"/>
            <p:nvPr/>
          </p:nvSpPr>
          <p:spPr>
            <a:xfrm>
              <a:off x="6415729" y="2318867"/>
              <a:ext cx="1278511" cy="34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solidFill>
                    <a:schemeClr val="bg1"/>
                  </a:solidFill>
                </a:rPr>
                <a:t>確認</a:t>
              </a:r>
              <a:endParaRPr kumimoji="1" lang="en-US" altLang="ja-JP" sz="900">
                <a:solidFill>
                  <a:schemeClr val="bg1"/>
                </a:solidFill>
              </a:endParaRPr>
            </a:p>
          </p:txBody>
        </p:sp>
        <p:sp>
          <p:nvSpPr>
            <p:cNvPr id="514" name="四角形: 角を丸くする 513">
              <a:extLst>
                <a:ext uri="{FF2B5EF4-FFF2-40B4-BE49-F238E27FC236}">
                  <a16:creationId xmlns:a16="http://schemas.microsoft.com/office/drawing/2014/main" id="{153F4C33-E1E3-45EB-ABA1-1C9E0D7F4396}"/>
                </a:ext>
              </a:extLst>
            </p:cNvPr>
            <p:cNvSpPr/>
            <p:nvPr/>
          </p:nvSpPr>
          <p:spPr>
            <a:xfrm>
              <a:off x="6757034" y="3726588"/>
              <a:ext cx="636683" cy="2196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/>
                <a:t>OK</a:t>
              </a:r>
              <a:endParaRPr kumimoji="1" lang="en-US" altLang="ja-JP" sz="100" dirty="0"/>
            </a:p>
          </p:txBody>
        </p:sp>
      </p:grpSp>
      <p:sp>
        <p:nvSpPr>
          <p:cNvPr id="516" name="矢印: 右 515">
            <a:extLst>
              <a:ext uri="{FF2B5EF4-FFF2-40B4-BE49-F238E27FC236}">
                <a16:creationId xmlns:a16="http://schemas.microsoft.com/office/drawing/2014/main" id="{2D152C77-5AAB-4C8F-8CED-043847816372}"/>
              </a:ext>
            </a:extLst>
          </p:cNvPr>
          <p:cNvSpPr/>
          <p:nvPr/>
        </p:nvSpPr>
        <p:spPr>
          <a:xfrm>
            <a:off x="4895966" y="3796455"/>
            <a:ext cx="637957" cy="24216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7" name="矢印: 右 516">
            <a:extLst>
              <a:ext uri="{FF2B5EF4-FFF2-40B4-BE49-F238E27FC236}">
                <a16:creationId xmlns:a16="http://schemas.microsoft.com/office/drawing/2014/main" id="{D4E1C97B-113F-46A1-AE5B-D2D5E44EA045}"/>
              </a:ext>
            </a:extLst>
          </p:cNvPr>
          <p:cNvSpPr/>
          <p:nvPr/>
        </p:nvSpPr>
        <p:spPr>
          <a:xfrm>
            <a:off x="4895966" y="4795803"/>
            <a:ext cx="637957" cy="242165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842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E1DC02-026D-45F6-A84C-04582DAA4071}"/>
              </a:ext>
            </a:extLst>
          </p:cNvPr>
          <p:cNvSpPr txBox="1"/>
          <p:nvPr/>
        </p:nvSpPr>
        <p:spPr>
          <a:xfrm>
            <a:off x="415419" y="538799"/>
            <a:ext cx="3270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</a:t>
            </a:r>
            <a:r>
              <a:rPr lang="ja-JP" altLang="en-US" sz="1400" b="1" dirty="0">
                <a:latin typeface="Century Gothic" panose="020F0302020204030204"/>
                <a:ea typeface="メイリオ"/>
              </a:rPr>
              <a:t>師団TOP</a:t>
            </a:r>
            <a:r>
              <a:rPr lang="en-US" altLang="ja-JP" sz="1400" b="1" dirty="0">
                <a:latin typeface="Century Gothic" panose="020F0302020204030204"/>
                <a:ea typeface="メイリオ"/>
              </a:rPr>
              <a:t>(</a:t>
            </a:r>
            <a:r>
              <a:rPr lang="ja-JP" altLang="en-US" sz="1400" b="1" dirty="0">
                <a:latin typeface="Century Gothic" panose="020F0302020204030204"/>
                <a:ea typeface="メイリオ"/>
              </a:rPr>
              <a:t>メンバー</a:t>
            </a:r>
            <a:r>
              <a:rPr lang="en-US" altLang="ja-JP" sz="1400" b="1" dirty="0">
                <a:latin typeface="Century Gothic" panose="020F0302020204030204"/>
                <a:ea typeface="メイリオ"/>
              </a:rPr>
              <a:t>)[di100b, di101b]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A33B53D-8E5E-46FE-AE85-592F3168F737}"/>
              </a:ext>
            </a:extLst>
          </p:cNvPr>
          <p:cNvSpPr/>
          <p:nvPr/>
        </p:nvSpPr>
        <p:spPr>
          <a:xfrm>
            <a:off x="241811" y="6316295"/>
            <a:ext cx="23278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100" dirty="0"/>
              <a:t>ID.di100m</a:t>
            </a:r>
            <a:r>
              <a:rPr kumimoji="1" lang="ja-JP" altLang="en-US" sz="1100" dirty="0"/>
              <a:t>入団申請一覧ウィンドウ</a:t>
            </a:r>
            <a:endParaRPr kumimoji="1" lang="en-US" altLang="ja-JP" sz="1100" dirty="0"/>
          </a:p>
        </p:txBody>
      </p:sp>
      <p:graphicFrame>
        <p:nvGraphicFramePr>
          <p:cNvPr id="147" name="表 4">
            <a:extLst>
              <a:ext uri="{FF2B5EF4-FFF2-40B4-BE49-F238E27FC236}">
                <a16:creationId xmlns:a16="http://schemas.microsoft.com/office/drawing/2014/main" id="{0ED0AB37-5879-4DA1-868B-9F8EB836E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415305"/>
              </p:ext>
            </p:extLst>
          </p:nvPr>
        </p:nvGraphicFramePr>
        <p:xfrm>
          <a:off x="3338494" y="990150"/>
          <a:ext cx="5364138" cy="3578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032">
                  <a:extLst>
                    <a:ext uri="{9D8B030D-6E8A-4147-A177-3AD203B41FA5}">
                      <a16:colId xmlns:a16="http://schemas.microsoft.com/office/drawing/2014/main" val="1873178563"/>
                    </a:ext>
                  </a:extLst>
                </a:gridCol>
                <a:gridCol w="1437005">
                  <a:extLst>
                    <a:ext uri="{9D8B030D-6E8A-4147-A177-3AD203B41FA5}">
                      <a16:colId xmlns:a16="http://schemas.microsoft.com/office/drawing/2014/main" val="4217560528"/>
                    </a:ext>
                  </a:extLst>
                </a:gridCol>
                <a:gridCol w="3408101">
                  <a:extLst>
                    <a:ext uri="{9D8B030D-6E8A-4147-A177-3AD203B41FA5}">
                      <a16:colId xmlns:a16="http://schemas.microsoft.com/office/drawing/2014/main" val="452420836"/>
                    </a:ext>
                  </a:extLst>
                </a:gridCol>
              </a:tblGrid>
              <a:tr h="32430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No.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43366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キャラアイコン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推しキャラに設定しているアイコンを設定。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タップでプロフィールを表示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557721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ランク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プレーヤーランク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1822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最終ログイン時間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最終ログイン時間を表示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・〇分前</a:t>
                      </a:r>
                      <a:r>
                        <a:rPr kumimoji="1" lang="en-US" altLang="ja-JP" sz="1200" dirty="0"/>
                        <a:t>(~59m)</a:t>
                      </a:r>
                    </a:p>
                    <a:p>
                      <a:r>
                        <a:rPr kumimoji="1" lang="ja-JP" altLang="en-US" sz="1200" dirty="0"/>
                        <a:t>・〇時間前</a:t>
                      </a:r>
                      <a:r>
                        <a:rPr kumimoji="1" lang="en-US" altLang="ja-JP" sz="1200" dirty="0"/>
                        <a:t>(60m</a:t>
                      </a:r>
                      <a:r>
                        <a:rPr kumimoji="1" lang="ja-JP" altLang="en-US" sz="1200" dirty="0"/>
                        <a:t>～</a:t>
                      </a:r>
                      <a:r>
                        <a:rPr kumimoji="1" lang="en-US" altLang="ja-JP" sz="1200" dirty="0"/>
                        <a:t>23h59m)</a:t>
                      </a:r>
                    </a:p>
                    <a:p>
                      <a:r>
                        <a:rPr kumimoji="1" lang="ja-JP" altLang="en-US" sz="1200" dirty="0"/>
                        <a:t>・１日前</a:t>
                      </a:r>
                      <a:r>
                        <a:rPr kumimoji="1" lang="en-US" altLang="ja-JP" sz="1200" dirty="0"/>
                        <a:t>(24h</a:t>
                      </a:r>
                      <a:r>
                        <a:rPr kumimoji="1" lang="ja-JP" altLang="en-US" sz="1200" dirty="0"/>
                        <a:t>～</a:t>
                      </a:r>
                      <a:r>
                        <a:rPr kumimoji="1" lang="en-US" altLang="ja-JP" sz="1200" dirty="0"/>
                        <a:t>47h59m)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・２日前</a:t>
                      </a:r>
                      <a:r>
                        <a:rPr kumimoji="1" lang="en-US" altLang="ja-JP" sz="1200" dirty="0"/>
                        <a:t>(48h</a:t>
                      </a:r>
                      <a:r>
                        <a:rPr kumimoji="1" lang="ja-JP" altLang="en-US" sz="1200" dirty="0"/>
                        <a:t>～</a:t>
                      </a:r>
                      <a:r>
                        <a:rPr kumimoji="1" lang="en-US" altLang="ja-JP" sz="1200" dirty="0"/>
                        <a:t>71h59m)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・３日以上</a:t>
                      </a:r>
                      <a:r>
                        <a:rPr kumimoji="1" lang="en-US" altLang="ja-JP" sz="1200" dirty="0"/>
                        <a:t>(72h</a:t>
                      </a:r>
                      <a:r>
                        <a:rPr kumimoji="1" lang="ja-JP" altLang="en-US" sz="1200" dirty="0"/>
                        <a:t>～）</a:t>
                      </a:r>
                      <a:endParaRPr kumimoji="1" lang="en-US" altLang="ja-JP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805344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プレーヤ</a:t>
                      </a:r>
                      <a:r>
                        <a:rPr kumimoji="1" lang="en-US" altLang="ja-JP" sz="1200" dirty="0"/>
                        <a:t>―</a:t>
                      </a:r>
                      <a:r>
                        <a:rPr kumimoji="1" lang="ja-JP" altLang="en-US" sz="1200" dirty="0"/>
                        <a:t>名</a:t>
                      </a:r>
                      <a:endParaRPr kumimoji="1" lang="en-US" altLang="ja-JP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プレーヤー名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795155"/>
                  </a:ext>
                </a:extLst>
              </a:tr>
              <a:tr h="483026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承認・拒否ボタン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押下時にそれぞれの確認ウィンドウを表示</a:t>
                      </a:r>
                      <a:endParaRPr kumimoji="1" lang="en-US" altLang="ja-JP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097113"/>
                  </a:ext>
                </a:extLst>
              </a:tr>
              <a:tr h="483026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一括拒否ボタン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押下時にそれぞれの確認ウィンドウを表示</a:t>
                      </a:r>
                      <a:endParaRPr kumimoji="1" lang="en-US" altLang="ja-JP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983757"/>
                  </a:ext>
                </a:extLst>
              </a:tr>
            </a:tbl>
          </a:graphicData>
        </a:graphic>
      </p:graphicFrame>
      <p:sp>
        <p:nvSpPr>
          <p:cNvPr id="283" name="四角形: 角を丸くする 282">
            <a:extLst>
              <a:ext uri="{FF2B5EF4-FFF2-40B4-BE49-F238E27FC236}">
                <a16:creationId xmlns:a16="http://schemas.microsoft.com/office/drawing/2014/main" id="{E31DACBD-1D8A-4D1B-8B24-5327A05A6E63}"/>
              </a:ext>
            </a:extLst>
          </p:cNvPr>
          <p:cNvSpPr/>
          <p:nvPr/>
        </p:nvSpPr>
        <p:spPr>
          <a:xfrm>
            <a:off x="2957389" y="4870186"/>
            <a:ext cx="1972523" cy="1353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800" dirty="0">
              <a:solidFill>
                <a:schemeClr val="bg1"/>
              </a:solidFill>
            </a:endParaRPr>
          </a:p>
        </p:txBody>
      </p:sp>
      <p:grpSp>
        <p:nvGrpSpPr>
          <p:cNvPr id="284" name="グループ化 283">
            <a:extLst>
              <a:ext uri="{FF2B5EF4-FFF2-40B4-BE49-F238E27FC236}">
                <a16:creationId xmlns:a16="http://schemas.microsoft.com/office/drawing/2014/main" id="{9DA508B7-B9B7-48FD-B9FB-431E3654B6D0}"/>
              </a:ext>
            </a:extLst>
          </p:cNvPr>
          <p:cNvGrpSpPr/>
          <p:nvPr/>
        </p:nvGrpSpPr>
        <p:grpSpPr>
          <a:xfrm>
            <a:off x="2755891" y="5811410"/>
            <a:ext cx="1414796" cy="318052"/>
            <a:chOff x="320920" y="3839560"/>
            <a:chExt cx="649211" cy="313142"/>
          </a:xfrm>
        </p:grpSpPr>
        <p:sp>
          <p:nvSpPr>
            <p:cNvPr id="285" name="四角形: 角を丸くする 284">
              <a:extLst>
                <a:ext uri="{FF2B5EF4-FFF2-40B4-BE49-F238E27FC236}">
                  <a16:creationId xmlns:a16="http://schemas.microsoft.com/office/drawing/2014/main" id="{EA89DAF9-0068-417F-98FC-958A276D9C9E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286" name="テキスト ボックス 285">
              <a:extLst>
                <a:ext uri="{FF2B5EF4-FFF2-40B4-BE49-F238E27FC236}">
                  <a16:creationId xmlns:a16="http://schemas.microsoft.com/office/drawing/2014/main" id="{6FB14032-5B27-4041-B801-B74346652819}"/>
                </a:ext>
              </a:extLst>
            </p:cNvPr>
            <p:cNvSpPr txBox="1"/>
            <p:nvPr/>
          </p:nvSpPr>
          <p:spPr>
            <a:xfrm>
              <a:off x="320920" y="3854390"/>
              <a:ext cx="649211" cy="272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>
                  <a:solidFill>
                    <a:schemeClr val="bg1"/>
                  </a:solidFill>
                </a:rPr>
                <a:t>もどる</a:t>
              </a:r>
            </a:p>
          </p:txBody>
        </p:sp>
      </p:grpSp>
      <p:grpSp>
        <p:nvGrpSpPr>
          <p:cNvPr id="287" name="グループ化 286">
            <a:extLst>
              <a:ext uri="{FF2B5EF4-FFF2-40B4-BE49-F238E27FC236}">
                <a16:creationId xmlns:a16="http://schemas.microsoft.com/office/drawing/2014/main" id="{C3A460A8-5B17-438E-9DA7-8558AD1339C3}"/>
              </a:ext>
            </a:extLst>
          </p:cNvPr>
          <p:cNvGrpSpPr/>
          <p:nvPr/>
        </p:nvGrpSpPr>
        <p:grpSpPr>
          <a:xfrm>
            <a:off x="3761961" y="5827117"/>
            <a:ext cx="1414796" cy="318052"/>
            <a:chOff x="320920" y="3839560"/>
            <a:chExt cx="649211" cy="313142"/>
          </a:xfrm>
        </p:grpSpPr>
        <p:sp>
          <p:nvSpPr>
            <p:cNvPr id="288" name="四角形: 角を丸くする 287">
              <a:extLst>
                <a:ext uri="{FF2B5EF4-FFF2-40B4-BE49-F238E27FC236}">
                  <a16:creationId xmlns:a16="http://schemas.microsoft.com/office/drawing/2014/main" id="{8598D6A3-70B2-4CA2-86FC-ABDCB4605764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289" name="テキスト ボックス 288">
              <a:extLst>
                <a:ext uri="{FF2B5EF4-FFF2-40B4-BE49-F238E27FC236}">
                  <a16:creationId xmlns:a16="http://schemas.microsoft.com/office/drawing/2014/main" id="{3A6CE72F-FD16-4EBF-9A29-956843E08EDE}"/>
                </a:ext>
              </a:extLst>
            </p:cNvPr>
            <p:cNvSpPr txBox="1"/>
            <p:nvPr/>
          </p:nvSpPr>
          <p:spPr>
            <a:xfrm>
              <a:off x="320920" y="3854390"/>
              <a:ext cx="649211" cy="272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>
                  <a:solidFill>
                    <a:schemeClr val="bg1"/>
                  </a:solidFill>
                </a:rPr>
                <a:t>OK</a:t>
              </a:r>
              <a:endParaRPr kumimoji="1" lang="ja-JP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293" name="テキスト ボックス 292">
            <a:extLst>
              <a:ext uri="{FF2B5EF4-FFF2-40B4-BE49-F238E27FC236}">
                <a16:creationId xmlns:a16="http://schemas.microsoft.com/office/drawing/2014/main" id="{65CC921B-E1A8-4E21-B92B-4E361EE9EE4A}"/>
              </a:ext>
            </a:extLst>
          </p:cNvPr>
          <p:cNvSpPr txBox="1"/>
          <p:nvPr/>
        </p:nvSpPr>
        <p:spPr>
          <a:xfrm>
            <a:off x="3278857" y="4883040"/>
            <a:ext cx="127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bg1"/>
                </a:solidFill>
              </a:rPr>
              <a:t>確認</a:t>
            </a:r>
          </a:p>
        </p:txBody>
      </p:sp>
      <p:grpSp>
        <p:nvGrpSpPr>
          <p:cNvPr id="294" name="グループ化 293">
            <a:extLst>
              <a:ext uri="{FF2B5EF4-FFF2-40B4-BE49-F238E27FC236}">
                <a16:creationId xmlns:a16="http://schemas.microsoft.com/office/drawing/2014/main" id="{787D962D-9A0F-4559-981D-8627A8017FE5}"/>
              </a:ext>
            </a:extLst>
          </p:cNvPr>
          <p:cNvGrpSpPr/>
          <p:nvPr/>
        </p:nvGrpSpPr>
        <p:grpSpPr>
          <a:xfrm>
            <a:off x="2891997" y="5130122"/>
            <a:ext cx="1890413" cy="354373"/>
            <a:chOff x="1760961" y="2261443"/>
            <a:chExt cx="1890413" cy="354373"/>
          </a:xfrm>
        </p:grpSpPr>
        <p:grpSp>
          <p:nvGrpSpPr>
            <p:cNvPr id="295" name="グループ化 294">
              <a:extLst>
                <a:ext uri="{FF2B5EF4-FFF2-40B4-BE49-F238E27FC236}">
                  <a16:creationId xmlns:a16="http://schemas.microsoft.com/office/drawing/2014/main" id="{72D9749E-17DA-41D7-B0C2-A2F160813B05}"/>
                </a:ext>
              </a:extLst>
            </p:cNvPr>
            <p:cNvGrpSpPr/>
            <p:nvPr/>
          </p:nvGrpSpPr>
          <p:grpSpPr>
            <a:xfrm>
              <a:off x="1760961" y="2261443"/>
              <a:ext cx="716754" cy="345721"/>
              <a:chOff x="320920" y="3839560"/>
              <a:chExt cx="649211" cy="313142"/>
            </a:xfrm>
          </p:grpSpPr>
          <p:sp>
            <p:nvSpPr>
              <p:cNvPr id="310" name="四角形: 角を丸くする 309">
                <a:extLst>
                  <a:ext uri="{FF2B5EF4-FFF2-40B4-BE49-F238E27FC236}">
                    <a16:creationId xmlns:a16="http://schemas.microsoft.com/office/drawing/2014/main" id="{A7F973D1-F89C-4A7C-804F-0AAD2B2E5DE5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311" name="テキスト ボックス 310">
                <a:extLst>
                  <a:ext uri="{FF2B5EF4-FFF2-40B4-BE49-F238E27FC236}">
                    <a16:creationId xmlns:a16="http://schemas.microsoft.com/office/drawing/2014/main" id="{79C193E4-E3B2-4301-A70A-E2D08D3FC44B}"/>
                  </a:ext>
                </a:extLst>
              </p:cNvPr>
              <p:cNvSpPr txBox="1"/>
              <p:nvPr/>
            </p:nvSpPr>
            <p:spPr>
              <a:xfrm>
                <a:off x="320920" y="3854394"/>
                <a:ext cx="649211" cy="278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 dirty="0">
                    <a:solidFill>
                      <a:schemeClr val="bg1"/>
                    </a:solidFill>
                  </a:rPr>
                  <a:t>リーダー</a:t>
                </a:r>
                <a:endParaRPr kumimoji="1" lang="en-US" altLang="ja-JP" sz="7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ja-JP" altLang="en-US" sz="700" dirty="0">
                    <a:solidFill>
                      <a:schemeClr val="bg1"/>
                    </a:solidFill>
                  </a:rPr>
                  <a:t>アイコン</a:t>
                </a:r>
              </a:p>
            </p:txBody>
          </p:sp>
        </p:grpSp>
        <p:sp>
          <p:nvSpPr>
            <p:cNvPr id="296" name="テキスト ボックス 295">
              <a:extLst>
                <a:ext uri="{FF2B5EF4-FFF2-40B4-BE49-F238E27FC236}">
                  <a16:creationId xmlns:a16="http://schemas.microsoft.com/office/drawing/2014/main" id="{45A3ED46-E8DE-4B10-B1E6-88627C7160AD}"/>
                </a:ext>
              </a:extLst>
            </p:cNvPr>
            <p:cNvSpPr txBox="1"/>
            <p:nvPr/>
          </p:nvSpPr>
          <p:spPr>
            <a:xfrm>
              <a:off x="2231664" y="2288979"/>
              <a:ext cx="5196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00" dirty="0">
                  <a:solidFill>
                    <a:schemeClr val="bg1"/>
                  </a:solidFill>
                </a:rPr>
                <a:t>RANK</a:t>
              </a:r>
              <a:r>
                <a:rPr kumimoji="1" lang="ja-JP" altLang="en-US" sz="6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XXX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97" name="テキスト ボックス 296">
              <a:extLst>
                <a:ext uri="{FF2B5EF4-FFF2-40B4-BE49-F238E27FC236}">
                  <a16:creationId xmlns:a16="http://schemas.microsoft.com/office/drawing/2014/main" id="{FE1B4BE7-D2D2-4383-B97E-AE6E45F44B47}"/>
                </a:ext>
              </a:extLst>
            </p:cNvPr>
            <p:cNvSpPr txBox="1"/>
            <p:nvPr/>
          </p:nvSpPr>
          <p:spPr>
            <a:xfrm>
              <a:off x="2242392" y="2400372"/>
              <a:ext cx="14089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dirty="0">
                  <a:solidFill>
                    <a:schemeClr val="bg1"/>
                  </a:solidFill>
                </a:rPr>
                <a:t>プレイヤー名プレイヤー名</a:t>
              </a:r>
            </a:p>
          </p:txBody>
        </p:sp>
        <p:sp>
          <p:nvSpPr>
            <p:cNvPr id="304" name="テキスト ボックス 303">
              <a:extLst>
                <a:ext uri="{FF2B5EF4-FFF2-40B4-BE49-F238E27FC236}">
                  <a16:creationId xmlns:a16="http://schemas.microsoft.com/office/drawing/2014/main" id="{0F6BDCDD-EC12-49F0-AC9E-DC7A3BF76B80}"/>
                </a:ext>
              </a:extLst>
            </p:cNvPr>
            <p:cNvSpPr txBox="1"/>
            <p:nvPr/>
          </p:nvSpPr>
          <p:spPr>
            <a:xfrm>
              <a:off x="2640194" y="2288979"/>
              <a:ext cx="9802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600" dirty="0">
                  <a:solidFill>
                    <a:schemeClr val="bg1"/>
                  </a:solidFill>
                </a:rPr>
                <a:t>最終ログイン 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xx</a:t>
              </a:r>
              <a:r>
                <a:rPr kumimoji="1" lang="ja-JP" altLang="en-US" sz="600" dirty="0">
                  <a:solidFill>
                    <a:schemeClr val="bg1"/>
                  </a:solidFill>
                </a:rPr>
                <a:t>時間前</a:t>
              </a:r>
            </a:p>
          </p:txBody>
        </p:sp>
      </p:grpSp>
      <p:sp>
        <p:nvSpPr>
          <p:cNvPr id="314" name="テキスト ボックス 313">
            <a:extLst>
              <a:ext uri="{FF2B5EF4-FFF2-40B4-BE49-F238E27FC236}">
                <a16:creationId xmlns:a16="http://schemas.microsoft.com/office/drawing/2014/main" id="{C87BCE27-DDE2-4EFB-BBCF-C956B2017A12}"/>
              </a:ext>
            </a:extLst>
          </p:cNvPr>
          <p:cNvSpPr txBox="1"/>
          <p:nvPr/>
        </p:nvSpPr>
        <p:spPr>
          <a:xfrm>
            <a:off x="3287880" y="5573997"/>
            <a:ext cx="12785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00" dirty="0">
                <a:solidFill>
                  <a:schemeClr val="bg1"/>
                </a:solidFill>
              </a:rPr>
              <a:t>入団を承認しますか？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E56DF47-6ECF-470D-B3A8-5F6CB6D76EFE}"/>
              </a:ext>
            </a:extLst>
          </p:cNvPr>
          <p:cNvSpPr/>
          <p:nvPr/>
        </p:nvSpPr>
        <p:spPr>
          <a:xfrm>
            <a:off x="261625" y="2704996"/>
            <a:ext cx="2284842" cy="3633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800">
              <a:solidFill>
                <a:schemeClr val="bg1"/>
              </a:solidFill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CFB74C95-8AB1-4FDB-82BD-323C67222078}"/>
              </a:ext>
            </a:extLst>
          </p:cNvPr>
          <p:cNvSpPr txBox="1"/>
          <p:nvPr/>
        </p:nvSpPr>
        <p:spPr>
          <a:xfrm>
            <a:off x="722985" y="2700503"/>
            <a:ext cx="127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bg1"/>
                </a:solidFill>
              </a:rPr>
              <a:t>入団申請</a:t>
            </a:r>
          </a:p>
        </p:txBody>
      </p:sp>
      <p:sp>
        <p:nvSpPr>
          <p:cNvPr id="312" name="正方形/長方形 311">
            <a:extLst>
              <a:ext uri="{FF2B5EF4-FFF2-40B4-BE49-F238E27FC236}">
                <a16:creationId xmlns:a16="http://schemas.microsoft.com/office/drawing/2014/main" id="{65E3F034-41DF-4A95-81DE-C440E59A7E13}"/>
              </a:ext>
            </a:extLst>
          </p:cNvPr>
          <p:cNvSpPr/>
          <p:nvPr/>
        </p:nvSpPr>
        <p:spPr>
          <a:xfrm>
            <a:off x="2458744" y="3029178"/>
            <a:ext cx="45719" cy="2764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3" name="正方形/長方形 312">
            <a:extLst>
              <a:ext uri="{FF2B5EF4-FFF2-40B4-BE49-F238E27FC236}">
                <a16:creationId xmlns:a16="http://schemas.microsoft.com/office/drawing/2014/main" id="{8C166155-FFB3-4029-A973-53518B62EE67}"/>
              </a:ext>
            </a:extLst>
          </p:cNvPr>
          <p:cNvSpPr/>
          <p:nvPr/>
        </p:nvSpPr>
        <p:spPr>
          <a:xfrm>
            <a:off x="2458743" y="3034862"/>
            <a:ext cx="50078" cy="274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51" name="グループ化 350">
            <a:extLst>
              <a:ext uri="{FF2B5EF4-FFF2-40B4-BE49-F238E27FC236}">
                <a16:creationId xmlns:a16="http://schemas.microsoft.com/office/drawing/2014/main" id="{B2665452-DF8D-464A-8746-9EAF2FB8E5D1}"/>
              </a:ext>
            </a:extLst>
          </p:cNvPr>
          <p:cNvGrpSpPr/>
          <p:nvPr/>
        </p:nvGrpSpPr>
        <p:grpSpPr>
          <a:xfrm>
            <a:off x="696648" y="5843060"/>
            <a:ext cx="1414796" cy="318052"/>
            <a:chOff x="320920" y="3839560"/>
            <a:chExt cx="649211" cy="313142"/>
          </a:xfrm>
        </p:grpSpPr>
        <p:sp>
          <p:nvSpPr>
            <p:cNvPr id="352" name="四角形: 角を丸くする 351">
              <a:extLst>
                <a:ext uri="{FF2B5EF4-FFF2-40B4-BE49-F238E27FC236}">
                  <a16:creationId xmlns:a16="http://schemas.microsoft.com/office/drawing/2014/main" id="{98CDD706-2E87-4C4B-8679-7C9855C10B4A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353" name="テキスト ボックス 352">
              <a:extLst>
                <a:ext uri="{FF2B5EF4-FFF2-40B4-BE49-F238E27FC236}">
                  <a16:creationId xmlns:a16="http://schemas.microsoft.com/office/drawing/2014/main" id="{2035EA59-A518-46D2-9C2F-C52FFB93AC73}"/>
                </a:ext>
              </a:extLst>
            </p:cNvPr>
            <p:cNvSpPr txBox="1"/>
            <p:nvPr/>
          </p:nvSpPr>
          <p:spPr>
            <a:xfrm>
              <a:off x="320920" y="3854390"/>
              <a:ext cx="649211" cy="272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>
                  <a:solidFill>
                    <a:schemeClr val="bg1"/>
                  </a:solidFill>
                </a:rPr>
                <a:t>OK</a:t>
              </a:r>
              <a:endParaRPr kumimoji="1" lang="ja-JP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21A3357-ECE3-4D86-AB05-DF549299215E}"/>
              </a:ext>
            </a:extLst>
          </p:cNvPr>
          <p:cNvGrpSpPr/>
          <p:nvPr/>
        </p:nvGrpSpPr>
        <p:grpSpPr>
          <a:xfrm>
            <a:off x="151035" y="3274044"/>
            <a:ext cx="2401994" cy="354373"/>
            <a:chOff x="1760961" y="2261443"/>
            <a:chExt cx="2401994" cy="354373"/>
          </a:xfrm>
        </p:grpSpPr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08B4E91E-9F75-430F-A689-44AEAC8D19D6}"/>
                </a:ext>
              </a:extLst>
            </p:cNvPr>
            <p:cNvGrpSpPr/>
            <p:nvPr/>
          </p:nvGrpSpPr>
          <p:grpSpPr>
            <a:xfrm>
              <a:off x="1760961" y="2261443"/>
              <a:ext cx="716754" cy="345721"/>
              <a:chOff x="320920" y="3839560"/>
              <a:chExt cx="649211" cy="313142"/>
            </a:xfrm>
          </p:grpSpPr>
          <p:sp>
            <p:nvSpPr>
              <p:cNvPr id="165" name="四角形: 角を丸くする 164">
                <a:extLst>
                  <a:ext uri="{FF2B5EF4-FFF2-40B4-BE49-F238E27FC236}">
                    <a16:creationId xmlns:a16="http://schemas.microsoft.com/office/drawing/2014/main" id="{3B2B5CB9-6BFF-4034-BEBA-40386671A25E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CD5FA0CD-3EEB-482C-92F6-3032DEB30281}"/>
                  </a:ext>
                </a:extLst>
              </p:cNvPr>
              <p:cNvSpPr txBox="1"/>
              <p:nvPr/>
            </p:nvSpPr>
            <p:spPr>
              <a:xfrm>
                <a:off x="320920" y="3854394"/>
                <a:ext cx="649211" cy="278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 dirty="0">
                    <a:solidFill>
                      <a:schemeClr val="bg1"/>
                    </a:solidFill>
                  </a:rPr>
                  <a:t>リーダー</a:t>
                </a:r>
                <a:endParaRPr kumimoji="1" lang="en-US" altLang="ja-JP" sz="7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ja-JP" altLang="en-US" sz="700" dirty="0">
                    <a:solidFill>
                      <a:schemeClr val="bg1"/>
                    </a:solidFill>
                  </a:rPr>
                  <a:t>アイコン</a:t>
                </a:r>
              </a:p>
            </p:txBody>
          </p:sp>
        </p:grpSp>
        <p:sp>
          <p:nvSpPr>
            <p:cNvPr id="169" name="テキスト ボックス 168">
              <a:extLst>
                <a:ext uri="{FF2B5EF4-FFF2-40B4-BE49-F238E27FC236}">
                  <a16:creationId xmlns:a16="http://schemas.microsoft.com/office/drawing/2014/main" id="{3C71152D-BEBB-4A31-AE32-00BD54CB721A}"/>
                </a:ext>
              </a:extLst>
            </p:cNvPr>
            <p:cNvSpPr txBox="1"/>
            <p:nvPr/>
          </p:nvSpPr>
          <p:spPr>
            <a:xfrm>
              <a:off x="2231664" y="2288979"/>
              <a:ext cx="5196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00" dirty="0">
                  <a:solidFill>
                    <a:schemeClr val="bg1"/>
                  </a:solidFill>
                </a:rPr>
                <a:t>RANK</a:t>
              </a:r>
              <a:r>
                <a:rPr kumimoji="1" lang="ja-JP" altLang="en-US" sz="6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XXX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84" name="テキスト ボックス 183">
              <a:extLst>
                <a:ext uri="{FF2B5EF4-FFF2-40B4-BE49-F238E27FC236}">
                  <a16:creationId xmlns:a16="http://schemas.microsoft.com/office/drawing/2014/main" id="{114C27C2-95B0-479F-A7A3-79F886D0BC1E}"/>
                </a:ext>
              </a:extLst>
            </p:cNvPr>
            <p:cNvSpPr txBox="1"/>
            <p:nvPr/>
          </p:nvSpPr>
          <p:spPr>
            <a:xfrm>
              <a:off x="2242392" y="2400372"/>
              <a:ext cx="14089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dirty="0">
                  <a:solidFill>
                    <a:schemeClr val="bg1"/>
                  </a:solidFill>
                </a:rPr>
                <a:t>プレイヤー名プレイヤー名</a:t>
              </a:r>
            </a:p>
          </p:txBody>
        </p:sp>
        <p:grpSp>
          <p:nvGrpSpPr>
            <p:cNvPr id="354" name="グループ化 353">
              <a:extLst>
                <a:ext uri="{FF2B5EF4-FFF2-40B4-BE49-F238E27FC236}">
                  <a16:creationId xmlns:a16="http://schemas.microsoft.com/office/drawing/2014/main" id="{20F00015-9278-45C1-B835-63C69BC7216C}"/>
                </a:ext>
              </a:extLst>
            </p:cNvPr>
            <p:cNvGrpSpPr/>
            <p:nvPr/>
          </p:nvGrpSpPr>
          <p:grpSpPr>
            <a:xfrm>
              <a:off x="3482621" y="2363979"/>
              <a:ext cx="441585" cy="179658"/>
              <a:chOff x="320920" y="3839560"/>
              <a:chExt cx="649211" cy="313142"/>
            </a:xfrm>
          </p:grpSpPr>
          <p:sp>
            <p:nvSpPr>
              <p:cNvPr id="355" name="四角形: 角を丸くする 354">
                <a:extLst>
                  <a:ext uri="{FF2B5EF4-FFF2-40B4-BE49-F238E27FC236}">
                    <a16:creationId xmlns:a16="http://schemas.microsoft.com/office/drawing/2014/main" id="{863F06EB-97A9-4201-8707-C39C4B55AF52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356" name="テキスト ボックス 355">
                <a:extLst>
                  <a:ext uri="{FF2B5EF4-FFF2-40B4-BE49-F238E27FC236}">
                    <a16:creationId xmlns:a16="http://schemas.microsoft.com/office/drawing/2014/main" id="{12A34E41-812F-427B-8B29-1B37E84FBA27}"/>
                  </a:ext>
                </a:extLst>
              </p:cNvPr>
              <p:cNvSpPr txBox="1"/>
              <p:nvPr/>
            </p:nvSpPr>
            <p:spPr>
              <a:xfrm>
                <a:off x="320920" y="3854391"/>
                <a:ext cx="649211" cy="285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>
                    <a:solidFill>
                      <a:schemeClr val="bg1"/>
                    </a:solidFill>
                  </a:rPr>
                  <a:t>承認</a:t>
                </a:r>
              </a:p>
            </p:txBody>
          </p:sp>
        </p:grpSp>
        <p:grpSp>
          <p:nvGrpSpPr>
            <p:cNvPr id="364" name="グループ化 363">
              <a:extLst>
                <a:ext uri="{FF2B5EF4-FFF2-40B4-BE49-F238E27FC236}">
                  <a16:creationId xmlns:a16="http://schemas.microsoft.com/office/drawing/2014/main" id="{2A437AE0-8092-4336-86D7-617CEE2D8DA3}"/>
                </a:ext>
              </a:extLst>
            </p:cNvPr>
            <p:cNvGrpSpPr/>
            <p:nvPr/>
          </p:nvGrpSpPr>
          <p:grpSpPr>
            <a:xfrm>
              <a:off x="3721370" y="2365257"/>
              <a:ext cx="441585" cy="208564"/>
              <a:chOff x="320920" y="3839560"/>
              <a:chExt cx="649211" cy="363525"/>
            </a:xfrm>
          </p:grpSpPr>
          <p:sp>
            <p:nvSpPr>
              <p:cNvPr id="365" name="四角形: 角を丸くする 364">
                <a:extLst>
                  <a:ext uri="{FF2B5EF4-FFF2-40B4-BE49-F238E27FC236}">
                    <a16:creationId xmlns:a16="http://schemas.microsoft.com/office/drawing/2014/main" id="{BD215492-B096-4462-9863-ED639D0FC984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366" name="テキスト ボックス 365">
                <a:extLst>
                  <a:ext uri="{FF2B5EF4-FFF2-40B4-BE49-F238E27FC236}">
                    <a16:creationId xmlns:a16="http://schemas.microsoft.com/office/drawing/2014/main" id="{A7107369-90A5-4AB2-A2B5-1EB98B4D6684}"/>
                  </a:ext>
                </a:extLst>
              </p:cNvPr>
              <p:cNvSpPr txBox="1"/>
              <p:nvPr/>
            </p:nvSpPr>
            <p:spPr>
              <a:xfrm>
                <a:off x="320920" y="3854391"/>
                <a:ext cx="649211" cy="348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>
                    <a:solidFill>
                      <a:schemeClr val="bg1"/>
                    </a:solidFill>
                  </a:rPr>
                  <a:t>拒否</a:t>
                </a:r>
              </a:p>
            </p:txBody>
          </p:sp>
        </p:grpSp>
        <p:sp>
          <p:nvSpPr>
            <p:cNvPr id="409" name="テキスト ボックス 408">
              <a:extLst>
                <a:ext uri="{FF2B5EF4-FFF2-40B4-BE49-F238E27FC236}">
                  <a16:creationId xmlns:a16="http://schemas.microsoft.com/office/drawing/2014/main" id="{08B7BC4A-FAEE-4822-97C7-8C083BB9D7AD}"/>
                </a:ext>
              </a:extLst>
            </p:cNvPr>
            <p:cNvSpPr txBox="1"/>
            <p:nvPr/>
          </p:nvSpPr>
          <p:spPr>
            <a:xfrm>
              <a:off x="2640194" y="2288979"/>
              <a:ext cx="9802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600" dirty="0">
                  <a:solidFill>
                    <a:schemeClr val="bg1"/>
                  </a:solidFill>
                </a:rPr>
                <a:t>最終ログイン 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xx</a:t>
              </a:r>
              <a:r>
                <a:rPr kumimoji="1" lang="ja-JP" altLang="en-US" sz="600" dirty="0">
                  <a:solidFill>
                    <a:schemeClr val="bg1"/>
                  </a:solidFill>
                </a:rPr>
                <a:t>時間前</a:t>
              </a:r>
            </a:p>
          </p:txBody>
        </p:sp>
      </p:grpSp>
      <p:grpSp>
        <p:nvGrpSpPr>
          <p:cNvPr id="410" name="グループ化 409">
            <a:extLst>
              <a:ext uri="{FF2B5EF4-FFF2-40B4-BE49-F238E27FC236}">
                <a16:creationId xmlns:a16="http://schemas.microsoft.com/office/drawing/2014/main" id="{BC94BF9E-0B7F-4C3A-AC50-561A7CA01153}"/>
              </a:ext>
            </a:extLst>
          </p:cNvPr>
          <p:cNvGrpSpPr/>
          <p:nvPr/>
        </p:nvGrpSpPr>
        <p:grpSpPr>
          <a:xfrm>
            <a:off x="1013686" y="3013723"/>
            <a:ext cx="780720" cy="175508"/>
            <a:chOff x="320920" y="3839560"/>
            <a:chExt cx="649211" cy="313142"/>
          </a:xfrm>
        </p:grpSpPr>
        <p:sp>
          <p:nvSpPr>
            <p:cNvPr id="411" name="四角形: 角を丸くする 410">
              <a:extLst>
                <a:ext uri="{FF2B5EF4-FFF2-40B4-BE49-F238E27FC236}">
                  <a16:creationId xmlns:a16="http://schemas.microsoft.com/office/drawing/2014/main" id="{2A1A530F-EC4E-4920-B924-5E123695442D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412" name="テキスト ボックス 411">
              <a:extLst>
                <a:ext uri="{FF2B5EF4-FFF2-40B4-BE49-F238E27FC236}">
                  <a16:creationId xmlns:a16="http://schemas.microsoft.com/office/drawing/2014/main" id="{F58938AC-4AD8-4F67-A09F-BE42A6F9E694}"/>
                </a:ext>
              </a:extLst>
            </p:cNvPr>
            <p:cNvSpPr txBox="1"/>
            <p:nvPr/>
          </p:nvSpPr>
          <p:spPr>
            <a:xfrm>
              <a:off x="320920" y="3854391"/>
              <a:ext cx="649211" cy="285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一括拒否</a:t>
              </a:r>
            </a:p>
          </p:txBody>
        </p:sp>
      </p:grpSp>
      <p:sp>
        <p:nvSpPr>
          <p:cNvPr id="148" name="楕円 147">
            <a:extLst>
              <a:ext uri="{FF2B5EF4-FFF2-40B4-BE49-F238E27FC236}">
                <a16:creationId xmlns:a16="http://schemas.microsoft.com/office/drawing/2014/main" id="{0E5672A4-D4E5-441E-B02C-D982A5078747}"/>
              </a:ext>
            </a:extLst>
          </p:cNvPr>
          <p:cNvSpPr/>
          <p:nvPr/>
        </p:nvSpPr>
        <p:spPr>
          <a:xfrm>
            <a:off x="250566" y="3131459"/>
            <a:ext cx="242035" cy="2420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grpSp>
        <p:nvGrpSpPr>
          <p:cNvPr id="186" name="グループ化 185">
            <a:extLst>
              <a:ext uri="{FF2B5EF4-FFF2-40B4-BE49-F238E27FC236}">
                <a16:creationId xmlns:a16="http://schemas.microsoft.com/office/drawing/2014/main" id="{F6DA43F5-57D8-43A5-8A36-2FE81435EFFB}"/>
              </a:ext>
            </a:extLst>
          </p:cNvPr>
          <p:cNvGrpSpPr/>
          <p:nvPr/>
        </p:nvGrpSpPr>
        <p:grpSpPr>
          <a:xfrm>
            <a:off x="151035" y="3713185"/>
            <a:ext cx="2401994" cy="354373"/>
            <a:chOff x="1760961" y="2261443"/>
            <a:chExt cx="2401994" cy="354373"/>
          </a:xfrm>
        </p:grpSpPr>
        <p:grpSp>
          <p:nvGrpSpPr>
            <p:cNvPr id="188" name="グループ化 187">
              <a:extLst>
                <a:ext uri="{FF2B5EF4-FFF2-40B4-BE49-F238E27FC236}">
                  <a16:creationId xmlns:a16="http://schemas.microsoft.com/office/drawing/2014/main" id="{B4656723-46F6-49DC-BB78-070E40FE1553}"/>
                </a:ext>
              </a:extLst>
            </p:cNvPr>
            <p:cNvGrpSpPr/>
            <p:nvPr/>
          </p:nvGrpSpPr>
          <p:grpSpPr>
            <a:xfrm>
              <a:off x="1760961" y="2261443"/>
              <a:ext cx="716754" cy="345721"/>
              <a:chOff x="320920" y="3839560"/>
              <a:chExt cx="649211" cy="313142"/>
            </a:xfrm>
          </p:grpSpPr>
          <p:sp>
            <p:nvSpPr>
              <p:cNvPr id="198" name="四角形: 角を丸くする 197">
                <a:extLst>
                  <a:ext uri="{FF2B5EF4-FFF2-40B4-BE49-F238E27FC236}">
                    <a16:creationId xmlns:a16="http://schemas.microsoft.com/office/drawing/2014/main" id="{761A3E8B-4BD4-4DF6-86AC-45CECFFB2FFA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199" name="テキスト ボックス 198">
                <a:extLst>
                  <a:ext uri="{FF2B5EF4-FFF2-40B4-BE49-F238E27FC236}">
                    <a16:creationId xmlns:a16="http://schemas.microsoft.com/office/drawing/2014/main" id="{38C37A24-14A2-4A81-8989-8D5C55959AF2}"/>
                  </a:ext>
                </a:extLst>
              </p:cNvPr>
              <p:cNvSpPr txBox="1"/>
              <p:nvPr/>
            </p:nvSpPr>
            <p:spPr>
              <a:xfrm>
                <a:off x="320920" y="3854394"/>
                <a:ext cx="649211" cy="278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 dirty="0">
                    <a:solidFill>
                      <a:schemeClr val="bg1"/>
                    </a:solidFill>
                  </a:rPr>
                  <a:t>リーダー</a:t>
                </a:r>
                <a:endParaRPr kumimoji="1" lang="en-US" altLang="ja-JP" sz="7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ja-JP" altLang="en-US" sz="700" dirty="0">
                    <a:solidFill>
                      <a:schemeClr val="bg1"/>
                    </a:solidFill>
                  </a:rPr>
                  <a:t>アイコン</a:t>
                </a:r>
              </a:p>
            </p:txBody>
          </p:sp>
        </p:grp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6DC5F360-6F51-4D01-9DD8-81559261BE1F}"/>
                </a:ext>
              </a:extLst>
            </p:cNvPr>
            <p:cNvSpPr txBox="1"/>
            <p:nvPr/>
          </p:nvSpPr>
          <p:spPr>
            <a:xfrm>
              <a:off x="2231664" y="2288979"/>
              <a:ext cx="5196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00" dirty="0">
                  <a:solidFill>
                    <a:schemeClr val="bg1"/>
                  </a:solidFill>
                </a:rPr>
                <a:t>RANK</a:t>
              </a:r>
              <a:r>
                <a:rPr kumimoji="1" lang="ja-JP" altLang="en-US" sz="6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XXX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D0F8E054-B10B-4F45-A605-177721CF1937}"/>
                </a:ext>
              </a:extLst>
            </p:cNvPr>
            <p:cNvSpPr txBox="1"/>
            <p:nvPr/>
          </p:nvSpPr>
          <p:spPr>
            <a:xfrm>
              <a:off x="2242392" y="2400372"/>
              <a:ext cx="14089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dirty="0">
                  <a:solidFill>
                    <a:schemeClr val="bg1"/>
                  </a:solidFill>
                </a:rPr>
                <a:t>プレイヤー名プレイヤー名</a:t>
              </a:r>
            </a:p>
          </p:txBody>
        </p:sp>
        <p:grpSp>
          <p:nvGrpSpPr>
            <p:cNvPr id="191" name="グループ化 190">
              <a:extLst>
                <a:ext uri="{FF2B5EF4-FFF2-40B4-BE49-F238E27FC236}">
                  <a16:creationId xmlns:a16="http://schemas.microsoft.com/office/drawing/2014/main" id="{5F3BE01E-1BE2-47C8-9E1F-8748E39AAF25}"/>
                </a:ext>
              </a:extLst>
            </p:cNvPr>
            <p:cNvGrpSpPr/>
            <p:nvPr/>
          </p:nvGrpSpPr>
          <p:grpSpPr>
            <a:xfrm>
              <a:off x="3482621" y="2363979"/>
              <a:ext cx="441585" cy="179658"/>
              <a:chOff x="320920" y="3839560"/>
              <a:chExt cx="649211" cy="313142"/>
            </a:xfrm>
          </p:grpSpPr>
          <p:sp>
            <p:nvSpPr>
              <p:cNvPr id="196" name="四角形: 角を丸くする 195">
                <a:extLst>
                  <a:ext uri="{FF2B5EF4-FFF2-40B4-BE49-F238E27FC236}">
                    <a16:creationId xmlns:a16="http://schemas.microsoft.com/office/drawing/2014/main" id="{8DD93F5E-46C4-47EC-9E81-85B3B57E7618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197" name="テキスト ボックス 196">
                <a:extLst>
                  <a:ext uri="{FF2B5EF4-FFF2-40B4-BE49-F238E27FC236}">
                    <a16:creationId xmlns:a16="http://schemas.microsoft.com/office/drawing/2014/main" id="{C23827FA-E096-4D5F-BAD6-2CD042C16F5C}"/>
                  </a:ext>
                </a:extLst>
              </p:cNvPr>
              <p:cNvSpPr txBox="1"/>
              <p:nvPr/>
            </p:nvSpPr>
            <p:spPr>
              <a:xfrm>
                <a:off x="320920" y="3854391"/>
                <a:ext cx="649211" cy="285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>
                    <a:solidFill>
                      <a:schemeClr val="bg1"/>
                    </a:solidFill>
                  </a:rPr>
                  <a:t>承認</a:t>
                </a:r>
              </a:p>
            </p:txBody>
          </p:sp>
        </p:grpSp>
        <p:grpSp>
          <p:nvGrpSpPr>
            <p:cNvPr id="192" name="グループ化 191">
              <a:extLst>
                <a:ext uri="{FF2B5EF4-FFF2-40B4-BE49-F238E27FC236}">
                  <a16:creationId xmlns:a16="http://schemas.microsoft.com/office/drawing/2014/main" id="{9B6F27E7-5B18-4E4B-9087-F318E3095288}"/>
                </a:ext>
              </a:extLst>
            </p:cNvPr>
            <p:cNvGrpSpPr/>
            <p:nvPr/>
          </p:nvGrpSpPr>
          <p:grpSpPr>
            <a:xfrm>
              <a:off x="3721370" y="2365257"/>
              <a:ext cx="441585" cy="208564"/>
              <a:chOff x="320920" y="3839560"/>
              <a:chExt cx="649211" cy="363525"/>
            </a:xfrm>
          </p:grpSpPr>
          <p:sp>
            <p:nvSpPr>
              <p:cNvPr id="194" name="四角形: 角を丸くする 193">
                <a:extLst>
                  <a:ext uri="{FF2B5EF4-FFF2-40B4-BE49-F238E27FC236}">
                    <a16:creationId xmlns:a16="http://schemas.microsoft.com/office/drawing/2014/main" id="{43F28CCC-CB02-4BDE-9007-D256E79F85B5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195" name="テキスト ボックス 194">
                <a:extLst>
                  <a:ext uri="{FF2B5EF4-FFF2-40B4-BE49-F238E27FC236}">
                    <a16:creationId xmlns:a16="http://schemas.microsoft.com/office/drawing/2014/main" id="{1614FF93-AF9D-4AA2-A944-5EBA2FF97B29}"/>
                  </a:ext>
                </a:extLst>
              </p:cNvPr>
              <p:cNvSpPr txBox="1"/>
              <p:nvPr/>
            </p:nvSpPr>
            <p:spPr>
              <a:xfrm>
                <a:off x="320920" y="3854391"/>
                <a:ext cx="649211" cy="348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>
                    <a:solidFill>
                      <a:schemeClr val="bg1"/>
                    </a:solidFill>
                  </a:rPr>
                  <a:t>拒否</a:t>
                </a:r>
              </a:p>
            </p:txBody>
          </p:sp>
        </p:grpSp>
        <p:sp>
          <p:nvSpPr>
            <p:cNvPr id="193" name="テキスト ボックス 192">
              <a:extLst>
                <a:ext uri="{FF2B5EF4-FFF2-40B4-BE49-F238E27FC236}">
                  <a16:creationId xmlns:a16="http://schemas.microsoft.com/office/drawing/2014/main" id="{C2E3CD08-82CF-498C-8DE9-A9960C866D17}"/>
                </a:ext>
              </a:extLst>
            </p:cNvPr>
            <p:cNvSpPr txBox="1"/>
            <p:nvPr/>
          </p:nvSpPr>
          <p:spPr>
            <a:xfrm>
              <a:off x="2640194" y="2288979"/>
              <a:ext cx="9802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600" dirty="0">
                  <a:solidFill>
                    <a:schemeClr val="bg1"/>
                  </a:solidFill>
                </a:rPr>
                <a:t>最終ログイン 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xx</a:t>
              </a:r>
              <a:r>
                <a:rPr kumimoji="1" lang="ja-JP" altLang="en-US" sz="600" dirty="0">
                  <a:solidFill>
                    <a:schemeClr val="bg1"/>
                  </a:solidFill>
                </a:rPr>
                <a:t>時間前</a:t>
              </a:r>
            </a:p>
          </p:txBody>
        </p:sp>
      </p:grp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38513729-8D5F-4E30-AE0E-DE4C0A701334}"/>
              </a:ext>
            </a:extLst>
          </p:cNvPr>
          <p:cNvGrpSpPr/>
          <p:nvPr/>
        </p:nvGrpSpPr>
        <p:grpSpPr>
          <a:xfrm>
            <a:off x="151035" y="4139203"/>
            <a:ext cx="2401994" cy="354373"/>
            <a:chOff x="1760961" y="2261443"/>
            <a:chExt cx="2401994" cy="354373"/>
          </a:xfrm>
        </p:grpSpPr>
        <p:grpSp>
          <p:nvGrpSpPr>
            <p:cNvPr id="201" name="グループ化 200">
              <a:extLst>
                <a:ext uri="{FF2B5EF4-FFF2-40B4-BE49-F238E27FC236}">
                  <a16:creationId xmlns:a16="http://schemas.microsoft.com/office/drawing/2014/main" id="{86BA59FA-5479-4C3E-BD6E-94C773810DB3}"/>
                </a:ext>
              </a:extLst>
            </p:cNvPr>
            <p:cNvGrpSpPr/>
            <p:nvPr/>
          </p:nvGrpSpPr>
          <p:grpSpPr>
            <a:xfrm>
              <a:off x="1760961" y="2261443"/>
              <a:ext cx="716754" cy="345721"/>
              <a:chOff x="320920" y="3839560"/>
              <a:chExt cx="649211" cy="313142"/>
            </a:xfrm>
          </p:grpSpPr>
          <p:sp>
            <p:nvSpPr>
              <p:cNvPr id="211" name="四角形: 角を丸くする 210">
                <a:extLst>
                  <a:ext uri="{FF2B5EF4-FFF2-40B4-BE49-F238E27FC236}">
                    <a16:creationId xmlns:a16="http://schemas.microsoft.com/office/drawing/2014/main" id="{78F5CCAD-3631-47BD-8754-C27DC7CDC35D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212" name="テキスト ボックス 211">
                <a:extLst>
                  <a:ext uri="{FF2B5EF4-FFF2-40B4-BE49-F238E27FC236}">
                    <a16:creationId xmlns:a16="http://schemas.microsoft.com/office/drawing/2014/main" id="{B529884E-3B1B-4D01-886B-465DE86C228E}"/>
                  </a:ext>
                </a:extLst>
              </p:cNvPr>
              <p:cNvSpPr txBox="1"/>
              <p:nvPr/>
            </p:nvSpPr>
            <p:spPr>
              <a:xfrm>
                <a:off x="320920" y="3854394"/>
                <a:ext cx="649211" cy="278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 dirty="0">
                    <a:solidFill>
                      <a:schemeClr val="bg1"/>
                    </a:solidFill>
                  </a:rPr>
                  <a:t>リーダー</a:t>
                </a:r>
                <a:endParaRPr kumimoji="1" lang="en-US" altLang="ja-JP" sz="7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ja-JP" altLang="en-US" sz="700" dirty="0">
                    <a:solidFill>
                      <a:schemeClr val="bg1"/>
                    </a:solidFill>
                  </a:rPr>
                  <a:t>アイコン</a:t>
                </a:r>
              </a:p>
            </p:txBody>
          </p:sp>
        </p:grpSp>
        <p:sp>
          <p:nvSpPr>
            <p:cNvPr id="202" name="テキスト ボックス 201">
              <a:extLst>
                <a:ext uri="{FF2B5EF4-FFF2-40B4-BE49-F238E27FC236}">
                  <a16:creationId xmlns:a16="http://schemas.microsoft.com/office/drawing/2014/main" id="{764F0BA7-153D-4852-B8FE-B7DCB1FDAE18}"/>
                </a:ext>
              </a:extLst>
            </p:cNvPr>
            <p:cNvSpPr txBox="1"/>
            <p:nvPr/>
          </p:nvSpPr>
          <p:spPr>
            <a:xfrm>
              <a:off x="2231664" y="2288979"/>
              <a:ext cx="5196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00" dirty="0">
                  <a:solidFill>
                    <a:schemeClr val="bg1"/>
                  </a:solidFill>
                </a:rPr>
                <a:t>RANK</a:t>
              </a:r>
              <a:r>
                <a:rPr kumimoji="1" lang="ja-JP" altLang="en-US" sz="6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XXX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03" name="テキスト ボックス 202">
              <a:extLst>
                <a:ext uri="{FF2B5EF4-FFF2-40B4-BE49-F238E27FC236}">
                  <a16:creationId xmlns:a16="http://schemas.microsoft.com/office/drawing/2014/main" id="{BA4E5AE7-3A09-44C6-9C3C-D98625C0D903}"/>
                </a:ext>
              </a:extLst>
            </p:cNvPr>
            <p:cNvSpPr txBox="1"/>
            <p:nvPr/>
          </p:nvSpPr>
          <p:spPr>
            <a:xfrm>
              <a:off x="2242392" y="2400372"/>
              <a:ext cx="14089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dirty="0">
                  <a:solidFill>
                    <a:schemeClr val="bg1"/>
                  </a:solidFill>
                </a:rPr>
                <a:t>プレイヤー名プレイヤー名</a:t>
              </a:r>
            </a:p>
          </p:txBody>
        </p:sp>
        <p:grpSp>
          <p:nvGrpSpPr>
            <p:cNvPr id="204" name="グループ化 203">
              <a:extLst>
                <a:ext uri="{FF2B5EF4-FFF2-40B4-BE49-F238E27FC236}">
                  <a16:creationId xmlns:a16="http://schemas.microsoft.com/office/drawing/2014/main" id="{87FAA1A4-61C7-4698-AD2E-FE5B0323122B}"/>
                </a:ext>
              </a:extLst>
            </p:cNvPr>
            <p:cNvGrpSpPr/>
            <p:nvPr/>
          </p:nvGrpSpPr>
          <p:grpSpPr>
            <a:xfrm>
              <a:off x="3482621" y="2363979"/>
              <a:ext cx="441585" cy="179658"/>
              <a:chOff x="320920" y="3839560"/>
              <a:chExt cx="649211" cy="313142"/>
            </a:xfrm>
          </p:grpSpPr>
          <p:sp>
            <p:nvSpPr>
              <p:cNvPr id="209" name="四角形: 角を丸くする 208">
                <a:extLst>
                  <a:ext uri="{FF2B5EF4-FFF2-40B4-BE49-F238E27FC236}">
                    <a16:creationId xmlns:a16="http://schemas.microsoft.com/office/drawing/2014/main" id="{A896E728-2280-43D9-A8FB-67A13DAA412F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id="{B5714159-29C1-42F0-9AA2-400C2CBE7314}"/>
                  </a:ext>
                </a:extLst>
              </p:cNvPr>
              <p:cNvSpPr txBox="1"/>
              <p:nvPr/>
            </p:nvSpPr>
            <p:spPr>
              <a:xfrm>
                <a:off x="320920" y="3854391"/>
                <a:ext cx="649211" cy="285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>
                    <a:solidFill>
                      <a:schemeClr val="bg1"/>
                    </a:solidFill>
                  </a:rPr>
                  <a:t>承認</a:t>
                </a:r>
              </a:p>
            </p:txBody>
          </p:sp>
        </p:grp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A6CE88E5-F8B4-4342-917B-72A6CD4FA438}"/>
                </a:ext>
              </a:extLst>
            </p:cNvPr>
            <p:cNvGrpSpPr/>
            <p:nvPr/>
          </p:nvGrpSpPr>
          <p:grpSpPr>
            <a:xfrm>
              <a:off x="3721370" y="2365257"/>
              <a:ext cx="441585" cy="208564"/>
              <a:chOff x="320920" y="3839560"/>
              <a:chExt cx="649211" cy="363525"/>
            </a:xfrm>
          </p:grpSpPr>
          <p:sp>
            <p:nvSpPr>
              <p:cNvPr id="207" name="四角形: 角を丸くする 206">
                <a:extLst>
                  <a:ext uri="{FF2B5EF4-FFF2-40B4-BE49-F238E27FC236}">
                    <a16:creationId xmlns:a16="http://schemas.microsoft.com/office/drawing/2014/main" id="{22D3F010-047B-48A9-B2BC-091950072473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208" name="テキスト ボックス 207">
                <a:extLst>
                  <a:ext uri="{FF2B5EF4-FFF2-40B4-BE49-F238E27FC236}">
                    <a16:creationId xmlns:a16="http://schemas.microsoft.com/office/drawing/2014/main" id="{237D51F4-3BA9-467E-A73D-BE58F31C0AF3}"/>
                  </a:ext>
                </a:extLst>
              </p:cNvPr>
              <p:cNvSpPr txBox="1"/>
              <p:nvPr/>
            </p:nvSpPr>
            <p:spPr>
              <a:xfrm>
                <a:off x="320920" y="3854391"/>
                <a:ext cx="649211" cy="348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>
                    <a:solidFill>
                      <a:schemeClr val="bg1"/>
                    </a:solidFill>
                  </a:rPr>
                  <a:t>拒否</a:t>
                </a:r>
              </a:p>
            </p:txBody>
          </p:sp>
        </p:grpSp>
        <p:sp>
          <p:nvSpPr>
            <p:cNvPr id="206" name="テキスト ボックス 205">
              <a:extLst>
                <a:ext uri="{FF2B5EF4-FFF2-40B4-BE49-F238E27FC236}">
                  <a16:creationId xmlns:a16="http://schemas.microsoft.com/office/drawing/2014/main" id="{393B6967-966E-4C82-8D44-928F61C1FF97}"/>
                </a:ext>
              </a:extLst>
            </p:cNvPr>
            <p:cNvSpPr txBox="1"/>
            <p:nvPr/>
          </p:nvSpPr>
          <p:spPr>
            <a:xfrm>
              <a:off x="2640194" y="2288979"/>
              <a:ext cx="9802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600" dirty="0">
                  <a:solidFill>
                    <a:schemeClr val="bg1"/>
                  </a:solidFill>
                </a:rPr>
                <a:t>最終ログイン 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xx</a:t>
              </a:r>
              <a:r>
                <a:rPr kumimoji="1" lang="ja-JP" altLang="en-US" sz="600" dirty="0">
                  <a:solidFill>
                    <a:schemeClr val="bg1"/>
                  </a:solidFill>
                </a:rPr>
                <a:t>時間前</a:t>
              </a:r>
            </a:p>
          </p:txBody>
        </p:sp>
      </p:grp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098E762F-7977-4AA3-80B5-C21013D0C3B7}"/>
              </a:ext>
            </a:extLst>
          </p:cNvPr>
          <p:cNvGrpSpPr/>
          <p:nvPr/>
        </p:nvGrpSpPr>
        <p:grpSpPr>
          <a:xfrm>
            <a:off x="151035" y="4557808"/>
            <a:ext cx="2401994" cy="354373"/>
            <a:chOff x="1760961" y="2261443"/>
            <a:chExt cx="2401994" cy="354373"/>
          </a:xfrm>
        </p:grpSpPr>
        <p:grpSp>
          <p:nvGrpSpPr>
            <p:cNvPr id="214" name="グループ化 213">
              <a:extLst>
                <a:ext uri="{FF2B5EF4-FFF2-40B4-BE49-F238E27FC236}">
                  <a16:creationId xmlns:a16="http://schemas.microsoft.com/office/drawing/2014/main" id="{B5E06A94-1D0B-44FD-83D8-51A8A29DDB91}"/>
                </a:ext>
              </a:extLst>
            </p:cNvPr>
            <p:cNvGrpSpPr/>
            <p:nvPr/>
          </p:nvGrpSpPr>
          <p:grpSpPr>
            <a:xfrm>
              <a:off x="1760961" y="2261443"/>
              <a:ext cx="716754" cy="345721"/>
              <a:chOff x="320920" y="3839560"/>
              <a:chExt cx="649211" cy="313142"/>
            </a:xfrm>
          </p:grpSpPr>
          <p:sp>
            <p:nvSpPr>
              <p:cNvPr id="227" name="四角形: 角を丸くする 226">
                <a:extLst>
                  <a:ext uri="{FF2B5EF4-FFF2-40B4-BE49-F238E27FC236}">
                    <a16:creationId xmlns:a16="http://schemas.microsoft.com/office/drawing/2014/main" id="{0B86F2E5-BE0D-4BDE-ACB5-F229FF3133D4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228" name="テキスト ボックス 227">
                <a:extLst>
                  <a:ext uri="{FF2B5EF4-FFF2-40B4-BE49-F238E27FC236}">
                    <a16:creationId xmlns:a16="http://schemas.microsoft.com/office/drawing/2014/main" id="{5DFD29D5-BA38-4EF0-B0D9-DB073B6A31BD}"/>
                  </a:ext>
                </a:extLst>
              </p:cNvPr>
              <p:cNvSpPr txBox="1"/>
              <p:nvPr/>
            </p:nvSpPr>
            <p:spPr>
              <a:xfrm>
                <a:off x="320920" y="3854394"/>
                <a:ext cx="649211" cy="278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 dirty="0">
                    <a:solidFill>
                      <a:schemeClr val="bg1"/>
                    </a:solidFill>
                  </a:rPr>
                  <a:t>リーダー</a:t>
                </a:r>
                <a:endParaRPr kumimoji="1" lang="en-US" altLang="ja-JP" sz="7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ja-JP" altLang="en-US" sz="700" dirty="0">
                    <a:solidFill>
                      <a:schemeClr val="bg1"/>
                    </a:solidFill>
                  </a:rPr>
                  <a:t>アイコン</a:t>
                </a:r>
              </a:p>
            </p:txBody>
          </p:sp>
        </p:grpSp>
        <p:sp>
          <p:nvSpPr>
            <p:cNvPr id="215" name="テキスト ボックス 214">
              <a:extLst>
                <a:ext uri="{FF2B5EF4-FFF2-40B4-BE49-F238E27FC236}">
                  <a16:creationId xmlns:a16="http://schemas.microsoft.com/office/drawing/2014/main" id="{429D0BED-EFE6-4C21-AF28-649650658399}"/>
                </a:ext>
              </a:extLst>
            </p:cNvPr>
            <p:cNvSpPr txBox="1"/>
            <p:nvPr/>
          </p:nvSpPr>
          <p:spPr>
            <a:xfrm>
              <a:off x="2231664" y="2288979"/>
              <a:ext cx="5196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00" dirty="0">
                  <a:solidFill>
                    <a:schemeClr val="bg1"/>
                  </a:solidFill>
                </a:rPr>
                <a:t>RANK</a:t>
              </a:r>
              <a:r>
                <a:rPr kumimoji="1" lang="ja-JP" altLang="en-US" sz="6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XXX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16" name="テキスト ボックス 215">
              <a:extLst>
                <a:ext uri="{FF2B5EF4-FFF2-40B4-BE49-F238E27FC236}">
                  <a16:creationId xmlns:a16="http://schemas.microsoft.com/office/drawing/2014/main" id="{AE5759D7-EF22-421F-9D04-968E04F18FD6}"/>
                </a:ext>
              </a:extLst>
            </p:cNvPr>
            <p:cNvSpPr txBox="1"/>
            <p:nvPr/>
          </p:nvSpPr>
          <p:spPr>
            <a:xfrm>
              <a:off x="2242392" y="2400372"/>
              <a:ext cx="14089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dirty="0">
                  <a:solidFill>
                    <a:schemeClr val="bg1"/>
                  </a:solidFill>
                </a:rPr>
                <a:t>プレイヤー名プレイヤー名</a:t>
              </a:r>
            </a:p>
          </p:txBody>
        </p:sp>
        <p:grpSp>
          <p:nvGrpSpPr>
            <p:cNvPr id="218" name="グループ化 217">
              <a:extLst>
                <a:ext uri="{FF2B5EF4-FFF2-40B4-BE49-F238E27FC236}">
                  <a16:creationId xmlns:a16="http://schemas.microsoft.com/office/drawing/2014/main" id="{E79050EE-FEFF-4BDE-BB91-47DC0B282FD0}"/>
                </a:ext>
              </a:extLst>
            </p:cNvPr>
            <p:cNvGrpSpPr/>
            <p:nvPr/>
          </p:nvGrpSpPr>
          <p:grpSpPr>
            <a:xfrm>
              <a:off x="3482621" y="2363979"/>
              <a:ext cx="441585" cy="179658"/>
              <a:chOff x="320920" y="3839560"/>
              <a:chExt cx="649211" cy="313142"/>
            </a:xfrm>
          </p:grpSpPr>
          <p:sp>
            <p:nvSpPr>
              <p:cNvPr id="225" name="四角形: 角を丸くする 224">
                <a:extLst>
                  <a:ext uri="{FF2B5EF4-FFF2-40B4-BE49-F238E27FC236}">
                    <a16:creationId xmlns:a16="http://schemas.microsoft.com/office/drawing/2014/main" id="{C0F1645A-5F80-4B52-B8AA-7D5C55ED4327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226" name="テキスト ボックス 225">
                <a:extLst>
                  <a:ext uri="{FF2B5EF4-FFF2-40B4-BE49-F238E27FC236}">
                    <a16:creationId xmlns:a16="http://schemas.microsoft.com/office/drawing/2014/main" id="{134A464F-32C4-497F-9290-95A64610A662}"/>
                  </a:ext>
                </a:extLst>
              </p:cNvPr>
              <p:cNvSpPr txBox="1"/>
              <p:nvPr/>
            </p:nvSpPr>
            <p:spPr>
              <a:xfrm>
                <a:off x="320920" y="3854391"/>
                <a:ext cx="649211" cy="285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>
                    <a:solidFill>
                      <a:schemeClr val="bg1"/>
                    </a:solidFill>
                  </a:rPr>
                  <a:t>承認</a:t>
                </a:r>
              </a:p>
            </p:txBody>
          </p:sp>
        </p:grpSp>
        <p:grpSp>
          <p:nvGrpSpPr>
            <p:cNvPr id="221" name="グループ化 220">
              <a:extLst>
                <a:ext uri="{FF2B5EF4-FFF2-40B4-BE49-F238E27FC236}">
                  <a16:creationId xmlns:a16="http://schemas.microsoft.com/office/drawing/2014/main" id="{BE2DB9A6-8AE3-4B4F-8C60-41A13FB3552D}"/>
                </a:ext>
              </a:extLst>
            </p:cNvPr>
            <p:cNvGrpSpPr/>
            <p:nvPr/>
          </p:nvGrpSpPr>
          <p:grpSpPr>
            <a:xfrm>
              <a:off x="3721370" y="2365257"/>
              <a:ext cx="441585" cy="208564"/>
              <a:chOff x="320920" y="3839560"/>
              <a:chExt cx="649211" cy="363525"/>
            </a:xfrm>
          </p:grpSpPr>
          <p:sp>
            <p:nvSpPr>
              <p:cNvPr id="223" name="四角形: 角を丸くする 222">
                <a:extLst>
                  <a:ext uri="{FF2B5EF4-FFF2-40B4-BE49-F238E27FC236}">
                    <a16:creationId xmlns:a16="http://schemas.microsoft.com/office/drawing/2014/main" id="{1E215F77-B36E-4386-B3A8-B831AFDEB967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224" name="テキスト ボックス 223">
                <a:extLst>
                  <a:ext uri="{FF2B5EF4-FFF2-40B4-BE49-F238E27FC236}">
                    <a16:creationId xmlns:a16="http://schemas.microsoft.com/office/drawing/2014/main" id="{AC70CB14-8F73-45DE-8B6C-A61296CBDDE4}"/>
                  </a:ext>
                </a:extLst>
              </p:cNvPr>
              <p:cNvSpPr txBox="1"/>
              <p:nvPr/>
            </p:nvSpPr>
            <p:spPr>
              <a:xfrm>
                <a:off x="320920" y="3854391"/>
                <a:ext cx="649211" cy="348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>
                    <a:solidFill>
                      <a:schemeClr val="bg1"/>
                    </a:solidFill>
                  </a:rPr>
                  <a:t>拒否</a:t>
                </a:r>
              </a:p>
            </p:txBody>
          </p:sp>
        </p:grpSp>
        <p:sp>
          <p:nvSpPr>
            <p:cNvPr id="222" name="テキスト ボックス 221">
              <a:extLst>
                <a:ext uri="{FF2B5EF4-FFF2-40B4-BE49-F238E27FC236}">
                  <a16:creationId xmlns:a16="http://schemas.microsoft.com/office/drawing/2014/main" id="{34D73866-988C-4A37-B7AE-1473214FC303}"/>
                </a:ext>
              </a:extLst>
            </p:cNvPr>
            <p:cNvSpPr txBox="1"/>
            <p:nvPr/>
          </p:nvSpPr>
          <p:spPr>
            <a:xfrm>
              <a:off x="2640194" y="2288979"/>
              <a:ext cx="9802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600" dirty="0">
                  <a:solidFill>
                    <a:schemeClr val="bg1"/>
                  </a:solidFill>
                </a:rPr>
                <a:t>最終ログイン 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xx</a:t>
              </a:r>
              <a:r>
                <a:rPr kumimoji="1" lang="ja-JP" altLang="en-US" sz="600" dirty="0">
                  <a:solidFill>
                    <a:schemeClr val="bg1"/>
                  </a:solidFill>
                </a:rPr>
                <a:t>時間前</a:t>
              </a:r>
            </a:p>
          </p:txBody>
        </p:sp>
      </p:grpSp>
      <p:grpSp>
        <p:nvGrpSpPr>
          <p:cNvPr id="229" name="グループ化 228">
            <a:extLst>
              <a:ext uri="{FF2B5EF4-FFF2-40B4-BE49-F238E27FC236}">
                <a16:creationId xmlns:a16="http://schemas.microsoft.com/office/drawing/2014/main" id="{C68AA3E9-99C0-4A00-ABCD-64B6B389EFE9}"/>
              </a:ext>
            </a:extLst>
          </p:cNvPr>
          <p:cNvGrpSpPr/>
          <p:nvPr/>
        </p:nvGrpSpPr>
        <p:grpSpPr>
          <a:xfrm>
            <a:off x="151035" y="4969249"/>
            <a:ext cx="2401994" cy="354373"/>
            <a:chOff x="1760961" y="2261443"/>
            <a:chExt cx="2401994" cy="354373"/>
          </a:xfrm>
        </p:grpSpPr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FAA48AE1-DE24-4252-BAA2-864CCF9AB4A6}"/>
                </a:ext>
              </a:extLst>
            </p:cNvPr>
            <p:cNvGrpSpPr/>
            <p:nvPr/>
          </p:nvGrpSpPr>
          <p:grpSpPr>
            <a:xfrm>
              <a:off x="1760961" y="2261443"/>
              <a:ext cx="716754" cy="345721"/>
              <a:chOff x="320920" y="3839560"/>
              <a:chExt cx="649211" cy="313142"/>
            </a:xfrm>
          </p:grpSpPr>
          <p:sp>
            <p:nvSpPr>
              <p:cNvPr id="244" name="四角形: 角を丸くする 243">
                <a:extLst>
                  <a:ext uri="{FF2B5EF4-FFF2-40B4-BE49-F238E27FC236}">
                    <a16:creationId xmlns:a16="http://schemas.microsoft.com/office/drawing/2014/main" id="{B7D43485-668E-4812-8BAD-883BEC42556F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245" name="テキスト ボックス 244">
                <a:extLst>
                  <a:ext uri="{FF2B5EF4-FFF2-40B4-BE49-F238E27FC236}">
                    <a16:creationId xmlns:a16="http://schemas.microsoft.com/office/drawing/2014/main" id="{9631F66F-746B-41B9-AE25-69CB1F91A2A8}"/>
                  </a:ext>
                </a:extLst>
              </p:cNvPr>
              <p:cNvSpPr txBox="1"/>
              <p:nvPr/>
            </p:nvSpPr>
            <p:spPr>
              <a:xfrm>
                <a:off x="320920" y="3854394"/>
                <a:ext cx="649211" cy="278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 dirty="0">
                    <a:solidFill>
                      <a:schemeClr val="bg1"/>
                    </a:solidFill>
                  </a:rPr>
                  <a:t>リーダー</a:t>
                </a:r>
                <a:endParaRPr kumimoji="1" lang="en-US" altLang="ja-JP" sz="7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ja-JP" altLang="en-US" sz="700" dirty="0">
                    <a:solidFill>
                      <a:schemeClr val="bg1"/>
                    </a:solidFill>
                  </a:rPr>
                  <a:t>アイコン</a:t>
                </a:r>
              </a:p>
            </p:txBody>
          </p:sp>
        </p:grpSp>
        <p:sp>
          <p:nvSpPr>
            <p:cNvPr id="232" name="テキスト ボックス 231">
              <a:extLst>
                <a:ext uri="{FF2B5EF4-FFF2-40B4-BE49-F238E27FC236}">
                  <a16:creationId xmlns:a16="http://schemas.microsoft.com/office/drawing/2014/main" id="{4781AD25-7DC1-405A-A1A0-664CFA757E2B}"/>
                </a:ext>
              </a:extLst>
            </p:cNvPr>
            <p:cNvSpPr txBox="1"/>
            <p:nvPr/>
          </p:nvSpPr>
          <p:spPr>
            <a:xfrm>
              <a:off x="2231664" y="2288979"/>
              <a:ext cx="5196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00" dirty="0">
                  <a:solidFill>
                    <a:schemeClr val="bg1"/>
                  </a:solidFill>
                </a:rPr>
                <a:t>RANK</a:t>
              </a:r>
              <a:r>
                <a:rPr kumimoji="1" lang="ja-JP" altLang="en-US" sz="6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XXX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35" name="テキスト ボックス 234">
              <a:extLst>
                <a:ext uri="{FF2B5EF4-FFF2-40B4-BE49-F238E27FC236}">
                  <a16:creationId xmlns:a16="http://schemas.microsoft.com/office/drawing/2014/main" id="{83D59C08-23C7-4528-8C74-1561BC2BD8C0}"/>
                </a:ext>
              </a:extLst>
            </p:cNvPr>
            <p:cNvSpPr txBox="1"/>
            <p:nvPr/>
          </p:nvSpPr>
          <p:spPr>
            <a:xfrm>
              <a:off x="2242392" y="2400372"/>
              <a:ext cx="14089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dirty="0">
                  <a:solidFill>
                    <a:schemeClr val="bg1"/>
                  </a:solidFill>
                </a:rPr>
                <a:t>プレイヤー名プレイヤー名</a:t>
              </a:r>
            </a:p>
          </p:txBody>
        </p:sp>
        <p:grpSp>
          <p:nvGrpSpPr>
            <p:cNvPr id="236" name="グループ化 235">
              <a:extLst>
                <a:ext uri="{FF2B5EF4-FFF2-40B4-BE49-F238E27FC236}">
                  <a16:creationId xmlns:a16="http://schemas.microsoft.com/office/drawing/2014/main" id="{50EF2059-57B7-407B-B021-C98ECFB95E6A}"/>
                </a:ext>
              </a:extLst>
            </p:cNvPr>
            <p:cNvGrpSpPr/>
            <p:nvPr/>
          </p:nvGrpSpPr>
          <p:grpSpPr>
            <a:xfrm>
              <a:off x="3482621" y="2363979"/>
              <a:ext cx="441585" cy="179658"/>
              <a:chOff x="320920" y="3839560"/>
              <a:chExt cx="649211" cy="313142"/>
            </a:xfrm>
          </p:grpSpPr>
          <p:sp>
            <p:nvSpPr>
              <p:cNvPr id="242" name="四角形: 角を丸くする 241">
                <a:extLst>
                  <a:ext uri="{FF2B5EF4-FFF2-40B4-BE49-F238E27FC236}">
                    <a16:creationId xmlns:a16="http://schemas.microsoft.com/office/drawing/2014/main" id="{1F27EF89-742A-42D5-8E82-AD451F8C27D9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1930BB8B-4ADA-45A1-87F4-3968BF9D950C}"/>
                  </a:ext>
                </a:extLst>
              </p:cNvPr>
              <p:cNvSpPr txBox="1"/>
              <p:nvPr/>
            </p:nvSpPr>
            <p:spPr>
              <a:xfrm>
                <a:off x="320920" y="3854391"/>
                <a:ext cx="649211" cy="285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>
                    <a:solidFill>
                      <a:schemeClr val="bg1"/>
                    </a:solidFill>
                  </a:rPr>
                  <a:t>承認</a:t>
                </a:r>
              </a:p>
            </p:txBody>
          </p:sp>
        </p:grpSp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99715ABF-BD39-44A8-BA7E-68A36400D3DE}"/>
                </a:ext>
              </a:extLst>
            </p:cNvPr>
            <p:cNvGrpSpPr/>
            <p:nvPr/>
          </p:nvGrpSpPr>
          <p:grpSpPr>
            <a:xfrm>
              <a:off x="3721370" y="2365257"/>
              <a:ext cx="441585" cy="208564"/>
              <a:chOff x="320920" y="3839560"/>
              <a:chExt cx="649211" cy="363525"/>
            </a:xfrm>
          </p:grpSpPr>
          <p:sp>
            <p:nvSpPr>
              <p:cNvPr id="239" name="四角形: 角を丸くする 238">
                <a:extLst>
                  <a:ext uri="{FF2B5EF4-FFF2-40B4-BE49-F238E27FC236}">
                    <a16:creationId xmlns:a16="http://schemas.microsoft.com/office/drawing/2014/main" id="{8F9F7095-C6F3-405D-9E34-A606A218CC10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0E359672-573C-4B5E-B203-310781606985}"/>
                  </a:ext>
                </a:extLst>
              </p:cNvPr>
              <p:cNvSpPr txBox="1"/>
              <p:nvPr/>
            </p:nvSpPr>
            <p:spPr>
              <a:xfrm>
                <a:off x="320920" y="3854391"/>
                <a:ext cx="649211" cy="348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>
                    <a:solidFill>
                      <a:schemeClr val="bg1"/>
                    </a:solidFill>
                  </a:rPr>
                  <a:t>拒否</a:t>
                </a:r>
              </a:p>
            </p:txBody>
          </p:sp>
        </p:grpSp>
        <p:sp>
          <p:nvSpPr>
            <p:cNvPr id="238" name="テキスト ボックス 237">
              <a:extLst>
                <a:ext uri="{FF2B5EF4-FFF2-40B4-BE49-F238E27FC236}">
                  <a16:creationId xmlns:a16="http://schemas.microsoft.com/office/drawing/2014/main" id="{0B3C1AED-8772-4D07-83C6-FF84331F396F}"/>
                </a:ext>
              </a:extLst>
            </p:cNvPr>
            <p:cNvSpPr txBox="1"/>
            <p:nvPr/>
          </p:nvSpPr>
          <p:spPr>
            <a:xfrm>
              <a:off x="2640194" y="2288979"/>
              <a:ext cx="9802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600" dirty="0">
                  <a:solidFill>
                    <a:schemeClr val="bg1"/>
                  </a:solidFill>
                </a:rPr>
                <a:t>最終ログイン 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xx</a:t>
              </a:r>
              <a:r>
                <a:rPr kumimoji="1" lang="ja-JP" altLang="en-US" sz="600" dirty="0">
                  <a:solidFill>
                    <a:schemeClr val="bg1"/>
                  </a:solidFill>
                </a:rPr>
                <a:t>時間前</a:t>
              </a:r>
            </a:p>
          </p:txBody>
        </p:sp>
      </p:grpSp>
      <p:grpSp>
        <p:nvGrpSpPr>
          <p:cNvPr id="246" name="グループ化 245">
            <a:extLst>
              <a:ext uri="{FF2B5EF4-FFF2-40B4-BE49-F238E27FC236}">
                <a16:creationId xmlns:a16="http://schemas.microsoft.com/office/drawing/2014/main" id="{1C68D45D-BE6D-473F-9E90-C0DDD6034B0A}"/>
              </a:ext>
            </a:extLst>
          </p:cNvPr>
          <p:cNvGrpSpPr/>
          <p:nvPr/>
        </p:nvGrpSpPr>
        <p:grpSpPr>
          <a:xfrm>
            <a:off x="151035" y="5387908"/>
            <a:ext cx="2401994" cy="354373"/>
            <a:chOff x="1760961" y="2261443"/>
            <a:chExt cx="2401994" cy="354373"/>
          </a:xfrm>
        </p:grpSpPr>
        <p:grpSp>
          <p:nvGrpSpPr>
            <p:cNvPr id="247" name="グループ化 246">
              <a:extLst>
                <a:ext uri="{FF2B5EF4-FFF2-40B4-BE49-F238E27FC236}">
                  <a16:creationId xmlns:a16="http://schemas.microsoft.com/office/drawing/2014/main" id="{E5C28EA4-523F-491F-A85E-83ED46524EE3}"/>
                </a:ext>
              </a:extLst>
            </p:cNvPr>
            <p:cNvGrpSpPr/>
            <p:nvPr/>
          </p:nvGrpSpPr>
          <p:grpSpPr>
            <a:xfrm>
              <a:off x="1760961" y="2261443"/>
              <a:ext cx="716754" cy="345721"/>
              <a:chOff x="320920" y="3839560"/>
              <a:chExt cx="649211" cy="313142"/>
            </a:xfrm>
          </p:grpSpPr>
          <p:sp>
            <p:nvSpPr>
              <p:cNvPr id="272" name="四角形: 角を丸くする 271">
                <a:extLst>
                  <a:ext uri="{FF2B5EF4-FFF2-40B4-BE49-F238E27FC236}">
                    <a16:creationId xmlns:a16="http://schemas.microsoft.com/office/drawing/2014/main" id="{1FF4BF98-A2B6-4D16-8A5B-9B12F4BBD5DE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273" name="テキスト ボックス 272">
                <a:extLst>
                  <a:ext uri="{FF2B5EF4-FFF2-40B4-BE49-F238E27FC236}">
                    <a16:creationId xmlns:a16="http://schemas.microsoft.com/office/drawing/2014/main" id="{44636C1A-FB7E-4F76-B460-0312F7A80D19}"/>
                  </a:ext>
                </a:extLst>
              </p:cNvPr>
              <p:cNvSpPr txBox="1"/>
              <p:nvPr/>
            </p:nvSpPr>
            <p:spPr>
              <a:xfrm>
                <a:off x="320920" y="3854394"/>
                <a:ext cx="649211" cy="278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 dirty="0">
                    <a:solidFill>
                      <a:schemeClr val="bg1"/>
                    </a:solidFill>
                  </a:rPr>
                  <a:t>リーダー</a:t>
                </a:r>
                <a:endParaRPr kumimoji="1" lang="en-US" altLang="ja-JP" sz="7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ja-JP" altLang="en-US" sz="700" dirty="0">
                    <a:solidFill>
                      <a:schemeClr val="bg1"/>
                    </a:solidFill>
                  </a:rPr>
                  <a:t>アイコン</a:t>
                </a:r>
              </a:p>
            </p:txBody>
          </p:sp>
        </p:grpSp>
        <p:sp>
          <p:nvSpPr>
            <p:cNvPr id="248" name="テキスト ボックス 247">
              <a:extLst>
                <a:ext uri="{FF2B5EF4-FFF2-40B4-BE49-F238E27FC236}">
                  <a16:creationId xmlns:a16="http://schemas.microsoft.com/office/drawing/2014/main" id="{D92A08CA-B09A-4A25-8994-20C28EF5748C}"/>
                </a:ext>
              </a:extLst>
            </p:cNvPr>
            <p:cNvSpPr txBox="1"/>
            <p:nvPr/>
          </p:nvSpPr>
          <p:spPr>
            <a:xfrm>
              <a:off x="2231664" y="2288979"/>
              <a:ext cx="5196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00" dirty="0">
                  <a:solidFill>
                    <a:schemeClr val="bg1"/>
                  </a:solidFill>
                </a:rPr>
                <a:t>RANK</a:t>
              </a:r>
              <a:r>
                <a:rPr kumimoji="1" lang="ja-JP" altLang="en-US" sz="6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XXX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49" name="テキスト ボックス 248">
              <a:extLst>
                <a:ext uri="{FF2B5EF4-FFF2-40B4-BE49-F238E27FC236}">
                  <a16:creationId xmlns:a16="http://schemas.microsoft.com/office/drawing/2014/main" id="{BD5703CF-7A8D-43B0-BC99-A8CFB7BC7867}"/>
                </a:ext>
              </a:extLst>
            </p:cNvPr>
            <p:cNvSpPr txBox="1"/>
            <p:nvPr/>
          </p:nvSpPr>
          <p:spPr>
            <a:xfrm>
              <a:off x="2242392" y="2400372"/>
              <a:ext cx="14089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dirty="0">
                  <a:solidFill>
                    <a:schemeClr val="bg1"/>
                  </a:solidFill>
                </a:rPr>
                <a:t>プレイヤー名プレイヤー名</a:t>
              </a:r>
            </a:p>
          </p:txBody>
        </p:sp>
        <p:grpSp>
          <p:nvGrpSpPr>
            <p:cNvPr id="250" name="グループ化 249">
              <a:extLst>
                <a:ext uri="{FF2B5EF4-FFF2-40B4-BE49-F238E27FC236}">
                  <a16:creationId xmlns:a16="http://schemas.microsoft.com/office/drawing/2014/main" id="{41AFF209-54BD-4697-B52A-6E876F7591D5}"/>
                </a:ext>
              </a:extLst>
            </p:cNvPr>
            <p:cNvGrpSpPr/>
            <p:nvPr/>
          </p:nvGrpSpPr>
          <p:grpSpPr>
            <a:xfrm>
              <a:off x="3482621" y="2363979"/>
              <a:ext cx="441585" cy="179658"/>
              <a:chOff x="320920" y="3839560"/>
              <a:chExt cx="649211" cy="313142"/>
            </a:xfrm>
          </p:grpSpPr>
          <p:sp>
            <p:nvSpPr>
              <p:cNvPr id="270" name="四角形: 角を丸くする 269">
                <a:extLst>
                  <a:ext uri="{FF2B5EF4-FFF2-40B4-BE49-F238E27FC236}">
                    <a16:creationId xmlns:a16="http://schemas.microsoft.com/office/drawing/2014/main" id="{BE2E160F-B4D3-44FE-A55A-BB3292E4470F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271" name="テキスト ボックス 270">
                <a:extLst>
                  <a:ext uri="{FF2B5EF4-FFF2-40B4-BE49-F238E27FC236}">
                    <a16:creationId xmlns:a16="http://schemas.microsoft.com/office/drawing/2014/main" id="{F673303B-A7E3-4633-A722-58D3121CCBE8}"/>
                  </a:ext>
                </a:extLst>
              </p:cNvPr>
              <p:cNvSpPr txBox="1"/>
              <p:nvPr/>
            </p:nvSpPr>
            <p:spPr>
              <a:xfrm>
                <a:off x="320920" y="3854391"/>
                <a:ext cx="649211" cy="285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>
                    <a:solidFill>
                      <a:schemeClr val="bg1"/>
                    </a:solidFill>
                  </a:rPr>
                  <a:t>承認</a:t>
                </a:r>
              </a:p>
            </p:txBody>
          </p:sp>
        </p:grpSp>
        <p:grpSp>
          <p:nvGrpSpPr>
            <p:cNvPr id="266" name="グループ化 265">
              <a:extLst>
                <a:ext uri="{FF2B5EF4-FFF2-40B4-BE49-F238E27FC236}">
                  <a16:creationId xmlns:a16="http://schemas.microsoft.com/office/drawing/2014/main" id="{29F1763C-4A3E-43C0-9887-5E94023D9FDE}"/>
                </a:ext>
              </a:extLst>
            </p:cNvPr>
            <p:cNvGrpSpPr/>
            <p:nvPr/>
          </p:nvGrpSpPr>
          <p:grpSpPr>
            <a:xfrm>
              <a:off x="3721370" y="2365257"/>
              <a:ext cx="441585" cy="208564"/>
              <a:chOff x="320920" y="3839560"/>
              <a:chExt cx="649211" cy="363525"/>
            </a:xfrm>
          </p:grpSpPr>
          <p:sp>
            <p:nvSpPr>
              <p:cNvPr id="268" name="四角形: 角を丸くする 267">
                <a:extLst>
                  <a:ext uri="{FF2B5EF4-FFF2-40B4-BE49-F238E27FC236}">
                    <a16:creationId xmlns:a16="http://schemas.microsoft.com/office/drawing/2014/main" id="{0C11EDED-3647-4624-976C-FD68C85AD2FF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269" name="テキスト ボックス 268">
                <a:extLst>
                  <a:ext uri="{FF2B5EF4-FFF2-40B4-BE49-F238E27FC236}">
                    <a16:creationId xmlns:a16="http://schemas.microsoft.com/office/drawing/2014/main" id="{71E51235-0BC1-4C35-9832-2CEDC468E4E9}"/>
                  </a:ext>
                </a:extLst>
              </p:cNvPr>
              <p:cNvSpPr txBox="1"/>
              <p:nvPr/>
            </p:nvSpPr>
            <p:spPr>
              <a:xfrm>
                <a:off x="320920" y="3854391"/>
                <a:ext cx="649211" cy="348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>
                    <a:solidFill>
                      <a:schemeClr val="bg1"/>
                    </a:solidFill>
                  </a:rPr>
                  <a:t>拒否</a:t>
                </a:r>
              </a:p>
            </p:txBody>
          </p:sp>
        </p:grpSp>
        <p:sp>
          <p:nvSpPr>
            <p:cNvPr id="267" name="テキスト ボックス 266">
              <a:extLst>
                <a:ext uri="{FF2B5EF4-FFF2-40B4-BE49-F238E27FC236}">
                  <a16:creationId xmlns:a16="http://schemas.microsoft.com/office/drawing/2014/main" id="{DDC1AB85-981D-41B7-B9C8-134F8F3E89A9}"/>
                </a:ext>
              </a:extLst>
            </p:cNvPr>
            <p:cNvSpPr txBox="1"/>
            <p:nvPr/>
          </p:nvSpPr>
          <p:spPr>
            <a:xfrm>
              <a:off x="2640194" y="2288979"/>
              <a:ext cx="9802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600" dirty="0">
                  <a:solidFill>
                    <a:schemeClr val="bg1"/>
                  </a:solidFill>
                </a:rPr>
                <a:t>最終ログイン 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xx</a:t>
              </a:r>
              <a:r>
                <a:rPr kumimoji="1" lang="ja-JP" altLang="en-US" sz="600" dirty="0">
                  <a:solidFill>
                    <a:schemeClr val="bg1"/>
                  </a:solidFill>
                </a:rPr>
                <a:t>時間前</a:t>
              </a:r>
            </a:p>
          </p:txBody>
        </p:sp>
      </p:grpSp>
      <p:sp>
        <p:nvSpPr>
          <p:cNvPr id="274" name="楕円 273">
            <a:extLst>
              <a:ext uri="{FF2B5EF4-FFF2-40B4-BE49-F238E27FC236}">
                <a16:creationId xmlns:a16="http://schemas.microsoft.com/office/drawing/2014/main" id="{F6B1729B-7155-4381-8F88-F49A6B1AFAC2}"/>
              </a:ext>
            </a:extLst>
          </p:cNvPr>
          <p:cNvSpPr/>
          <p:nvPr/>
        </p:nvSpPr>
        <p:spPr>
          <a:xfrm>
            <a:off x="652337" y="3131459"/>
            <a:ext cx="242035" cy="2420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sp>
        <p:nvSpPr>
          <p:cNvPr id="277" name="楕円 276">
            <a:extLst>
              <a:ext uri="{FF2B5EF4-FFF2-40B4-BE49-F238E27FC236}">
                <a16:creationId xmlns:a16="http://schemas.microsoft.com/office/drawing/2014/main" id="{FD54A81A-4760-45E2-82DE-19AA3FD2C9B2}"/>
              </a:ext>
            </a:extLst>
          </p:cNvPr>
          <p:cNvSpPr/>
          <p:nvPr/>
        </p:nvSpPr>
        <p:spPr>
          <a:xfrm>
            <a:off x="1003358" y="3131459"/>
            <a:ext cx="242035" cy="2420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３</a:t>
            </a:r>
          </a:p>
        </p:txBody>
      </p:sp>
      <p:sp>
        <p:nvSpPr>
          <p:cNvPr id="280" name="楕円 279">
            <a:extLst>
              <a:ext uri="{FF2B5EF4-FFF2-40B4-BE49-F238E27FC236}">
                <a16:creationId xmlns:a16="http://schemas.microsoft.com/office/drawing/2014/main" id="{91E67FF1-38DC-4073-A0ED-64571F00AF0D}"/>
              </a:ext>
            </a:extLst>
          </p:cNvPr>
          <p:cNvSpPr/>
          <p:nvPr/>
        </p:nvSpPr>
        <p:spPr>
          <a:xfrm>
            <a:off x="1866596" y="3131459"/>
            <a:ext cx="242035" cy="2420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５</a:t>
            </a:r>
          </a:p>
        </p:txBody>
      </p:sp>
      <p:sp>
        <p:nvSpPr>
          <p:cNvPr id="281" name="楕円 280">
            <a:extLst>
              <a:ext uri="{FF2B5EF4-FFF2-40B4-BE49-F238E27FC236}">
                <a16:creationId xmlns:a16="http://schemas.microsoft.com/office/drawing/2014/main" id="{42C52C12-2CB0-4907-ACC8-27381AC5B9B4}"/>
              </a:ext>
            </a:extLst>
          </p:cNvPr>
          <p:cNvSpPr/>
          <p:nvPr/>
        </p:nvSpPr>
        <p:spPr>
          <a:xfrm>
            <a:off x="647843" y="3373343"/>
            <a:ext cx="242035" cy="2420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４</a:t>
            </a:r>
          </a:p>
        </p:txBody>
      </p:sp>
      <p:sp>
        <p:nvSpPr>
          <p:cNvPr id="282" name="楕円 281">
            <a:extLst>
              <a:ext uri="{FF2B5EF4-FFF2-40B4-BE49-F238E27FC236}">
                <a16:creationId xmlns:a16="http://schemas.microsoft.com/office/drawing/2014/main" id="{715BFF05-BB81-4D56-9B63-3CA9C0D9C1B2}"/>
              </a:ext>
            </a:extLst>
          </p:cNvPr>
          <p:cNvSpPr/>
          <p:nvPr/>
        </p:nvSpPr>
        <p:spPr>
          <a:xfrm>
            <a:off x="1085072" y="2831556"/>
            <a:ext cx="242035" cy="2420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315" name="四角形: 角を丸くする 314">
            <a:extLst>
              <a:ext uri="{FF2B5EF4-FFF2-40B4-BE49-F238E27FC236}">
                <a16:creationId xmlns:a16="http://schemas.microsoft.com/office/drawing/2014/main" id="{1301FC86-2F5E-4B9B-966A-DC655386CAB3}"/>
              </a:ext>
            </a:extLst>
          </p:cNvPr>
          <p:cNvSpPr/>
          <p:nvPr/>
        </p:nvSpPr>
        <p:spPr>
          <a:xfrm>
            <a:off x="7119170" y="4870186"/>
            <a:ext cx="1854927" cy="1353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800" dirty="0">
              <a:solidFill>
                <a:schemeClr val="bg1"/>
              </a:solidFill>
            </a:endParaRPr>
          </a:p>
        </p:txBody>
      </p:sp>
      <p:grpSp>
        <p:nvGrpSpPr>
          <p:cNvPr id="316" name="グループ化 315">
            <a:extLst>
              <a:ext uri="{FF2B5EF4-FFF2-40B4-BE49-F238E27FC236}">
                <a16:creationId xmlns:a16="http://schemas.microsoft.com/office/drawing/2014/main" id="{9ECF6FB2-2B66-4F85-930B-4CBBD6948C63}"/>
              </a:ext>
            </a:extLst>
          </p:cNvPr>
          <p:cNvGrpSpPr/>
          <p:nvPr/>
        </p:nvGrpSpPr>
        <p:grpSpPr>
          <a:xfrm>
            <a:off x="6858406" y="5801127"/>
            <a:ext cx="1414796" cy="318052"/>
            <a:chOff x="320920" y="3839560"/>
            <a:chExt cx="649211" cy="313142"/>
          </a:xfrm>
        </p:grpSpPr>
        <p:sp>
          <p:nvSpPr>
            <p:cNvPr id="317" name="四角形: 角を丸くする 316">
              <a:extLst>
                <a:ext uri="{FF2B5EF4-FFF2-40B4-BE49-F238E27FC236}">
                  <a16:creationId xmlns:a16="http://schemas.microsoft.com/office/drawing/2014/main" id="{4743BC34-B152-44B2-8746-D346655F471D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318" name="テキスト ボックス 317">
              <a:extLst>
                <a:ext uri="{FF2B5EF4-FFF2-40B4-BE49-F238E27FC236}">
                  <a16:creationId xmlns:a16="http://schemas.microsoft.com/office/drawing/2014/main" id="{37B74649-B90D-4609-8020-603D7D90CA20}"/>
                </a:ext>
              </a:extLst>
            </p:cNvPr>
            <p:cNvSpPr txBox="1"/>
            <p:nvPr/>
          </p:nvSpPr>
          <p:spPr>
            <a:xfrm>
              <a:off x="320920" y="3854390"/>
              <a:ext cx="649211" cy="272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>
                  <a:solidFill>
                    <a:schemeClr val="bg1"/>
                  </a:solidFill>
                </a:rPr>
                <a:t>もどる</a:t>
              </a:r>
            </a:p>
          </p:txBody>
        </p:sp>
      </p:grpSp>
      <p:grpSp>
        <p:nvGrpSpPr>
          <p:cNvPr id="319" name="グループ化 318">
            <a:extLst>
              <a:ext uri="{FF2B5EF4-FFF2-40B4-BE49-F238E27FC236}">
                <a16:creationId xmlns:a16="http://schemas.microsoft.com/office/drawing/2014/main" id="{EDED0390-1131-4572-BB9E-68A7647105AB}"/>
              </a:ext>
            </a:extLst>
          </p:cNvPr>
          <p:cNvGrpSpPr/>
          <p:nvPr/>
        </p:nvGrpSpPr>
        <p:grpSpPr>
          <a:xfrm>
            <a:off x="7864476" y="5816834"/>
            <a:ext cx="1414796" cy="318052"/>
            <a:chOff x="320920" y="3839560"/>
            <a:chExt cx="649211" cy="313142"/>
          </a:xfrm>
        </p:grpSpPr>
        <p:sp>
          <p:nvSpPr>
            <p:cNvPr id="320" name="四角形: 角を丸くする 319">
              <a:extLst>
                <a:ext uri="{FF2B5EF4-FFF2-40B4-BE49-F238E27FC236}">
                  <a16:creationId xmlns:a16="http://schemas.microsoft.com/office/drawing/2014/main" id="{6E6105F3-2401-4BEF-AC4E-A024AE7A6609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321" name="テキスト ボックス 320">
              <a:extLst>
                <a:ext uri="{FF2B5EF4-FFF2-40B4-BE49-F238E27FC236}">
                  <a16:creationId xmlns:a16="http://schemas.microsoft.com/office/drawing/2014/main" id="{85BA9A71-ED7B-4316-8786-47C85B8DEE27}"/>
                </a:ext>
              </a:extLst>
            </p:cNvPr>
            <p:cNvSpPr txBox="1"/>
            <p:nvPr/>
          </p:nvSpPr>
          <p:spPr>
            <a:xfrm>
              <a:off x="320920" y="3854390"/>
              <a:ext cx="649211" cy="272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solidFill>
                    <a:schemeClr val="bg1"/>
                  </a:solidFill>
                </a:rPr>
                <a:t>OK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2" name="テキスト ボックス 321">
            <a:extLst>
              <a:ext uri="{FF2B5EF4-FFF2-40B4-BE49-F238E27FC236}">
                <a16:creationId xmlns:a16="http://schemas.microsoft.com/office/drawing/2014/main" id="{923C8AFC-9E37-4384-8AAE-A965F6532A74}"/>
              </a:ext>
            </a:extLst>
          </p:cNvPr>
          <p:cNvSpPr txBox="1"/>
          <p:nvPr/>
        </p:nvSpPr>
        <p:spPr>
          <a:xfrm>
            <a:off x="7392919" y="4927650"/>
            <a:ext cx="127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bg1"/>
                </a:solidFill>
              </a:rPr>
              <a:t>確認</a:t>
            </a:r>
          </a:p>
        </p:txBody>
      </p:sp>
      <p:sp>
        <p:nvSpPr>
          <p:cNvPr id="330" name="テキスト ボックス 329">
            <a:extLst>
              <a:ext uri="{FF2B5EF4-FFF2-40B4-BE49-F238E27FC236}">
                <a16:creationId xmlns:a16="http://schemas.microsoft.com/office/drawing/2014/main" id="{F2DF4723-2EBC-4AD6-9B4A-6753630A1905}"/>
              </a:ext>
            </a:extLst>
          </p:cNvPr>
          <p:cNvSpPr txBox="1"/>
          <p:nvPr/>
        </p:nvSpPr>
        <p:spPr>
          <a:xfrm>
            <a:off x="7392919" y="5328428"/>
            <a:ext cx="127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solidFill>
                  <a:schemeClr val="bg1"/>
                </a:solidFill>
              </a:rPr>
              <a:t>現在の申請を</a:t>
            </a:r>
            <a:endParaRPr kumimoji="1" lang="en-US" altLang="ja-JP" sz="9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900" dirty="0">
                <a:solidFill>
                  <a:schemeClr val="bg1"/>
                </a:solidFill>
              </a:rPr>
              <a:t>一括拒否しますか？</a:t>
            </a:r>
          </a:p>
        </p:txBody>
      </p:sp>
      <p:sp>
        <p:nvSpPr>
          <p:cNvPr id="414" name="四角形: 角を丸くする 413">
            <a:extLst>
              <a:ext uri="{FF2B5EF4-FFF2-40B4-BE49-F238E27FC236}">
                <a16:creationId xmlns:a16="http://schemas.microsoft.com/office/drawing/2014/main" id="{2D0D4358-A29E-4625-8E9B-C7DBEBCBB658}"/>
              </a:ext>
            </a:extLst>
          </p:cNvPr>
          <p:cNvSpPr/>
          <p:nvPr/>
        </p:nvSpPr>
        <p:spPr>
          <a:xfrm>
            <a:off x="5138862" y="4870186"/>
            <a:ext cx="1854927" cy="1353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800" dirty="0">
              <a:solidFill>
                <a:schemeClr val="bg1"/>
              </a:solidFill>
            </a:endParaRPr>
          </a:p>
        </p:txBody>
      </p:sp>
      <p:grpSp>
        <p:nvGrpSpPr>
          <p:cNvPr id="415" name="グループ化 414">
            <a:extLst>
              <a:ext uri="{FF2B5EF4-FFF2-40B4-BE49-F238E27FC236}">
                <a16:creationId xmlns:a16="http://schemas.microsoft.com/office/drawing/2014/main" id="{DE6CA1B7-9E39-4505-8220-9C05E07D0AC4}"/>
              </a:ext>
            </a:extLst>
          </p:cNvPr>
          <p:cNvGrpSpPr/>
          <p:nvPr/>
        </p:nvGrpSpPr>
        <p:grpSpPr>
          <a:xfrm>
            <a:off x="4878098" y="5801127"/>
            <a:ext cx="1414796" cy="318052"/>
            <a:chOff x="320920" y="3839560"/>
            <a:chExt cx="649211" cy="313142"/>
          </a:xfrm>
        </p:grpSpPr>
        <p:sp>
          <p:nvSpPr>
            <p:cNvPr id="416" name="四角形: 角を丸くする 415">
              <a:extLst>
                <a:ext uri="{FF2B5EF4-FFF2-40B4-BE49-F238E27FC236}">
                  <a16:creationId xmlns:a16="http://schemas.microsoft.com/office/drawing/2014/main" id="{65F2BFF1-1D7D-47C3-A1F2-9C9BDFC3082C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417" name="テキスト ボックス 416">
              <a:extLst>
                <a:ext uri="{FF2B5EF4-FFF2-40B4-BE49-F238E27FC236}">
                  <a16:creationId xmlns:a16="http://schemas.microsoft.com/office/drawing/2014/main" id="{381889D9-6751-4383-931C-279AC1EC1C82}"/>
                </a:ext>
              </a:extLst>
            </p:cNvPr>
            <p:cNvSpPr txBox="1"/>
            <p:nvPr/>
          </p:nvSpPr>
          <p:spPr>
            <a:xfrm>
              <a:off x="320920" y="3854390"/>
              <a:ext cx="649211" cy="272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>
                  <a:solidFill>
                    <a:schemeClr val="bg1"/>
                  </a:solidFill>
                </a:rPr>
                <a:t>もどる</a:t>
              </a:r>
            </a:p>
          </p:txBody>
        </p:sp>
      </p:grpSp>
      <p:grpSp>
        <p:nvGrpSpPr>
          <p:cNvPr id="418" name="グループ化 417">
            <a:extLst>
              <a:ext uri="{FF2B5EF4-FFF2-40B4-BE49-F238E27FC236}">
                <a16:creationId xmlns:a16="http://schemas.microsoft.com/office/drawing/2014/main" id="{D2B7F057-4492-4546-A43D-E01E17C83914}"/>
              </a:ext>
            </a:extLst>
          </p:cNvPr>
          <p:cNvGrpSpPr/>
          <p:nvPr/>
        </p:nvGrpSpPr>
        <p:grpSpPr>
          <a:xfrm>
            <a:off x="5884168" y="5816834"/>
            <a:ext cx="1414796" cy="318052"/>
            <a:chOff x="320920" y="3839560"/>
            <a:chExt cx="649211" cy="313142"/>
          </a:xfrm>
        </p:grpSpPr>
        <p:sp>
          <p:nvSpPr>
            <p:cNvPr id="419" name="四角形: 角を丸くする 418">
              <a:extLst>
                <a:ext uri="{FF2B5EF4-FFF2-40B4-BE49-F238E27FC236}">
                  <a16:creationId xmlns:a16="http://schemas.microsoft.com/office/drawing/2014/main" id="{98F83135-B047-4B89-86A1-5582E9FF1FAF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420" name="テキスト ボックス 419">
              <a:extLst>
                <a:ext uri="{FF2B5EF4-FFF2-40B4-BE49-F238E27FC236}">
                  <a16:creationId xmlns:a16="http://schemas.microsoft.com/office/drawing/2014/main" id="{681038F9-30FB-4B22-A8FF-017C6A74E888}"/>
                </a:ext>
              </a:extLst>
            </p:cNvPr>
            <p:cNvSpPr txBox="1"/>
            <p:nvPr/>
          </p:nvSpPr>
          <p:spPr>
            <a:xfrm>
              <a:off x="320920" y="3854390"/>
              <a:ext cx="649211" cy="272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solidFill>
                    <a:schemeClr val="bg1"/>
                  </a:solidFill>
                </a:rPr>
                <a:t>OK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22" name="テキスト ボックス 421">
            <a:extLst>
              <a:ext uri="{FF2B5EF4-FFF2-40B4-BE49-F238E27FC236}">
                <a16:creationId xmlns:a16="http://schemas.microsoft.com/office/drawing/2014/main" id="{28FAC6C7-2A26-4516-B39B-E4CC040F0F0B}"/>
              </a:ext>
            </a:extLst>
          </p:cNvPr>
          <p:cNvSpPr txBox="1"/>
          <p:nvPr/>
        </p:nvSpPr>
        <p:spPr>
          <a:xfrm>
            <a:off x="5412611" y="5553016"/>
            <a:ext cx="127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>
                <a:solidFill>
                  <a:schemeClr val="bg1"/>
                </a:solidFill>
              </a:rPr>
              <a:t>入団を拒否しますか？</a:t>
            </a:r>
          </a:p>
        </p:txBody>
      </p:sp>
      <p:sp>
        <p:nvSpPr>
          <p:cNvPr id="433" name="正方形/長方形 432">
            <a:extLst>
              <a:ext uri="{FF2B5EF4-FFF2-40B4-BE49-F238E27FC236}">
                <a16:creationId xmlns:a16="http://schemas.microsoft.com/office/drawing/2014/main" id="{8C212FBA-975B-4C5C-B0BB-481E0C48B70E}"/>
              </a:ext>
            </a:extLst>
          </p:cNvPr>
          <p:cNvSpPr/>
          <p:nvPr/>
        </p:nvSpPr>
        <p:spPr>
          <a:xfrm>
            <a:off x="2877810" y="6253540"/>
            <a:ext cx="20986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000" dirty="0"/>
              <a:t>ID.di100n</a:t>
            </a:r>
            <a:r>
              <a:rPr kumimoji="1" lang="ja-JP" altLang="en-US" sz="1000" dirty="0"/>
              <a:t>入団承認確認ウィンドウ</a:t>
            </a:r>
            <a:endParaRPr kumimoji="1" lang="en-US" altLang="ja-JP" sz="1000" dirty="0"/>
          </a:p>
        </p:txBody>
      </p:sp>
      <p:sp>
        <p:nvSpPr>
          <p:cNvPr id="435" name="正方形/長方形 434">
            <a:extLst>
              <a:ext uri="{FF2B5EF4-FFF2-40B4-BE49-F238E27FC236}">
                <a16:creationId xmlns:a16="http://schemas.microsoft.com/office/drawing/2014/main" id="{67E27760-CBDE-4E87-89D7-A6183BA54AB8}"/>
              </a:ext>
            </a:extLst>
          </p:cNvPr>
          <p:cNvSpPr/>
          <p:nvPr/>
        </p:nvSpPr>
        <p:spPr>
          <a:xfrm>
            <a:off x="5152008" y="6262833"/>
            <a:ext cx="19046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900" dirty="0"/>
              <a:t>ID.di100o</a:t>
            </a:r>
            <a:r>
              <a:rPr kumimoji="1" lang="ja-JP" altLang="en-US" sz="900" dirty="0"/>
              <a:t>入団拒否確認ウィンドウ</a:t>
            </a:r>
            <a:endParaRPr kumimoji="1" lang="en-US" altLang="ja-JP" sz="900" dirty="0"/>
          </a:p>
        </p:txBody>
      </p:sp>
      <p:sp>
        <p:nvSpPr>
          <p:cNvPr id="436" name="正方形/長方形 435">
            <a:extLst>
              <a:ext uri="{FF2B5EF4-FFF2-40B4-BE49-F238E27FC236}">
                <a16:creationId xmlns:a16="http://schemas.microsoft.com/office/drawing/2014/main" id="{E611E9C9-5AB4-46B1-B273-80CF3D5783DB}"/>
              </a:ext>
            </a:extLst>
          </p:cNvPr>
          <p:cNvSpPr/>
          <p:nvPr/>
        </p:nvSpPr>
        <p:spPr>
          <a:xfrm>
            <a:off x="7002014" y="6240497"/>
            <a:ext cx="21355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900" dirty="0"/>
              <a:t>ID.di100p</a:t>
            </a:r>
            <a:r>
              <a:rPr kumimoji="1" lang="ja-JP" altLang="en-US" sz="900" dirty="0"/>
              <a:t>入団一括拒否確認ウィンドウ</a:t>
            </a:r>
            <a:endParaRPr kumimoji="1" lang="en-US" altLang="ja-JP" sz="900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B1C8127-1168-45DD-AF5F-26EF6D43ED63}"/>
              </a:ext>
            </a:extLst>
          </p:cNvPr>
          <p:cNvGrpSpPr/>
          <p:nvPr/>
        </p:nvGrpSpPr>
        <p:grpSpPr>
          <a:xfrm>
            <a:off x="41701" y="833331"/>
            <a:ext cx="1355299" cy="1824667"/>
            <a:chOff x="28693" y="1286174"/>
            <a:chExt cx="2175003" cy="292825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572FC46-423C-4060-8D95-A1965F82D56F}"/>
                </a:ext>
              </a:extLst>
            </p:cNvPr>
            <p:cNvGrpSpPr/>
            <p:nvPr/>
          </p:nvGrpSpPr>
          <p:grpSpPr>
            <a:xfrm>
              <a:off x="28693" y="1286174"/>
              <a:ext cx="1952856" cy="2928251"/>
              <a:chOff x="325757" y="1336444"/>
              <a:chExt cx="3103329" cy="4653352"/>
            </a:xfrm>
          </p:grpSpPr>
          <p:sp>
            <p:nvSpPr>
              <p:cNvPr id="428" name="正方形/長方形 427">
                <a:extLst>
                  <a:ext uri="{FF2B5EF4-FFF2-40B4-BE49-F238E27FC236}">
                    <a16:creationId xmlns:a16="http://schemas.microsoft.com/office/drawing/2014/main" id="{DCB8328C-15F0-466E-AACF-468D830CF0E8}"/>
                  </a:ext>
                </a:extLst>
              </p:cNvPr>
              <p:cNvSpPr/>
              <p:nvPr/>
            </p:nvSpPr>
            <p:spPr>
              <a:xfrm>
                <a:off x="1843222" y="1607949"/>
                <a:ext cx="1576448" cy="2375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ja-JP" altLang="en-US" sz="100"/>
                  <a:t>師団</a:t>
                </a:r>
                <a:r>
                  <a:rPr kumimoji="1" lang="en-US" altLang="ja-JP" sz="100"/>
                  <a:t>ID : XXX,XXX,XXX</a:t>
                </a:r>
                <a:endParaRPr kumimoji="1" lang="ja-JP" altLang="en-US" sz="100"/>
              </a:p>
            </p:txBody>
          </p:sp>
          <p:sp>
            <p:nvSpPr>
              <p:cNvPr id="429" name="正方形/長方形 428">
                <a:extLst>
                  <a:ext uri="{FF2B5EF4-FFF2-40B4-BE49-F238E27FC236}">
                    <a16:creationId xmlns:a16="http://schemas.microsoft.com/office/drawing/2014/main" id="{FD908B83-BE43-4F11-9262-F646804C7956}"/>
                  </a:ext>
                </a:extLst>
              </p:cNvPr>
              <p:cNvSpPr/>
              <p:nvPr/>
            </p:nvSpPr>
            <p:spPr>
              <a:xfrm>
                <a:off x="446157" y="1366653"/>
                <a:ext cx="2942053" cy="46231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430" name="正方形/長方形 429">
                <a:extLst>
                  <a:ext uri="{FF2B5EF4-FFF2-40B4-BE49-F238E27FC236}">
                    <a16:creationId xmlns:a16="http://schemas.microsoft.com/office/drawing/2014/main" id="{4DFCA780-A240-4004-A0FA-39A7FC8F3B4D}"/>
                  </a:ext>
                </a:extLst>
              </p:cNvPr>
              <p:cNvSpPr/>
              <p:nvPr/>
            </p:nvSpPr>
            <p:spPr>
              <a:xfrm>
                <a:off x="446158" y="1336444"/>
                <a:ext cx="2942052" cy="4116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800" dirty="0"/>
                  <a:t>ヘッダー</a:t>
                </a:r>
              </a:p>
            </p:txBody>
          </p:sp>
          <p:sp>
            <p:nvSpPr>
              <p:cNvPr id="431" name="正方形/長方形 430">
                <a:extLst>
                  <a:ext uri="{FF2B5EF4-FFF2-40B4-BE49-F238E27FC236}">
                    <a16:creationId xmlns:a16="http://schemas.microsoft.com/office/drawing/2014/main" id="{15E1393D-0CDE-4E65-970C-F334B263B08A}"/>
                  </a:ext>
                </a:extLst>
              </p:cNvPr>
              <p:cNvSpPr/>
              <p:nvPr/>
            </p:nvSpPr>
            <p:spPr>
              <a:xfrm>
                <a:off x="446158" y="5158540"/>
                <a:ext cx="2942052" cy="4116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000"/>
                  <a:t>フッター</a:t>
                </a:r>
              </a:p>
            </p:txBody>
          </p:sp>
          <p:sp>
            <p:nvSpPr>
              <p:cNvPr id="432" name="正方形/長方形 431">
                <a:extLst>
                  <a:ext uri="{FF2B5EF4-FFF2-40B4-BE49-F238E27FC236}">
                    <a16:creationId xmlns:a16="http://schemas.microsoft.com/office/drawing/2014/main" id="{A3BD5E7D-4910-4FCD-9908-61715517C496}"/>
                  </a:ext>
                </a:extLst>
              </p:cNvPr>
              <p:cNvSpPr/>
              <p:nvPr/>
            </p:nvSpPr>
            <p:spPr>
              <a:xfrm>
                <a:off x="443850" y="1891902"/>
                <a:ext cx="1746820" cy="299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800" b="1" dirty="0"/>
                  <a:t>　師団　　　　</a:t>
                </a:r>
              </a:p>
            </p:txBody>
          </p:sp>
          <p:sp>
            <p:nvSpPr>
              <p:cNvPr id="434" name="正方形/長方形 433">
                <a:extLst>
                  <a:ext uri="{FF2B5EF4-FFF2-40B4-BE49-F238E27FC236}">
                    <a16:creationId xmlns:a16="http://schemas.microsoft.com/office/drawing/2014/main" id="{9950266A-551D-412B-8EAD-40A099916DA3}"/>
                  </a:ext>
                </a:extLst>
              </p:cNvPr>
              <p:cNvSpPr/>
              <p:nvPr/>
            </p:nvSpPr>
            <p:spPr>
              <a:xfrm>
                <a:off x="651139" y="1974871"/>
                <a:ext cx="1576448" cy="2375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ja-JP" altLang="en-US" sz="200" dirty="0"/>
                  <a:t>師団</a:t>
                </a:r>
                <a:r>
                  <a:rPr kumimoji="1" lang="en-US" altLang="ja-JP" sz="200" dirty="0"/>
                  <a:t>ID : XXX,XXX,XXX</a:t>
                </a:r>
                <a:endParaRPr kumimoji="1" lang="ja-JP" altLang="en-US" sz="200" dirty="0"/>
              </a:p>
            </p:txBody>
          </p:sp>
          <p:sp>
            <p:nvSpPr>
              <p:cNvPr id="437" name="正方形/長方形 436">
                <a:extLst>
                  <a:ext uri="{FF2B5EF4-FFF2-40B4-BE49-F238E27FC236}">
                    <a16:creationId xmlns:a16="http://schemas.microsoft.com/office/drawing/2014/main" id="{FEC6404D-B75C-4B4F-A40E-E8AF70BE0827}"/>
                  </a:ext>
                </a:extLst>
              </p:cNvPr>
              <p:cNvSpPr/>
              <p:nvPr/>
            </p:nvSpPr>
            <p:spPr>
              <a:xfrm>
                <a:off x="434329" y="5250605"/>
                <a:ext cx="2956188" cy="3177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300" b="1" dirty="0">
                    <a:solidFill>
                      <a:srgbClr val="FF0000"/>
                    </a:solidFill>
                  </a:rPr>
                  <a:t>イベント開催中！</a:t>
                </a:r>
                <a:endParaRPr kumimoji="1" lang="en-US" altLang="ja-JP" sz="300" b="1" dirty="0">
                  <a:solidFill>
                    <a:srgbClr val="FF0000"/>
                  </a:solidFill>
                </a:endParaRPr>
              </a:p>
              <a:p>
                <a:r>
                  <a:rPr kumimoji="1" lang="en-US" altLang="ja-JP" sz="300" b="1" dirty="0">
                    <a:solidFill>
                      <a:srgbClr val="FF0000"/>
                    </a:solidFill>
                  </a:rPr>
                  <a:t>XXX</a:t>
                </a:r>
                <a:r>
                  <a:rPr kumimoji="1" lang="ja-JP" altLang="en-US" sz="300" b="1" dirty="0">
                    <a:solidFill>
                      <a:srgbClr val="FF0000"/>
                    </a:solidFill>
                  </a:rPr>
                  <a:t> 位</a:t>
                </a:r>
                <a:r>
                  <a:rPr kumimoji="1" lang="en-US" altLang="ja-JP" sz="300" b="1" dirty="0">
                    <a:solidFill>
                      <a:srgbClr val="FF0000"/>
                    </a:solidFill>
                  </a:rPr>
                  <a:t>(MM:DD</a:t>
                </a:r>
                <a:r>
                  <a:rPr kumimoji="1" lang="ja-JP" altLang="en-US" sz="300" b="1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ja-JP" sz="300" b="1" dirty="0">
                    <a:solidFill>
                      <a:srgbClr val="FF0000"/>
                    </a:solidFill>
                  </a:rPr>
                  <a:t>HH</a:t>
                </a:r>
                <a:r>
                  <a:rPr kumimoji="1" lang="ja-JP" altLang="en-US" sz="300" b="1" dirty="0">
                    <a:solidFill>
                      <a:srgbClr val="FF0000"/>
                    </a:solidFill>
                  </a:rPr>
                  <a:t>時 現在</a:t>
                </a:r>
                <a:r>
                  <a:rPr kumimoji="1" lang="en-US" altLang="ja-JP" sz="300" b="1" dirty="0">
                    <a:solidFill>
                      <a:srgbClr val="FF0000"/>
                    </a:solidFill>
                  </a:rPr>
                  <a:t>)</a:t>
                </a:r>
                <a:endParaRPr kumimoji="1" lang="ja-JP" altLang="en-US" sz="3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38" name="グループ化 437">
                <a:extLst>
                  <a:ext uri="{FF2B5EF4-FFF2-40B4-BE49-F238E27FC236}">
                    <a16:creationId xmlns:a16="http://schemas.microsoft.com/office/drawing/2014/main" id="{BA084722-91F5-4CE0-996E-58B84B6778F4}"/>
                  </a:ext>
                </a:extLst>
              </p:cNvPr>
              <p:cNvGrpSpPr/>
              <p:nvPr/>
            </p:nvGrpSpPr>
            <p:grpSpPr>
              <a:xfrm>
                <a:off x="2045999" y="5408806"/>
                <a:ext cx="901524" cy="285062"/>
                <a:chOff x="320920" y="3839560"/>
                <a:chExt cx="649211" cy="408734"/>
              </a:xfrm>
            </p:grpSpPr>
            <p:sp>
              <p:nvSpPr>
                <p:cNvPr id="439" name="四角形: 角を丸くする 438">
                  <a:extLst>
                    <a:ext uri="{FF2B5EF4-FFF2-40B4-BE49-F238E27FC236}">
                      <a16:creationId xmlns:a16="http://schemas.microsoft.com/office/drawing/2014/main" id="{F149A5F3-1233-4BF6-B308-ECCCBBF0550B}"/>
                    </a:ext>
                  </a:extLst>
                </p:cNvPr>
                <p:cNvSpPr/>
                <p:nvPr/>
              </p:nvSpPr>
              <p:spPr>
                <a:xfrm>
                  <a:off x="491084" y="3839560"/>
                  <a:ext cx="313142" cy="313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"/>
                </a:p>
              </p:txBody>
            </p:sp>
            <p:sp>
              <p:nvSpPr>
                <p:cNvPr id="440" name="テキスト ボックス 439">
                  <a:extLst>
                    <a:ext uri="{FF2B5EF4-FFF2-40B4-BE49-F238E27FC236}">
                      <a16:creationId xmlns:a16="http://schemas.microsoft.com/office/drawing/2014/main" id="{A7034CF5-B251-4440-9125-5C8AA5F85808}"/>
                    </a:ext>
                  </a:extLst>
                </p:cNvPr>
                <p:cNvSpPr txBox="1"/>
                <p:nvPr/>
              </p:nvSpPr>
              <p:spPr>
                <a:xfrm>
                  <a:off x="320920" y="3854391"/>
                  <a:ext cx="649211" cy="3939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00" dirty="0">
                      <a:solidFill>
                        <a:schemeClr val="bg1"/>
                      </a:solidFill>
                    </a:rPr>
                    <a:t>救援</a:t>
                  </a:r>
                </a:p>
              </p:txBody>
            </p:sp>
          </p:grpSp>
          <p:sp>
            <p:nvSpPr>
              <p:cNvPr id="441" name="楕円 440">
                <a:extLst>
                  <a:ext uri="{FF2B5EF4-FFF2-40B4-BE49-F238E27FC236}">
                    <a16:creationId xmlns:a16="http://schemas.microsoft.com/office/drawing/2014/main" id="{53E9BAA6-4F89-45E3-83CD-CFA534D3F123}"/>
                  </a:ext>
                </a:extLst>
              </p:cNvPr>
              <p:cNvSpPr/>
              <p:nvPr/>
            </p:nvSpPr>
            <p:spPr>
              <a:xfrm>
                <a:off x="2556635" y="5327516"/>
                <a:ext cx="200055" cy="2000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900" b="1" dirty="0"/>
                  <a:t>!</a:t>
                </a:r>
                <a:endParaRPr kumimoji="1" lang="en-US" altLang="ja-JP" sz="100" b="1" dirty="0"/>
              </a:p>
            </p:txBody>
          </p:sp>
          <p:sp>
            <p:nvSpPr>
              <p:cNvPr id="442" name="正方形/長方形 441">
                <a:extLst>
                  <a:ext uri="{FF2B5EF4-FFF2-40B4-BE49-F238E27FC236}">
                    <a16:creationId xmlns:a16="http://schemas.microsoft.com/office/drawing/2014/main" id="{66EBF403-27AE-42AB-A864-9207EED18AAD}"/>
                  </a:ext>
                </a:extLst>
              </p:cNvPr>
              <p:cNvSpPr/>
              <p:nvPr/>
            </p:nvSpPr>
            <p:spPr>
              <a:xfrm>
                <a:off x="443850" y="1748076"/>
                <a:ext cx="2938657" cy="38202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443" name="正方形/長方形 442">
                <a:extLst>
                  <a:ext uri="{FF2B5EF4-FFF2-40B4-BE49-F238E27FC236}">
                    <a16:creationId xmlns:a16="http://schemas.microsoft.com/office/drawing/2014/main" id="{A819646F-90D9-48BF-9764-984A19C7ABED}"/>
                  </a:ext>
                </a:extLst>
              </p:cNvPr>
              <p:cNvSpPr/>
              <p:nvPr/>
            </p:nvSpPr>
            <p:spPr>
              <a:xfrm>
                <a:off x="443850" y="5578163"/>
                <a:ext cx="2942052" cy="4116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000"/>
                  <a:t>フッター</a:t>
                </a:r>
              </a:p>
            </p:txBody>
          </p:sp>
          <p:sp>
            <p:nvSpPr>
              <p:cNvPr id="444" name="正方形/長方形 443">
                <a:extLst>
                  <a:ext uri="{FF2B5EF4-FFF2-40B4-BE49-F238E27FC236}">
                    <a16:creationId xmlns:a16="http://schemas.microsoft.com/office/drawing/2014/main" id="{EDFD1BAF-90A4-4F9C-BC7B-D449138BC7C9}"/>
                  </a:ext>
                </a:extLst>
              </p:cNvPr>
              <p:cNvSpPr/>
              <p:nvPr/>
            </p:nvSpPr>
            <p:spPr>
              <a:xfrm>
                <a:off x="443850" y="1853906"/>
                <a:ext cx="1746820" cy="299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600" b="1" dirty="0"/>
                  <a:t>　　　メンバー</a:t>
                </a:r>
                <a:r>
                  <a:rPr kumimoji="1" lang="ja-JP" altLang="en-US" sz="800" b="1" dirty="0"/>
                  <a:t>　　　　</a:t>
                </a:r>
              </a:p>
            </p:txBody>
          </p:sp>
          <p:sp>
            <p:nvSpPr>
              <p:cNvPr id="445" name="四角形: 角を丸くする 444">
                <a:extLst>
                  <a:ext uri="{FF2B5EF4-FFF2-40B4-BE49-F238E27FC236}">
                    <a16:creationId xmlns:a16="http://schemas.microsoft.com/office/drawing/2014/main" id="{90BA2B70-F158-40A5-AD56-EEA7AF1178D1}"/>
                  </a:ext>
                </a:extLst>
              </p:cNvPr>
              <p:cNvSpPr/>
              <p:nvPr/>
            </p:nvSpPr>
            <p:spPr>
              <a:xfrm>
                <a:off x="504264" y="1862069"/>
                <a:ext cx="316538" cy="2891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" b="1" dirty="0"/>
              </a:p>
            </p:txBody>
          </p:sp>
          <p:sp>
            <p:nvSpPr>
              <p:cNvPr id="446" name="矢印: U ターン 445">
                <a:extLst>
                  <a:ext uri="{FF2B5EF4-FFF2-40B4-BE49-F238E27FC236}">
                    <a16:creationId xmlns:a16="http://schemas.microsoft.com/office/drawing/2014/main" id="{058917DC-12E3-4A01-8C9A-4E438F5CEEF1}"/>
                  </a:ext>
                </a:extLst>
              </p:cNvPr>
              <p:cNvSpPr/>
              <p:nvPr/>
            </p:nvSpPr>
            <p:spPr>
              <a:xfrm rot="5400000">
                <a:off x="556686" y="1915639"/>
                <a:ext cx="224704" cy="199501"/>
              </a:xfrm>
              <a:prstGeom prst="uturn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7" name="グループ化 446">
                <a:extLst>
                  <a:ext uri="{FF2B5EF4-FFF2-40B4-BE49-F238E27FC236}">
                    <a16:creationId xmlns:a16="http://schemas.microsoft.com/office/drawing/2014/main" id="{DCEEFB1E-226E-4565-8C5D-5985AD9B9F6D}"/>
                  </a:ext>
                </a:extLst>
              </p:cNvPr>
              <p:cNvGrpSpPr/>
              <p:nvPr/>
            </p:nvGrpSpPr>
            <p:grpSpPr>
              <a:xfrm>
                <a:off x="325757" y="2241955"/>
                <a:ext cx="716754" cy="345721"/>
                <a:chOff x="320920" y="3839560"/>
                <a:chExt cx="649211" cy="313142"/>
              </a:xfrm>
            </p:grpSpPr>
            <p:sp>
              <p:nvSpPr>
                <p:cNvPr id="448" name="四角形: 角を丸くする 447">
                  <a:extLst>
                    <a:ext uri="{FF2B5EF4-FFF2-40B4-BE49-F238E27FC236}">
                      <a16:creationId xmlns:a16="http://schemas.microsoft.com/office/drawing/2014/main" id="{14D17D29-89EE-40D9-A5DE-A52945778C1B}"/>
                    </a:ext>
                  </a:extLst>
                </p:cNvPr>
                <p:cNvSpPr/>
                <p:nvPr/>
              </p:nvSpPr>
              <p:spPr>
                <a:xfrm>
                  <a:off x="491084" y="3839560"/>
                  <a:ext cx="313142" cy="313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"/>
                </a:p>
              </p:txBody>
            </p:sp>
            <p:sp>
              <p:nvSpPr>
                <p:cNvPr id="449" name="テキスト ボックス 448">
                  <a:extLst>
                    <a:ext uri="{FF2B5EF4-FFF2-40B4-BE49-F238E27FC236}">
                      <a16:creationId xmlns:a16="http://schemas.microsoft.com/office/drawing/2014/main" id="{BBD4DEF0-9078-42D2-AC7C-4840BE214EE2}"/>
                    </a:ext>
                  </a:extLst>
                </p:cNvPr>
                <p:cNvSpPr txBox="1"/>
                <p:nvPr/>
              </p:nvSpPr>
              <p:spPr>
                <a:xfrm>
                  <a:off x="320920" y="3854394"/>
                  <a:ext cx="649211" cy="28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00" dirty="0">
                      <a:solidFill>
                        <a:schemeClr val="bg1"/>
                      </a:solidFill>
                    </a:rPr>
                    <a:t>リーダー</a:t>
                  </a:r>
                  <a:endParaRPr kumimoji="1" lang="en-US" altLang="ja-JP" sz="1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kumimoji="1" lang="ja-JP" altLang="en-US" sz="100" dirty="0">
                      <a:solidFill>
                        <a:schemeClr val="bg1"/>
                      </a:solidFill>
                    </a:rPr>
                    <a:t>アイコン</a:t>
                  </a:r>
                </a:p>
              </p:txBody>
            </p:sp>
          </p:grpSp>
          <p:sp>
            <p:nvSpPr>
              <p:cNvPr id="450" name="テキスト ボックス 449">
                <a:extLst>
                  <a:ext uri="{FF2B5EF4-FFF2-40B4-BE49-F238E27FC236}">
                    <a16:creationId xmlns:a16="http://schemas.microsoft.com/office/drawing/2014/main" id="{CDD3D723-E797-42AB-86A1-4351A01769C3}"/>
                  </a:ext>
                </a:extLst>
              </p:cNvPr>
              <p:cNvSpPr txBox="1"/>
              <p:nvPr/>
            </p:nvSpPr>
            <p:spPr>
              <a:xfrm>
                <a:off x="836087" y="2244582"/>
                <a:ext cx="1278513" cy="313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" dirty="0">
                    <a:solidFill>
                      <a:schemeClr val="bg1"/>
                    </a:solidFill>
                  </a:rPr>
                  <a:t>師団長</a:t>
                </a:r>
              </a:p>
            </p:txBody>
          </p:sp>
          <p:sp>
            <p:nvSpPr>
              <p:cNvPr id="451" name="テキスト ボックス 450">
                <a:extLst>
                  <a:ext uri="{FF2B5EF4-FFF2-40B4-BE49-F238E27FC236}">
                    <a16:creationId xmlns:a16="http://schemas.microsoft.com/office/drawing/2014/main" id="{39144FEF-C8F8-4F2D-BE9E-6018A239A0A4}"/>
                  </a:ext>
                </a:extLst>
              </p:cNvPr>
              <p:cNvSpPr txBox="1"/>
              <p:nvPr/>
            </p:nvSpPr>
            <p:spPr>
              <a:xfrm>
                <a:off x="836087" y="2391071"/>
                <a:ext cx="1408981" cy="313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" dirty="0">
                    <a:solidFill>
                      <a:schemeClr val="bg1"/>
                    </a:solidFill>
                  </a:rPr>
                  <a:t>プレイヤー名プレイヤー名</a:t>
                </a:r>
              </a:p>
            </p:txBody>
          </p:sp>
          <p:sp>
            <p:nvSpPr>
              <p:cNvPr id="452" name="テキスト ボックス 451">
                <a:extLst>
                  <a:ext uri="{FF2B5EF4-FFF2-40B4-BE49-F238E27FC236}">
                    <a16:creationId xmlns:a16="http://schemas.microsoft.com/office/drawing/2014/main" id="{DFB86FC9-C537-45AE-A8DC-24EF15C438B4}"/>
                  </a:ext>
                </a:extLst>
              </p:cNvPr>
              <p:cNvSpPr txBox="1"/>
              <p:nvPr/>
            </p:nvSpPr>
            <p:spPr>
              <a:xfrm>
                <a:off x="2030622" y="2428047"/>
                <a:ext cx="1278513" cy="274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100" dirty="0">
                    <a:solidFill>
                      <a:schemeClr val="bg1"/>
                    </a:solidFill>
                  </a:rPr>
                  <a:t>最終ログイン </a:t>
                </a:r>
                <a:r>
                  <a:rPr kumimoji="1" lang="en-US" altLang="ja-JP" sz="100" dirty="0">
                    <a:solidFill>
                      <a:schemeClr val="bg1"/>
                    </a:solidFill>
                  </a:rPr>
                  <a:t>xx</a:t>
                </a:r>
                <a:r>
                  <a:rPr kumimoji="1" lang="ja-JP" altLang="en-US" sz="100" dirty="0">
                    <a:solidFill>
                      <a:schemeClr val="bg1"/>
                    </a:solidFill>
                  </a:rPr>
                  <a:t>時間前</a:t>
                </a:r>
              </a:p>
            </p:txBody>
          </p:sp>
          <p:sp>
            <p:nvSpPr>
              <p:cNvPr id="453" name="テキスト ボックス 452">
                <a:extLst>
                  <a:ext uri="{FF2B5EF4-FFF2-40B4-BE49-F238E27FC236}">
                    <a16:creationId xmlns:a16="http://schemas.microsoft.com/office/drawing/2014/main" id="{AE23B015-9BBC-4F2F-9550-C7EA6B439C81}"/>
                  </a:ext>
                </a:extLst>
              </p:cNvPr>
              <p:cNvSpPr txBox="1"/>
              <p:nvPr/>
            </p:nvSpPr>
            <p:spPr>
              <a:xfrm>
                <a:off x="1500500" y="2264928"/>
                <a:ext cx="716752" cy="274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ja-JP" sz="100" dirty="0">
                    <a:solidFill>
                      <a:schemeClr val="bg1"/>
                    </a:solidFill>
                  </a:rPr>
                  <a:t>RANK</a:t>
                </a:r>
                <a:r>
                  <a:rPr kumimoji="1" lang="ja-JP" altLang="en-US" sz="100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sz="100" dirty="0">
                    <a:solidFill>
                      <a:schemeClr val="bg1"/>
                    </a:solidFill>
                  </a:rPr>
                  <a:t>XXX</a:t>
                </a:r>
                <a:endParaRPr kumimoji="1" lang="ja-JP" altLang="en-US" sz="1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4" name="グループ化 453">
                <a:extLst>
                  <a:ext uri="{FF2B5EF4-FFF2-40B4-BE49-F238E27FC236}">
                    <a16:creationId xmlns:a16="http://schemas.microsoft.com/office/drawing/2014/main" id="{886F71D6-4609-4187-80A9-207B6DF81921}"/>
                  </a:ext>
                </a:extLst>
              </p:cNvPr>
              <p:cNvGrpSpPr/>
              <p:nvPr/>
            </p:nvGrpSpPr>
            <p:grpSpPr>
              <a:xfrm>
                <a:off x="2608798" y="2270984"/>
                <a:ext cx="820288" cy="274718"/>
                <a:chOff x="323008" y="3800426"/>
                <a:chExt cx="649211" cy="583243"/>
              </a:xfrm>
            </p:grpSpPr>
            <p:sp>
              <p:nvSpPr>
                <p:cNvPr id="455" name="四角形: 角を丸くする 454">
                  <a:extLst>
                    <a:ext uri="{FF2B5EF4-FFF2-40B4-BE49-F238E27FC236}">
                      <a16:creationId xmlns:a16="http://schemas.microsoft.com/office/drawing/2014/main" id="{E4AD6870-7672-4B02-95BF-4079BCB710D2}"/>
                    </a:ext>
                  </a:extLst>
                </p:cNvPr>
                <p:cNvSpPr/>
                <p:nvPr/>
              </p:nvSpPr>
              <p:spPr>
                <a:xfrm>
                  <a:off x="491084" y="3839560"/>
                  <a:ext cx="313142" cy="313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"/>
                </a:p>
              </p:txBody>
            </p:sp>
            <p:sp>
              <p:nvSpPr>
                <p:cNvPr id="456" name="テキスト ボックス 455">
                  <a:extLst>
                    <a:ext uri="{FF2B5EF4-FFF2-40B4-BE49-F238E27FC236}">
                      <a16:creationId xmlns:a16="http://schemas.microsoft.com/office/drawing/2014/main" id="{4F7F4EAA-5C6C-4442-873C-82E4CFD332A4}"/>
                    </a:ext>
                  </a:extLst>
                </p:cNvPr>
                <p:cNvSpPr txBox="1"/>
                <p:nvPr/>
              </p:nvSpPr>
              <p:spPr>
                <a:xfrm>
                  <a:off x="323008" y="3800426"/>
                  <a:ext cx="649211" cy="5832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00" dirty="0">
                      <a:solidFill>
                        <a:schemeClr val="bg1"/>
                      </a:solidFill>
                    </a:rPr>
                    <a:t>権限変更</a:t>
                  </a:r>
                </a:p>
              </p:txBody>
            </p:sp>
          </p:grpSp>
          <p:grpSp>
            <p:nvGrpSpPr>
              <p:cNvPr id="457" name="グループ化 456">
                <a:extLst>
                  <a:ext uri="{FF2B5EF4-FFF2-40B4-BE49-F238E27FC236}">
                    <a16:creationId xmlns:a16="http://schemas.microsoft.com/office/drawing/2014/main" id="{2E6765BF-D8E1-4298-B791-CC6E03F44779}"/>
                  </a:ext>
                </a:extLst>
              </p:cNvPr>
              <p:cNvGrpSpPr/>
              <p:nvPr/>
            </p:nvGrpSpPr>
            <p:grpSpPr>
              <a:xfrm>
                <a:off x="325757" y="2632117"/>
                <a:ext cx="716754" cy="345721"/>
                <a:chOff x="320920" y="3839560"/>
                <a:chExt cx="649211" cy="313142"/>
              </a:xfrm>
            </p:grpSpPr>
            <p:sp>
              <p:nvSpPr>
                <p:cNvPr id="458" name="四角形: 角を丸くする 457">
                  <a:extLst>
                    <a:ext uri="{FF2B5EF4-FFF2-40B4-BE49-F238E27FC236}">
                      <a16:creationId xmlns:a16="http://schemas.microsoft.com/office/drawing/2014/main" id="{88A62630-D787-4572-8924-8D3F2A4A02A1}"/>
                    </a:ext>
                  </a:extLst>
                </p:cNvPr>
                <p:cNvSpPr/>
                <p:nvPr/>
              </p:nvSpPr>
              <p:spPr>
                <a:xfrm>
                  <a:off x="491084" y="3839560"/>
                  <a:ext cx="313142" cy="313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"/>
                </a:p>
              </p:txBody>
            </p:sp>
            <p:sp>
              <p:nvSpPr>
                <p:cNvPr id="459" name="テキスト ボックス 458">
                  <a:extLst>
                    <a:ext uri="{FF2B5EF4-FFF2-40B4-BE49-F238E27FC236}">
                      <a16:creationId xmlns:a16="http://schemas.microsoft.com/office/drawing/2014/main" id="{B513AE0F-4E11-4839-A654-A00DFD3EC4FC}"/>
                    </a:ext>
                  </a:extLst>
                </p:cNvPr>
                <p:cNvSpPr txBox="1"/>
                <p:nvPr/>
              </p:nvSpPr>
              <p:spPr>
                <a:xfrm>
                  <a:off x="320920" y="3854394"/>
                  <a:ext cx="649211" cy="28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00" dirty="0">
                      <a:solidFill>
                        <a:schemeClr val="bg1"/>
                      </a:solidFill>
                    </a:rPr>
                    <a:t>リーダー</a:t>
                  </a:r>
                  <a:endParaRPr kumimoji="1" lang="en-US" altLang="ja-JP" sz="1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kumimoji="1" lang="ja-JP" altLang="en-US" sz="100" dirty="0">
                      <a:solidFill>
                        <a:schemeClr val="bg1"/>
                      </a:solidFill>
                    </a:rPr>
                    <a:t>アイコン</a:t>
                  </a:r>
                </a:p>
              </p:txBody>
            </p:sp>
          </p:grpSp>
          <p:sp>
            <p:nvSpPr>
              <p:cNvPr id="460" name="テキスト ボックス 459">
                <a:extLst>
                  <a:ext uri="{FF2B5EF4-FFF2-40B4-BE49-F238E27FC236}">
                    <a16:creationId xmlns:a16="http://schemas.microsoft.com/office/drawing/2014/main" id="{F79F8A3E-E9A5-4BBC-B236-EFAC19E4753C}"/>
                  </a:ext>
                </a:extLst>
              </p:cNvPr>
              <p:cNvSpPr txBox="1"/>
              <p:nvPr/>
            </p:nvSpPr>
            <p:spPr>
              <a:xfrm>
                <a:off x="836087" y="2634747"/>
                <a:ext cx="1278513" cy="313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" dirty="0">
                    <a:solidFill>
                      <a:schemeClr val="bg1"/>
                    </a:solidFill>
                  </a:rPr>
                  <a:t>副師団長</a:t>
                </a:r>
              </a:p>
            </p:txBody>
          </p:sp>
          <p:sp>
            <p:nvSpPr>
              <p:cNvPr id="461" name="テキスト ボックス 460">
                <a:extLst>
                  <a:ext uri="{FF2B5EF4-FFF2-40B4-BE49-F238E27FC236}">
                    <a16:creationId xmlns:a16="http://schemas.microsoft.com/office/drawing/2014/main" id="{DC113028-744E-4EE7-8C44-859F160077B8}"/>
                  </a:ext>
                </a:extLst>
              </p:cNvPr>
              <p:cNvSpPr txBox="1"/>
              <p:nvPr/>
            </p:nvSpPr>
            <p:spPr>
              <a:xfrm>
                <a:off x="836087" y="2781233"/>
                <a:ext cx="1408981" cy="313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" dirty="0">
                    <a:solidFill>
                      <a:schemeClr val="bg1"/>
                    </a:solidFill>
                  </a:rPr>
                  <a:t>プレイヤー名プレイヤー名</a:t>
                </a:r>
              </a:p>
            </p:txBody>
          </p:sp>
          <p:sp>
            <p:nvSpPr>
              <p:cNvPr id="462" name="テキスト ボックス 461">
                <a:extLst>
                  <a:ext uri="{FF2B5EF4-FFF2-40B4-BE49-F238E27FC236}">
                    <a16:creationId xmlns:a16="http://schemas.microsoft.com/office/drawing/2014/main" id="{1FD9D838-42CB-45E0-B552-E81A1A21ADE2}"/>
                  </a:ext>
                </a:extLst>
              </p:cNvPr>
              <p:cNvSpPr txBox="1"/>
              <p:nvPr/>
            </p:nvSpPr>
            <p:spPr>
              <a:xfrm>
                <a:off x="2030622" y="2818209"/>
                <a:ext cx="1278513" cy="274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100" dirty="0">
                    <a:solidFill>
                      <a:schemeClr val="bg1"/>
                    </a:solidFill>
                  </a:rPr>
                  <a:t>最終ログイン </a:t>
                </a:r>
                <a:r>
                  <a:rPr kumimoji="1" lang="en-US" altLang="ja-JP" sz="100" dirty="0">
                    <a:solidFill>
                      <a:schemeClr val="bg1"/>
                    </a:solidFill>
                  </a:rPr>
                  <a:t>xx</a:t>
                </a:r>
                <a:r>
                  <a:rPr kumimoji="1" lang="ja-JP" altLang="en-US" sz="100" dirty="0">
                    <a:solidFill>
                      <a:schemeClr val="bg1"/>
                    </a:solidFill>
                  </a:rPr>
                  <a:t>時間前</a:t>
                </a:r>
              </a:p>
            </p:txBody>
          </p:sp>
          <p:sp>
            <p:nvSpPr>
              <p:cNvPr id="463" name="テキスト ボックス 462">
                <a:extLst>
                  <a:ext uri="{FF2B5EF4-FFF2-40B4-BE49-F238E27FC236}">
                    <a16:creationId xmlns:a16="http://schemas.microsoft.com/office/drawing/2014/main" id="{CAF2A62F-437B-4332-AF72-F3DD3200940A}"/>
                  </a:ext>
                </a:extLst>
              </p:cNvPr>
              <p:cNvSpPr txBox="1"/>
              <p:nvPr/>
            </p:nvSpPr>
            <p:spPr>
              <a:xfrm>
                <a:off x="1500500" y="2655090"/>
                <a:ext cx="716752" cy="274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ja-JP" sz="100" dirty="0">
                    <a:solidFill>
                      <a:schemeClr val="bg1"/>
                    </a:solidFill>
                  </a:rPr>
                  <a:t>RANK</a:t>
                </a:r>
                <a:r>
                  <a:rPr kumimoji="1" lang="ja-JP" altLang="en-US" sz="100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sz="100" dirty="0">
                    <a:solidFill>
                      <a:schemeClr val="bg1"/>
                    </a:solidFill>
                  </a:rPr>
                  <a:t>XXX</a:t>
                </a:r>
                <a:endParaRPr kumimoji="1" lang="ja-JP" altLang="en-US" sz="1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64" name="グループ化 463">
                <a:extLst>
                  <a:ext uri="{FF2B5EF4-FFF2-40B4-BE49-F238E27FC236}">
                    <a16:creationId xmlns:a16="http://schemas.microsoft.com/office/drawing/2014/main" id="{F32F8C6B-DDF6-4E11-BF75-61B1BFD73AF0}"/>
                  </a:ext>
                </a:extLst>
              </p:cNvPr>
              <p:cNvGrpSpPr/>
              <p:nvPr/>
            </p:nvGrpSpPr>
            <p:grpSpPr>
              <a:xfrm>
                <a:off x="2608798" y="2661146"/>
                <a:ext cx="820288" cy="274718"/>
                <a:chOff x="323008" y="3800426"/>
                <a:chExt cx="649211" cy="583243"/>
              </a:xfrm>
            </p:grpSpPr>
            <p:sp>
              <p:nvSpPr>
                <p:cNvPr id="465" name="四角形: 角を丸くする 464">
                  <a:extLst>
                    <a:ext uri="{FF2B5EF4-FFF2-40B4-BE49-F238E27FC236}">
                      <a16:creationId xmlns:a16="http://schemas.microsoft.com/office/drawing/2014/main" id="{AEC62623-13C1-46D9-A739-469EABD7DD10}"/>
                    </a:ext>
                  </a:extLst>
                </p:cNvPr>
                <p:cNvSpPr/>
                <p:nvPr/>
              </p:nvSpPr>
              <p:spPr>
                <a:xfrm>
                  <a:off x="491084" y="3839560"/>
                  <a:ext cx="313142" cy="313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"/>
                </a:p>
              </p:txBody>
            </p:sp>
            <p:sp>
              <p:nvSpPr>
                <p:cNvPr id="466" name="テキスト ボックス 465">
                  <a:extLst>
                    <a:ext uri="{FF2B5EF4-FFF2-40B4-BE49-F238E27FC236}">
                      <a16:creationId xmlns:a16="http://schemas.microsoft.com/office/drawing/2014/main" id="{A5021C97-4CBB-41C7-9E01-449247D0CBBD}"/>
                    </a:ext>
                  </a:extLst>
                </p:cNvPr>
                <p:cNvSpPr txBox="1"/>
                <p:nvPr/>
              </p:nvSpPr>
              <p:spPr>
                <a:xfrm>
                  <a:off x="323008" y="3800426"/>
                  <a:ext cx="649211" cy="5832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00" dirty="0">
                      <a:solidFill>
                        <a:schemeClr val="bg1"/>
                      </a:solidFill>
                    </a:rPr>
                    <a:t>権限変更</a:t>
                  </a:r>
                </a:p>
              </p:txBody>
            </p:sp>
          </p:grpSp>
          <p:grpSp>
            <p:nvGrpSpPr>
              <p:cNvPr id="467" name="グループ化 466">
                <a:extLst>
                  <a:ext uri="{FF2B5EF4-FFF2-40B4-BE49-F238E27FC236}">
                    <a16:creationId xmlns:a16="http://schemas.microsoft.com/office/drawing/2014/main" id="{80C6106D-2F37-4CAB-9D44-995030CB7749}"/>
                  </a:ext>
                </a:extLst>
              </p:cNvPr>
              <p:cNvGrpSpPr/>
              <p:nvPr/>
            </p:nvGrpSpPr>
            <p:grpSpPr>
              <a:xfrm>
                <a:off x="325757" y="3029243"/>
                <a:ext cx="716754" cy="345721"/>
                <a:chOff x="320920" y="3839560"/>
                <a:chExt cx="649211" cy="313142"/>
              </a:xfrm>
            </p:grpSpPr>
            <p:sp>
              <p:nvSpPr>
                <p:cNvPr id="468" name="四角形: 角を丸くする 467">
                  <a:extLst>
                    <a:ext uri="{FF2B5EF4-FFF2-40B4-BE49-F238E27FC236}">
                      <a16:creationId xmlns:a16="http://schemas.microsoft.com/office/drawing/2014/main" id="{3DD5DED2-F47D-48CF-A225-FDD26B267619}"/>
                    </a:ext>
                  </a:extLst>
                </p:cNvPr>
                <p:cNvSpPr/>
                <p:nvPr/>
              </p:nvSpPr>
              <p:spPr>
                <a:xfrm>
                  <a:off x="491084" y="3839560"/>
                  <a:ext cx="313142" cy="313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"/>
                </a:p>
              </p:txBody>
            </p:sp>
            <p:sp>
              <p:nvSpPr>
                <p:cNvPr id="469" name="テキスト ボックス 468">
                  <a:extLst>
                    <a:ext uri="{FF2B5EF4-FFF2-40B4-BE49-F238E27FC236}">
                      <a16:creationId xmlns:a16="http://schemas.microsoft.com/office/drawing/2014/main" id="{021FF613-DF70-4A24-912A-964BB98F563B}"/>
                    </a:ext>
                  </a:extLst>
                </p:cNvPr>
                <p:cNvSpPr txBox="1"/>
                <p:nvPr/>
              </p:nvSpPr>
              <p:spPr>
                <a:xfrm>
                  <a:off x="320920" y="3854394"/>
                  <a:ext cx="649211" cy="28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00" dirty="0">
                      <a:solidFill>
                        <a:schemeClr val="bg1"/>
                      </a:solidFill>
                    </a:rPr>
                    <a:t>リーダー</a:t>
                  </a:r>
                  <a:endParaRPr kumimoji="1" lang="en-US" altLang="ja-JP" sz="1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kumimoji="1" lang="ja-JP" altLang="en-US" sz="100" dirty="0">
                      <a:solidFill>
                        <a:schemeClr val="bg1"/>
                      </a:solidFill>
                    </a:rPr>
                    <a:t>アイコン</a:t>
                  </a:r>
                </a:p>
              </p:txBody>
            </p:sp>
          </p:grpSp>
          <p:sp>
            <p:nvSpPr>
              <p:cNvPr id="470" name="テキスト ボックス 469">
                <a:extLst>
                  <a:ext uri="{FF2B5EF4-FFF2-40B4-BE49-F238E27FC236}">
                    <a16:creationId xmlns:a16="http://schemas.microsoft.com/office/drawing/2014/main" id="{4D120E2B-DC07-4E2D-8D71-E6A1DB1A52A1}"/>
                  </a:ext>
                </a:extLst>
              </p:cNvPr>
              <p:cNvSpPr txBox="1"/>
              <p:nvPr/>
            </p:nvSpPr>
            <p:spPr>
              <a:xfrm>
                <a:off x="836087" y="3031871"/>
                <a:ext cx="1278513" cy="313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" dirty="0">
                    <a:solidFill>
                      <a:schemeClr val="bg1"/>
                    </a:solidFill>
                  </a:rPr>
                  <a:t>副師団長</a:t>
                </a:r>
              </a:p>
            </p:txBody>
          </p:sp>
          <p:sp>
            <p:nvSpPr>
              <p:cNvPr id="471" name="テキスト ボックス 470">
                <a:extLst>
                  <a:ext uri="{FF2B5EF4-FFF2-40B4-BE49-F238E27FC236}">
                    <a16:creationId xmlns:a16="http://schemas.microsoft.com/office/drawing/2014/main" id="{14CD0955-6C21-40D0-9E20-7E13D0A178FB}"/>
                  </a:ext>
                </a:extLst>
              </p:cNvPr>
              <p:cNvSpPr txBox="1"/>
              <p:nvPr/>
            </p:nvSpPr>
            <p:spPr>
              <a:xfrm>
                <a:off x="836087" y="3178360"/>
                <a:ext cx="1408981" cy="313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" dirty="0">
                    <a:solidFill>
                      <a:schemeClr val="bg1"/>
                    </a:solidFill>
                  </a:rPr>
                  <a:t>プレイヤー名プレイヤー名</a:t>
                </a:r>
              </a:p>
            </p:txBody>
          </p:sp>
          <p:sp>
            <p:nvSpPr>
              <p:cNvPr id="472" name="テキスト ボックス 471">
                <a:extLst>
                  <a:ext uri="{FF2B5EF4-FFF2-40B4-BE49-F238E27FC236}">
                    <a16:creationId xmlns:a16="http://schemas.microsoft.com/office/drawing/2014/main" id="{DAB5DB01-6CB0-429A-83FC-10C0C77D2471}"/>
                  </a:ext>
                </a:extLst>
              </p:cNvPr>
              <p:cNvSpPr txBox="1"/>
              <p:nvPr/>
            </p:nvSpPr>
            <p:spPr>
              <a:xfrm>
                <a:off x="2030622" y="3215336"/>
                <a:ext cx="1278513" cy="274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100" dirty="0">
                    <a:solidFill>
                      <a:schemeClr val="bg1"/>
                    </a:solidFill>
                  </a:rPr>
                  <a:t>最終ログイン </a:t>
                </a:r>
                <a:r>
                  <a:rPr kumimoji="1" lang="en-US" altLang="ja-JP" sz="100" dirty="0">
                    <a:solidFill>
                      <a:schemeClr val="bg1"/>
                    </a:solidFill>
                  </a:rPr>
                  <a:t>xx</a:t>
                </a:r>
                <a:r>
                  <a:rPr kumimoji="1" lang="ja-JP" altLang="en-US" sz="100" dirty="0">
                    <a:solidFill>
                      <a:schemeClr val="bg1"/>
                    </a:solidFill>
                  </a:rPr>
                  <a:t>時間前</a:t>
                </a:r>
              </a:p>
            </p:txBody>
          </p:sp>
          <p:sp>
            <p:nvSpPr>
              <p:cNvPr id="473" name="テキスト ボックス 472">
                <a:extLst>
                  <a:ext uri="{FF2B5EF4-FFF2-40B4-BE49-F238E27FC236}">
                    <a16:creationId xmlns:a16="http://schemas.microsoft.com/office/drawing/2014/main" id="{E59FE3EF-047A-481E-9B0F-86B28BC3D16D}"/>
                  </a:ext>
                </a:extLst>
              </p:cNvPr>
              <p:cNvSpPr txBox="1"/>
              <p:nvPr/>
            </p:nvSpPr>
            <p:spPr>
              <a:xfrm>
                <a:off x="1500500" y="3052217"/>
                <a:ext cx="716752" cy="274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ja-JP" sz="100" dirty="0">
                    <a:solidFill>
                      <a:schemeClr val="bg1"/>
                    </a:solidFill>
                  </a:rPr>
                  <a:t>RANK</a:t>
                </a:r>
                <a:r>
                  <a:rPr kumimoji="1" lang="ja-JP" altLang="en-US" sz="100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sz="100" dirty="0">
                    <a:solidFill>
                      <a:schemeClr val="bg1"/>
                    </a:solidFill>
                  </a:rPr>
                  <a:t>XXX</a:t>
                </a:r>
                <a:endParaRPr kumimoji="1" lang="ja-JP" altLang="en-US" sz="1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74" name="グループ化 473">
                <a:extLst>
                  <a:ext uri="{FF2B5EF4-FFF2-40B4-BE49-F238E27FC236}">
                    <a16:creationId xmlns:a16="http://schemas.microsoft.com/office/drawing/2014/main" id="{B47F78E2-4C14-4546-AAA4-26BFBF60216C}"/>
                  </a:ext>
                </a:extLst>
              </p:cNvPr>
              <p:cNvGrpSpPr/>
              <p:nvPr/>
            </p:nvGrpSpPr>
            <p:grpSpPr>
              <a:xfrm>
                <a:off x="2608798" y="3058272"/>
                <a:ext cx="820288" cy="274718"/>
                <a:chOff x="323008" y="3800426"/>
                <a:chExt cx="649211" cy="583243"/>
              </a:xfrm>
            </p:grpSpPr>
            <p:sp>
              <p:nvSpPr>
                <p:cNvPr id="475" name="四角形: 角を丸くする 474">
                  <a:extLst>
                    <a:ext uri="{FF2B5EF4-FFF2-40B4-BE49-F238E27FC236}">
                      <a16:creationId xmlns:a16="http://schemas.microsoft.com/office/drawing/2014/main" id="{0D1A1073-B7B2-4464-B730-570FD1471082}"/>
                    </a:ext>
                  </a:extLst>
                </p:cNvPr>
                <p:cNvSpPr/>
                <p:nvPr/>
              </p:nvSpPr>
              <p:spPr>
                <a:xfrm>
                  <a:off x="491084" y="3839560"/>
                  <a:ext cx="313142" cy="313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"/>
                </a:p>
              </p:txBody>
            </p:sp>
            <p:sp>
              <p:nvSpPr>
                <p:cNvPr id="476" name="テキスト ボックス 475">
                  <a:extLst>
                    <a:ext uri="{FF2B5EF4-FFF2-40B4-BE49-F238E27FC236}">
                      <a16:creationId xmlns:a16="http://schemas.microsoft.com/office/drawing/2014/main" id="{2EA790B3-2C2C-46BD-9ECE-5BC7F7F9252C}"/>
                    </a:ext>
                  </a:extLst>
                </p:cNvPr>
                <p:cNvSpPr txBox="1"/>
                <p:nvPr/>
              </p:nvSpPr>
              <p:spPr>
                <a:xfrm>
                  <a:off x="323008" y="3800426"/>
                  <a:ext cx="649211" cy="5832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00" dirty="0">
                      <a:solidFill>
                        <a:schemeClr val="bg1"/>
                      </a:solidFill>
                    </a:rPr>
                    <a:t>権限変更</a:t>
                  </a:r>
                </a:p>
              </p:txBody>
            </p:sp>
          </p:grpSp>
          <p:grpSp>
            <p:nvGrpSpPr>
              <p:cNvPr id="477" name="グループ化 476">
                <a:extLst>
                  <a:ext uri="{FF2B5EF4-FFF2-40B4-BE49-F238E27FC236}">
                    <a16:creationId xmlns:a16="http://schemas.microsoft.com/office/drawing/2014/main" id="{067A4583-302A-4E04-BA3D-93B4DAC4C1AC}"/>
                  </a:ext>
                </a:extLst>
              </p:cNvPr>
              <p:cNvGrpSpPr/>
              <p:nvPr/>
            </p:nvGrpSpPr>
            <p:grpSpPr>
              <a:xfrm>
                <a:off x="325757" y="3418961"/>
                <a:ext cx="716754" cy="345721"/>
                <a:chOff x="320920" y="3839560"/>
                <a:chExt cx="649211" cy="313142"/>
              </a:xfrm>
            </p:grpSpPr>
            <p:sp>
              <p:nvSpPr>
                <p:cNvPr id="478" name="四角形: 角を丸くする 477">
                  <a:extLst>
                    <a:ext uri="{FF2B5EF4-FFF2-40B4-BE49-F238E27FC236}">
                      <a16:creationId xmlns:a16="http://schemas.microsoft.com/office/drawing/2014/main" id="{AEDD7B1D-9602-428B-B385-B488A6B2F170}"/>
                    </a:ext>
                  </a:extLst>
                </p:cNvPr>
                <p:cNvSpPr/>
                <p:nvPr/>
              </p:nvSpPr>
              <p:spPr>
                <a:xfrm>
                  <a:off x="491084" y="3839560"/>
                  <a:ext cx="313142" cy="313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"/>
                </a:p>
              </p:txBody>
            </p:sp>
            <p:sp>
              <p:nvSpPr>
                <p:cNvPr id="479" name="テキスト ボックス 478">
                  <a:extLst>
                    <a:ext uri="{FF2B5EF4-FFF2-40B4-BE49-F238E27FC236}">
                      <a16:creationId xmlns:a16="http://schemas.microsoft.com/office/drawing/2014/main" id="{81978B16-309C-4997-89D5-1A5B034B5202}"/>
                    </a:ext>
                  </a:extLst>
                </p:cNvPr>
                <p:cNvSpPr txBox="1"/>
                <p:nvPr/>
              </p:nvSpPr>
              <p:spPr>
                <a:xfrm>
                  <a:off x="320920" y="3854394"/>
                  <a:ext cx="649211" cy="28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00" dirty="0">
                      <a:solidFill>
                        <a:schemeClr val="bg1"/>
                      </a:solidFill>
                    </a:rPr>
                    <a:t>リーダー</a:t>
                  </a:r>
                  <a:endParaRPr kumimoji="1" lang="en-US" altLang="ja-JP" sz="1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kumimoji="1" lang="ja-JP" altLang="en-US" sz="100" dirty="0">
                      <a:solidFill>
                        <a:schemeClr val="bg1"/>
                      </a:solidFill>
                    </a:rPr>
                    <a:t>アイコン</a:t>
                  </a:r>
                </a:p>
              </p:txBody>
            </p:sp>
          </p:grpSp>
          <p:sp>
            <p:nvSpPr>
              <p:cNvPr id="480" name="テキスト ボックス 479">
                <a:extLst>
                  <a:ext uri="{FF2B5EF4-FFF2-40B4-BE49-F238E27FC236}">
                    <a16:creationId xmlns:a16="http://schemas.microsoft.com/office/drawing/2014/main" id="{CACF0754-6FE2-4223-A8E3-34E781105172}"/>
                  </a:ext>
                </a:extLst>
              </p:cNvPr>
              <p:cNvSpPr txBox="1"/>
              <p:nvPr/>
            </p:nvSpPr>
            <p:spPr>
              <a:xfrm>
                <a:off x="836087" y="3421590"/>
                <a:ext cx="1278513" cy="313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" dirty="0">
                    <a:solidFill>
                      <a:schemeClr val="bg1"/>
                    </a:solidFill>
                  </a:rPr>
                  <a:t>団員</a:t>
                </a:r>
              </a:p>
            </p:txBody>
          </p:sp>
          <p:sp>
            <p:nvSpPr>
              <p:cNvPr id="481" name="テキスト ボックス 480">
                <a:extLst>
                  <a:ext uri="{FF2B5EF4-FFF2-40B4-BE49-F238E27FC236}">
                    <a16:creationId xmlns:a16="http://schemas.microsoft.com/office/drawing/2014/main" id="{E70AE4C7-0244-4828-B1AF-04F7BEBB5901}"/>
                  </a:ext>
                </a:extLst>
              </p:cNvPr>
              <p:cNvSpPr txBox="1"/>
              <p:nvPr/>
            </p:nvSpPr>
            <p:spPr>
              <a:xfrm>
                <a:off x="836087" y="3568076"/>
                <a:ext cx="1408981" cy="313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" dirty="0">
                    <a:solidFill>
                      <a:schemeClr val="bg1"/>
                    </a:solidFill>
                  </a:rPr>
                  <a:t>プレイヤー名プレイヤー名</a:t>
                </a:r>
              </a:p>
            </p:txBody>
          </p:sp>
          <p:sp>
            <p:nvSpPr>
              <p:cNvPr id="482" name="テキスト ボックス 481">
                <a:extLst>
                  <a:ext uri="{FF2B5EF4-FFF2-40B4-BE49-F238E27FC236}">
                    <a16:creationId xmlns:a16="http://schemas.microsoft.com/office/drawing/2014/main" id="{59B757F1-6336-4366-A9E3-EBCDF3212BC9}"/>
                  </a:ext>
                </a:extLst>
              </p:cNvPr>
              <p:cNvSpPr txBox="1"/>
              <p:nvPr/>
            </p:nvSpPr>
            <p:spPr>
              <a:xfrm>
                <a:off x="2030622" y="3605055"/>
                <a:ext cx="1278513" cy="274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100" dirty="0">
                    <a:solidFill>
                      <a:schemeClr val="bg1"/>
                    </a:solidFill>
                  </a:rPr>
                  <a:t>最終ログイン </a:t>
                </a:r>
                <a:r>
                  <a:rPr kumimoji="1" lang="en-US" altLang="ja-JP" sz="100" dirty="0">
                    <a:solidFill>
                      <a:schemeClr val="bg1"/>
                    </a:solidFill>
                  </a:rPr>
                  <a:t>xx</a:t>
                </a:r>
                <a:r>
                  <a:rPr kumimoji="1" lang="ja-JP" altLang="en-US" sz="100" dirty="0">
                    <a:solidFill>
                      <a:schemeClr val="bg1"/>
                    </a:solidFill>
                  </a:rPr>
                  <a:t>時間前</a:t>
                </a:r>
              </a:p>
            </p:txBody>
          </p:sp>
          <p:sp>
            <p:nvSpPr>
              <p:cNvPr id="483" name="テキスト ボックス 482">
                <a:extLst>
                  <a:ext uri="{FF2B5EF4-FFF2-40B4-BE49-F238E27FC236}">
                    <a16:creationId xmlns:a16="http://schemas.microsoft.com/office/drawing/2014/main" id="{0BA389C2-F142-43D2-B08A-57D05D94B9CC}"/>
                  </a:ext>
                </a:extLst>
              </p:cNvPr>
              <p:cNvSpPr txBox="1"/>
              <p:nvPr/>
            </p:nvSpPr>
            <p:spPr>
              <a:xfrm>
                <a:off x="1500500" y="3441936"/>
                <a:ext cx="716752" cy="274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ja-JP" sz="100" dirty="0">
                    <a:solidFill>
                      <a:schemeClr val="bg1"/>
                    </a:solidFill>
                  </a:rPr>
                  <a:t>RANK</a:t>
                </a:r>
                <a:r>
                  <a:rPr kumimoji="1" lang="ja-JP" altLang="en-US" sz="100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sz="100" dirty="0">
                    <a:solidFill>
                      <a:schemeClr val="bg1"/>
                    </a:solidFill>
                  </a:rPr>
                  <a:t>XXX</a:t>
                </a:r>
                <a:endParaRPr kumimoji="1" lang="ja-JP" altLang="en-US" sz="1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84" name="グループ化 483">
                <a:extLst>
                  <a:ext uri="{FF2B5EF4-FFF2-40B4-BE49-F238E27FC236}">
                    <a16:creationId xmlns:a16="http://schemas.microsoft.com/office/drawing/2014/main" id="{EB4EF708-854A-4EEA-A77C-C518AB5903DC}"/>
                  </a:ext>
                </a:extLst>
              </p:cNvPr>
              <p:cNvGrpSpPr/>
              <p:nvPr/>
            </p:nvGrpSpPr>
            <p:grpSpPr>
              <a:xfrm>
                <a:off x="2608798" y="3447990"/>
                <a:ext cx="820288" cy="274718"/>
                <a:chOff x="323008" y="3800426"/>
                <a:chExt cx="649211" cy="583243"/>
              </a:xfrm>
            </p:grpSpPr>
            <p:sp>
              <p:nvSpPr>
                <p:cNvPr id="485" name="四角形: 角を丸くする 484">
                  <a:extLst>
                    <a:ext uri="{FF2B5EF4-FFF2-40B4-BE49-F238E27FC236}">
                      <a16:creationId xmlns:a16="http://schemas.microsoft.com/office/drawing/2014/main" id="{6C5CD068-0F38-4679-8BED-17BD58E5F2E5}"/>
                    </a:ext>
                  </a:extLst>
                </p:cNvPr>
                <p:cNvSpPr/>
                <p:nvPr/>
              </p:nvSpPr>
              <p:spPr>
                <a:xfrm>
                  <a:off x="491084" y="3839560"/>
                  <a:ext cx="313142" cy="313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"/>
                </a:p>
              </p:txBody>
            </p:sp>
            <p:sp>
              <p:nvSpPr>
                <p:cNvPr id="486" name="テキスト ボックス 485">
                  <a:extLst>
                    <a:ext uri="{FF2B5EF4-FFF2-40B4-BE49-F238E27FC236}">
                      <a16:creationId xmlns:a16="http://schemas.microsoft.com/office/drawing/2014/main" id="{348E6F8B-F81F-4204-98AB-A088C5D27AF9}"/>
                    </a:ext>
                  </a:extLst>
                </p:cNvPr>
                <p:cNvSpPr txBox="1"/>
                <p:nvPr/>
              </p:nvSpPr>
              <p:spPr>
                <a:xfrm>
                  <a:off x="323008" y="3800426"/>
                  <a:ext cx="649211" cy="5832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00" dirty="0">
                      <a:solidFill>
                        <a:schemeClr val="bg1"/>
                      </a:solidFill>
                    </a:rPr>
                    <a:t>権限変更</a:t>
                  </a:r>
                </a:p>
              </p:txBody>
            </p:sp>
          </p:grpSp>
          <p:grpSp>
            <p:nvGrpSpPr>
              <p:cNvPr id="487" name="グループ化 486">
                <a:extLst>
                  <a:ext uri="{FF2B5EF4-FFF2-40B4-BE49-F238E27FC236}">
                    <a16:creationId xmlns:a16="http://schemas.microsoft.com/office/drawing/2014/main" id="{B9ADBB39-F7CF-4A27-925D-6C89EF1EFB5F}"/>
                  </a:ext>
                </a:extLst>
              </p:cNvPr>
              <p:cNvGrpSpPr/>
              <p:nvPr/>
            </p:nvGrpSpPr>
            <p:grpSpPr>
              <a:xfrm>
                <a:off x="325757" y="3809531"/>
                <a:ext cx="716754" cy="345721"/>
                <a:chOff x="320920" y="3839560"/>
                <a:chExt cx="649211" cy="313142"/>
              </a:xfrm>
            </p:grpSpPr>
            <p:sp>
              <p:nvSpPr>
                <p:cNvPr id="488" name="四角形: 角を丸くする 487">
                  <a:extLst>
                    <a:ext uri="{FF2B5EF4-FFF2-40B4-BE49-F238E27FC236}">
                      <a16:creationId xmlns:a16="http://schemas.microsoft.com/office/drawing/2014/main" id="{D11434E5-37A0-41ED-9AE2-7DCAF5775347}"/>
                    </a:ext>
                  </a:extLst>
                </p:cNvPr>
                <p:cNvSpPr/>
                <p:nvPr/>
              </p:nvSpPr>
              <p:spPr>
                <a:xfrm>
                  <a:off x="491084" y="3839560"/>
                  <a:ext cx="313142" cy="313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"/>
                </a:p>
              </p:txBody>
            </p:sp>
            <p:sp>
              <p:nvSpPr>
                <p:cNvPr id="489" name="テキスト ボックス 488">
                  <a:extLst>
                    <a:ext uri="{FF2B5EF4-FFF2-40B4-BE49-F238E27FC236}">
                      <a16:creationId xmlns:a16="http://schemas.microsoft.com/office/drawing/2014/main" id="{183D0713-7923-4BEB-B097-0407FBC87932}"/>
                    </a:ext>
                  </a:extLst>
                </p:cNvPr>
                <p:cNvSpPr txBox="1"/>
                <p:nvPr/>
              </p:nvSpPr>
              <p:spPr>
                <a:xfrm>
                  <a:off x="320920" y="3854394"/>
                  <a:ext cx="649211" cy="28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00" dirty="0">
                      <a:solidFill>
                        <a:schemeClr val="bg1"/>
                      </a:solidFill>
                    </a:rPr>
                    <a:t>リーダー</a:t>
                  </a:r>
                  <a:endParaRPr kumimoji="1" lang="en-US" altLang="ja-JP" sz="1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kumimoji="1" lang="ja-JP" altLang="en-US" sz="100" dirty="0">
                      <a:solidFill>
                        <a:schemeClr val="bg1"/>
                      </a:solidFill>
                    </a:rPr>
                    <a:t>アイコン</a:t>
                  </a:r>
                </a:p>
              </p:txBody>
            </p:sp>
          </p:grpSp>
          <p:sp>
            <p:nvSpPr>
              <p:cNvPr id="490" name="テキスト ボックス 489">
                <a:extLst>
                  <a:ext uri="{FF2B5EF4-FFF2-40B4-BE49-F238E27FC236}">
                    <a16:creationId xmlns:a16="http://schemas.microsoft.com/office/drawing/2014/main" id="{4DBACD01-17C5-4727-9F24-B5E02DAC4DB0}"/>
                  </a:ext>
                </a:extLst>
              </p:cNvPr>
              <p:cNvSpPr txBox="1"/>
              <p:nvPr/>
            </p:nvSpPr>
            <p:spPr>
              <a:xfrm>
                <a:off x="836087" y="3812160"/>
                <a:ext cx="1278513" cy="313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" dirty="0">
                    <a:solidFill>
                      <a:schemeClr val="bg1"/>
                    </a:solidFill>
                  </a:rPr>
                  <a:t>団員</a:t>
                </a:r>
              </a:p>
            </p:txBody>
          </p:sp>
          <p:sp>
            <p:nvSpPr>
              <p:cNvPr id="491" name="テキスト ボックス 490">
                <a:extLst>
                  <a:ext uri="{FF2B5EF4-FFF2-40B4-BE49-F238E27FC236}">
                    <a16:creationId xmlns:a16="http://schemas.microsoft.com/office/drawing/2014/main" id="{4F71F420-18DF-4454-94EE-54FB81E03775}"/>
                  </a:ext>
                </a:extLst>
              </p:cNvPr>
              <p:cNvSpPr txBox="1"/>
              <p:nvPr/>
            </p:nvSpPr>
            <p:spPr>
              <a:xfrm>
                <a:off x="836087" y="3958644"/>
                <a:ext cx="1408981" cy="313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" dirty="0">
                    <a:solidFill>
                      <a:schemeClr val="bg1"/>
                    </a:solidFill>
                  </a:rPr>
                  <a:t>プレイヤー名プレイヤー名</a:t>
                </a:r>
              </a:p>
            </p:txBody>
          </p:sp>
          <p:sp>
            <p:nvSpPr>
              <p:cNvPr id="492" name="テキスト ボックス 491">
                <a:extLst>
                  <a:ext uri="{FF2B5EF4-FFF2-40B4-BE49-F238E27FC236}">
                    <a16:creationId xmlns:a16="http://schemas.microsoft.com/office/drawing/2014/main" id="{AC2FA57B-0622-4E6B-9684-05FDD9416640}"/>
                  </a:ext>
                </a:extLst>
              </p:cNvPr>
              <p:cNvSpPr txBox="1"/>
              <p:nvPr/>
            </p:nvSpPr>
            <p:spPr>
              <a:xfrm>
                <a:off x="2030622" y="3995625"/>
                <a:ext cx="1278513" cy="274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100" dirty="0">
                    <a:solidFill>
                      <a:schemeClr val="bg1"/>
                    </a:solidFill>
                  </a:rPr>
                  <a:t>最終ログイン </a:t>
                </a:r>
                <a:r>
                  <a:rPr kumimoji="1" lang="en-US" altLang="ja-JP" sz="100" dirty="0">
                    <a:solidFill>
                      <a:schemeClr val="bg1"/>
                    </a:solidFill>
                  </a:rPr>
                  <a:t>xx</a:t>
                </a:r>
                <a:r>
                  <a:rPr kumimoji="1" lang="ja-JP" altLang="en-US" sz="100" dirty="0">
                    <a:solidFill>
                      <a:schemeClr val="bg1"/>
                    </a:solidFill>
                  </a:rPr>
                  <a:t>時間前</a:t>
                </a:r>
              </a:p>
            </p:txBody>
          </p:sp>
          <p:sp>
            <p:nvSpPr>
              <p:cNvPr id="493" name="テキスト ボックス 492">
                <a:extLst>
                  <a:ext uri="{FF2B5EF4-FFF2-40B4-BE49-F238E27FC236}">
                    <a16:creationId xmlns:a16="http://schemas.microsoft.com/office/drawing/2014/main" id="{96E4D2CB-F790-4FB5-B356-CCA9596295A9}"/>
                  </a:ext>
                </a:extLst>
              </p:cNvPr>
              <p:cNvSpPr txBox="1"/>
              <p:nvPr/>
            </p:nvSpPr>
            <p:spPr>
              <a:xfrm>
                <a:off x="1500500" y="3832506"/>
                <a:ext cx="716752" cy="274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ja-JP" sz="100" dirty="0">
                    <a:solidFill>
                      <a:schemeClr val="bg1"/>
                    </a:solidFill>
                  </a:rPr>
                  <a:t>RANK</a:t>
                </a:r>
                <a:r>
                  <a:rPr kumimoji="1" lang="ja-JP" altLang="en-US" sz="100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sz="100" dirty="0">
                    <a:solidFill>
                      <a:schemeClr val="bg1"/>
                    </a:solidFill>
                  </a:rPr>
                  <a:t>XXX</a:t>
                </a:r>
                <a:endParaRPr kumimoji="1" lang="ja-JP" altLang="en-US" sz="1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94" name="グループ化 493">
                <a:extLst>
                  <a:ext uri="{FF2B5EF4-FFF2-40B4-BE49-F238E27FC236}">
                    <a16:creationId xmlns:a16="http://schemas.microsoft.com/office/drawing/2014/main" id="{81E212FE-550A-4662-B737-055D06FCBC45}"/>
                  </a:ext>
                </a:extLst>
              </p:cNvPr>
              <p:cNvGrpSpPr/>
              <p:nvPr/>
            </p:nvGrpSpPr>
            <p:grpSpPr>
              <a:xfrm>
                <a:off x="2608798" y="3838560"/>
                <a:ext cx="820288" cy="274718"/>
                <a:chOff x="323008" y="3800426"/>
                <a:chExt cx="649211" cy="583243"/>
              </a:xfrm>
            </p:grpSpPr>
            <p:sp>
              <p:nvSpPr>
                <p:cNvPr id="495" name="四角形: 角を丸くする 494">
                  <a:extLst>
                    <a:ext uri="{FF2B5EF4-FFF2-40B4-BE49-F238E27FC236}">
                      <a16:creationId xmlns:a16="http://schemas.microsoft.com/office/drawing/2014/main" id="{A771DC3E-5539-4CDB-8493-9372DBE92443}"/>
                    </a:ext>
                  </a:extLst>
                </p:cNvPr>
                <p:cNvSpPr/>
                <p:nvPr/>
              </p:nvSpPr>
              <p:spPr>
                <a:xfrm>
                  <a:off x="491084" y="3839560"/>
                  <a:ext cx="313142" cy="313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"/>
                </a:p>
              </p:txBody>
            </p:sp>
            <p:sp>
              <p:nvSpPr>
                <p:cNvPr id="496" name="テキスト ボックス 495">
                  <a:extLst>
                    <a:ext uri="{FF2B5EF4-FFF2-40B4-BE49-F238E27FC236}">
                      <a16:creationId xmlns:a16="http://schemas.microsoft.com/office/drawing/2014/main" id="{E80E8623-EF8B-4FB5-AC12-048A65ECE4EC}"/>
                    </a:ext>
                  </a:extLst>
                </p:cNvPr>
                <p:cNvSpPr txBox="1"/>
                <p:nvPr/>
              </p:nvSpPr>
              <p:spPr>
                <a:xfrm>
                  <a:off x="323008" y="3800426"/>
                  <a:ext cx="649211" cy="5832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00" dirty="0">
                      <a:solidFill>
                        <a:schemeClr val="bg1"/>
                      </a:solidFill>
                    </a:rPr>
                    <a:t>権限変更</a:t>
                  </a:r>
                </a:p>
              </p:txBody>
            </p:sp>
          </p:grpSp>
          <p:grpSp>
            <p:nvGrpSpPr>
              <p:cNvPr id="497" name="グループ化 496">
                <a:extLst>
                  <a:ext uri="{FF2B5EF4-FFF2-40B4-BE49-F238E27FC236}">
                    <a16:creationId xmlns:a16="http://schemas.microsoft.com/office/drawing/2014/main" id="{89BFB6D4-3D6A-4064-92CD-5940E77A3D2E}"/>
                  </a:ext>
                </a:extLst>
              </p:cNvPr>
              <p:cNvGrpSpPr/>
              <p:nvPr/>
            </p:nvGrpSpPr>
            <p:grpSpPr>
              <a:xfrm>
                <a:off x="325757" y="4201475"/>
                <a:ext cx="716754" cy="345721"/>
                <a:chOff x="320920" y="3839560"/>
                <a:chExt cx="649211" cy="313142"/>
              </a:xfrm>
            </p:grpSpPr>
            <p:sp>
              <p:nvSpPr>
                <p:cNvPr id="498" name="四角形: 角を丸くする 497">
                  <a:extLst>
                    <a:ext uri="{FF2B5EF4-FFF2-40B4-BE49-F238E27FC236}">
                      <a16:creationId xmlns:a16="http://schemas.microsoft.com/office/drawing/2014/main" id="{1C0E3618-7CA7-4E76-8227-3CA6208089AD}"/>
                    </a:ext>
                  </a:extLst>
                </p:cNvPr>
                <p:cNvSpPr/>
                <p:nvPr/>
              </p:nvSpPr>
              <p:spPr>
                <a:xfrm>
                  <a:off x="491084" y="3839560"/>
                  <a:ext cx="313142" cy="313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"/>
                </a:p>
              </p:txBody>
            </p:sp>
            <p:sp>
              <p:nvSpPr>
                <p:cNvPr id="499" name="テキスト ボックス 498">
                  <a:extLst>
                    <a:ext uri="{FF2B5EF4-FFF2-40B4-BE49-F238E27FC236}">
                      <a16:creationId xmlns:a16="http://schemas.microsoft.com/office/drawing/2014/main" id="{2FAD1D04-3FF6-4B00-A21B-2FC59CE12825}"/>
                    </a:ext>
                  </a:extLst>
                </p:cNvPr>
                <p:cNvSpPr txBox="1"/>
                <p:nvPr/>
              </p:nvSpPr>
              <p:spPr>
                <a:xfrm>
                  <a:off x="320920" y="3854394"/>
                  <a:ext cx="649211" cy="28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00" dirty="0">
                      <a:solidFill>
                        <a:schemeClr val="bg1"/>
                      </a:solidFill>
                    </a:rPr>
                    <a:t>リーダー</a:t>
                  </a:r>
                  <a:endParaRPr kumimoji="1" lang="en-US" altLang="ja-JP" sz="1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kumimoji="1" lang="ja-JP" altLang="en-US" sz="100" dirty="0">
                      <a:solidFill>
                        <a:schemeClr val="bg1"/>
                      </a:solidFill>
                    </a:rPr>
                    <a:t>アイコン</a:t>
                  </a:r>
                </a:p>
              </p:txBody>
            </p:sp>
          </p:grpSp>
          <p:sp>
            <p:nvSpPr>
              <p:cNvPr id="500" name="テキスト ボックス 499">
                <a:extLst>
                  <a:ext uri="{FF2B5EF4-FFF2-40B4-BE49-F238E27FC236}">
                    <a16:creationId xmlns:a16="http://schemas.microsoft.com/office/drawing/2014/main" id="{A207F9AF-315C-4010-AAD1-6B97E8BD0D2C}"/>
                  </a:ext>
                </a:extLst>
              </p:cNvPr>
              <p:cNvSpPr txBox="1"/>
              <p:nvPr/>
            </p:nvSpPr>
            <p:spPr>
              <a:xfrm>
                <a:off x="836087" y="4204105"/>
                <a:ext cx="1278513" cy="313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" dirty="0">
                    <a:solidFill>
                      <a:schemeClr val="bg1"/>
                    </a:solidFill>
                  </a:rPr>
                  <a:t>団員</a:t>
                </a:r>
              </a:p>
            </p:txBody>
          </p:sp>
          <p:sp>
            <p:nvSpPr>
              <p:cNvPr id="501" name="テキスト ボックス 500">
                <a:extLst>
                  <a:ext uri="{FF2B5EF4-FFF2-40B4-BE49-F238E27FC236}">
                    <a16:creationId xmlns:a16="http://schemas.microsoft.com/office/drawing/2014/main" id="{4B861A23-CF4A-4CE6-843D-FEBFBECB8678}"/>
                  </a:ext>
                </a:extLst>
              </p:cNvPr>
              <p:cNvSpPr txBox="1"/>
              <p:nvPr/>
            </p:nvSpPr>
            <p:spPr>
              <a:xfrm>
                <a:off x="836087" y="4350589"/>
                <a:ext cx="1408981" cy="313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" dirty="0">
                    <a:solidFill>
                      <a:schemeClr val="bg1"/>
                    </a:solidFill>
                  </a:rPr>
                  <a:t>プレイヤー名プレイヤー名</a:t>
                </a:r>
              </a:p>
            </p:txBody>
          </p:sp>
          <p:sp>
            <p:nvSpPr>
              <p:cNvPr id="502" name="テキスト ボックス 501">
                <a:extLst>
                  <a:ext uri="{FF2B5EF4-FFF2-40B4-BE49-F238E27FC236}">
                    <a16:creationId xmlns:a16="http://schemas.microsoft.com/office/drawing/2014/main" id="{9901E578-C867-431F-966E-0947275BD3BD}"/>
                  </a:ext>
                </a:extLst>
              </p:cNvPr>
              <p:cNvSpPr txBox="1"/>
              <p:nvPr/>
            </p:nvSpPr>
            <p:spPr>
              <a:xfrm>
                <a:off x="2030622" y="4387570"/>
                <a:ext cx="1278513" cy="274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100" dirty="0">
                    <a:solidFill>
                      <a:schemeClr val="bg1"/>
                    </a:solidFill>
                  </a:rPr>
                  <a:t>最終ログイン </a:t>
                </a:r>
                <a:r>
                  <a:rPr kumimoji="1" lang="en-US" altLang="ja-JP" sz="100" dirty="0">
                    <a:solidFill>
                      <a:schemeClr val="bg1"/>
                    </a:solidFill>
                  </a:rPr>
                  <a:t>xx</a:t>
                </a:r>
                <a:r>
                  <a:rPr kumimoji="1" lang="ja-JP" altLang="en-US" sz="100" dirty="0">
                    <a:solidFill>
                      <a:schemeClr val="bg1"/>
                    </a:solidFill>
                  </a:rPr>
                  <a:t>時間前</a:t>
                </a:r>
              </a:p>
            </p:txBody>
          </p:sp>
          <p:sp>
            <p:nvSpPr>
              <p:cNvPr id="503" name="テキスト ボックス 502">
                <a:extLst>
                  <a:ext uri="{FF2B5EF4-FFF2-40B4-BE49-F238E27FC236}">
                    <a16:creationId xmlns:a16="http://schemas.microsoft.com/office/drawing/2014/main" id="{FCC826F6-7CD8-4D4F-9C47-EBA4C7168CF9}"/>
                  </a:ext>
                </a:extLst>
              </p:cNvPr>
              <p:cNvSpPr txBox="1"/>
              <p:nvPr/>
            </p:nvSpPr>
            <p:spPr>
              <a:xfrm>
                <a:off x="1500500" y="4224449"/>
                <a:ext cx="716752" cy="274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ja-JP" sz="100" dirty="0">
                    <a:solidFill>
                      <a:schemeClr val="bg1"/>
                    </a:solidFill>
                  </a:rPr>
                  <a:t>RANK</a:t>
                </a:r>
                <a:r>
                  <a:rPr kumimoji="1" lang="ja-JP" altLang="en-US" sz="100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sz="100" dirty="0">
                    <a:solidFill>
                      <a:schemeClr val="bg1"/>
                    </a:solidFill>
                  </a:rPr>
                  <a:t>XXX</a:t>
                </a:r>
                <a:endParaRPr kumimoji="1" lang="ja-JP" altLang="en-US" sz="1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04" name="グループ化 503">
                <a:extLst>
                  <a:ext uri="{FF2B5EF4-FFF2-40B4-BE49-F238E27FC236}">
                    <a16:creationId xmlns:a16="http://schemas.microsoft.com/office/drawing/2014/main" id="{FBC8150D-4CD7-4EAB-81DF-A2876855F4A6}"/>
                  </a:ext>
                </a:extLst>
              </p:cNvPr>
              <p:cNvGrpSpPr/>
              <p:nvPr/>
            </p:nvGrpSpPr>
            <p:grpSpPr>
              <a:xfrm>
                <a:off x="2608798" y="4230504"/>
                <a:ext cx="820288" cy="274718"/>
                <a:chOff x="323008" y="3800426"/>
                <a:chExt cx="649211" cy="583243"/>
              </a:xfrm>
            </p:grpSpPr>
            <p:sp>
              <p:nvSpPr>
                <p:cNvPr id="505" name="四角形: 角を丸くする 504">
                  <a:extLst>
                    <a:ext uri="{FF2B5EF4-FFF2-40B4-BE49-F238E27FC236}">
                      <a16:creationId xmlns:a16="http://schemas.microsoft.com/office/drawing/2014/main" id="{CC370068-AC23-4B86-806A-5487A3334CE9}"/>
                    </a:ext>
                  </a:extLst>
                </p:cNvPr>
                <p:cNvSpPr/>
                <p:nvPr/>
              </p:nvSpPr>
              <p:spPr>
                <a:xfrm>
                  <a:off x="491084" y="3839560"/>
                  <a:ext cx="313142" cy="313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"/>
                </a:p>
              </p:txBody>
            </p:sp>
            <p:sp>
              <p:nvSpPr>
                <p:cNvPr id="506" name="テキスト ボックス 505">
                  <a:extLst>
                    <a:ext uri="{FF2B5EF4-FFF2-40B4-BE49-F238E27FC236}">
                      <a16:creationId xmlns:a16="http://schemas.microsoft.com/office/drawing/2014/main" id="{9DBD569B-4314-40FE-8FCA-1CE18A644407}"/>
                    </a:ext>
                  </a:extLst>
                </p:cNvPr>
                <p:cNvSpPr txBox="1"/>
                <p:nvPr/>
              </p:nvSpPr>
              <p:spPr>
                <a:xfrm>
                  <a:off x="323008" y="3800426"/>
                  <a:ext cx="649211" cy="5832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00" dirty="0">
                      <a:solidFill>
                        <a:schemeClr val="bg1"/>
                      </a:solidFill>
                    </a:rPr>
                    <a:t>権限変更</a:t>
                  </a:r>
                </a:p>
              </p:txBody>
            </p:sp>
          </p:grpSp>
          <p:grpSp>
            <p:nvGrpSpPr>
              <p:cNvPr id="507" name="グループ化 506">
                <a:extLst>
                  <a:ext uri="{FF2B5EF4-FFF2-40B4-BE49-F238E27FC236}">
                    <a16:creationId xmlns:a16="http://schemas.microsoft.com/office/drawing/2014/main" id="{82A3FE8B-1E82-417B-9E34-E75D784F7425}"/>
                  </a:ext>
                </a:extLst>
              </p:cNvPr>
              <p:cNvGrpSpPr/>
              <p:nvPr/>
            </p:nvGrpSpPr>
            <p:grpSpPr>
              <a:xfrm>
                <a:off x="325757" y="4589308"/>
                <a:ext cx="716754" cy="345721"/>
                <a:chOff x="320920" y="3839560"/>
                <a:chExt cx="649211" cy="313142"/>
              </a:xfrm>
            </p:grpSpPr>
            <p:sp>
              <p:nvSpPr>
                <p:cNvPr id="508" name="四角形: 角を丸くする 507">
                  <a:extLst>
                    <a:ext uri="{FF2B5EF4-FFF2-40B4-BE49-F238E27FC236}">
                      <a16:creationId xmlns:a16="http://schemas.microsoft.com/office/drawing/2014/main" id="{FC298060-A306-4B65-B08C-90BC0A7BE25C}"/>
                    </a:ext>
                  </a:extLst>
                </p:cNvPr>
                <p:cNvSpPr/>
                <p:nvPr/>
              </p:nvSpPr>
              <p:spPr>
                <a:xfrm>
                  <a:off x="491084" y="3839560"/>
                  <a:ext cx="313142" cy="313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"/>
                </a:p>
              </p:txBody>
            </p:sp>
            <p:sp>
              <p:nvSpPr>
                <p:cNvPr id="509" name="テキスト ボックス 508">
                  <a:extLst>
                    <a:ext uri="{FF2B5EF4-FFF2-40B4-BE49-F238E27FC236}">
                      <a16:creationId xmlns:a16="http://schemas.microsoft.com/office/drawing/2014/main" id="{88495EE7-8345-455B-87D7-4CE54FF9258A}"/>
                    </a:ext>
                  </a:extLst>
                </p:cNvPr>
                <p:cNvSpPr txBox="1"/>
                <p:nvPr/>
              </p:nvSpPr>
              <p:spPr>
                <a:xfrm>
                  <a:off x="320920" y="3854394"/>
                  <a:ext cx="649211" cy="28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00" dirty="0">
                      <a:solidFill>
                        <a:schemeClr val="bg1"/>
                      </a:solidFill>
                    </a:rPr>
                    <a:t>リーダー</a:t>
                  </a:r>
                  <a:endParaRPr kumimoji="1" lang="en-US" altLang="ja-JP" sz="1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kumimoji="1" lang="ja-JP" altLang="en-US" sz="100" dirty="0">
                      <a:solidFill>
                        <a:schemeClr val="bg1"/>
                      </a:solidFill>
                    </a:rPr>
                    <a:t>アイコン</a:t>
                  </a:r>
                </a:p>
              </p:txBody>
            </p:sp>
          </p:grpSp>
          <p:sp>
            <p:nvSpPr>
              <p:cNvPr id="510" name="テキスト ボックス 509">
                <a:extLst>
                  <a:ext uri="{FF2B5EF4-FFF2-40B4-BE49-F238E27FC236}">
                    <a16:creationId xmlns:a16="http://schemas.microsoft.com/office/drawing/2014/main" id="{8389C62E-B6FC-40B6-BC3F-ADE06A8F47A0}"/>
                  </a:ext>
                </a:extLst>
              </p:cNvPr>
              <p:cNvSpPr txBox="1"/>
              <p:nvPr/>
            </p:nvSpPr>
            <p:spPr>
              <a:xfrm>
                <a:off x="836087" y="4591937"/>
                <a:ext cx="1278513" cy="313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" dirty="0">
                    <a:solidFill>
                      <a:schemeClr val="bg1"/>
                    </a:solidFill>
                  </a:rPr>
                  <a:t>団員</a:t>
                </a:r>
              </a:p>
            </p:txBody>
          </p:sp>
          <p:sp>
            <p:nvSpPr>
              <p:cNvPr id="511" name="テキスト ボックス 510">
                <a:extLst>
                  <a:ext uri="{FF2B5EF4-FFF2-40B4-BE49-F238E27FC236}">
                    <a16:creationId xmlns:a16="http://schemas.microsoft.com/office/drawing/2014/main" id="{2D314BB1-0E0F-4870-8535-430C8A4815C6}"/>
                  </a:ext>
                </a:extLst>
              </p:cNvPr>
              <p:cNvSpPr txBox="1"/>
              <p:nvPr/>
            </p:nvSpPr>
            <p:spPr>
              <a:xfrm>
                <a:off x="836087" y="4738423"/>
                <a:ext cx="1408981" cy="313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" dirty="0">
                    <a:solidFill>
                      <a:schemeClr val="bg1"/>
                    </a:solidFill>
                  </a:rPr>
                  <a:t>プレイヤー名プレイヤー名</a:t>
                </a:r>
              </a:p>
            </p:txBody>
          </p:sp>
          <p:sp>
            <p:nvSpPr>
              <p:cNvPr id="512" name="テキスト ボックス 511">
                <a:extLst>
                  <a:ext uri="{FF2B5EF4-FFF2-40B4-BE49-F238E27FC236}">
                    <a16:creationId xmlns:a16="http://schemas.microsoft.com/office/drawing/2014/main" id="{754A22E0-752E-4E06-A626-6723C6023A7C}"/>
                  </a:ext>
                </a:extLst>
              </p:cNvPr>
              <p:cNvSpPr txBox="1"/>
              <p:nvPr/>
            </p:nvSpPr>
            <p:spPr>
              <a:xfrm>
                <a:off x="2030622" y="4775401"/>
                <a:ext cx="1278513" cy="274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100" dirty="0">
                    <a:solidFill>
                      <a:schemeClr val="bg1"/>
                    </a:solidFill>
                  </a:rPr>
                  <a:t>最終ログイン </a:t>
                </a:r>
                <a:r>
                  <a:rPr kumimoji="1" lang="en-US" altLang="ja-JP" sz="100" dirty="0">
                    <a:solidFill>
                      <a:schemeClr val="bg1"/>
                    </a:solidFill>
                  </a:rPr>
                  <a:t>xx</a:t>
                </a:r>
                <a:r>
                  <a:rPr kumimoji="1" lang="ja-JP" altLang="en-US" sz="100" dirty="0">
                    <a:solidFill>
                      <a:schemeClr val="bg1"/>
                    </a:solidFill>
                  </a:rPr>
                  <a:t>時間前</a:t>
                </a:r>
              </a:p>
            </p:txBody>
          </p:sp>
          <p:sp>
            <p:nvSpPr>
              <p:cNvPr id="513" name="テキスト ボックス 512">
                <a:extLst>
                  <a:ext uri="{FF2B5EF4-FFF2-40B4-BE49-F238E27FC236}">
                    <a16:creationId xmlns:a16="http://schemas.microsoft.com/office/drawing/2014/main" id="{7A14975E-48D2-4DE1-BE84-2BC6496A0167}"/>
                  </a:ext>
                </a:extLst>
              </p:cNvPr>
              <p:cNvSpPr txBox="1"/>
              <p:nvPr/>
            </p:nvSpPr>
            <p:spPr>
              <a:xfrm>
                <a:off x="1500500" y="4612282"/>
                <a:ext cx="716752" cy="274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ja-JP" sz="100" dirty="0">
                    <a:solidFill>
                      <a:schemeClr val="bg1"/>
                    </a:solidFill>
                  </a:rPr>
                  <a:t>RANK</a:t>
                </a:r>
                <a:r>
                  <a:rPr kumimoji="1" lang="ja-JP" altLang="en-US" sz="100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sz="100" dirty="0">
                    <a:solidFill>
                      <a:schemeClr val="bg1"/>
                    </a:solidFill>
                  </a:rPr>
                  <a:t>XXX</a:t>
                </a:r>
                <a:endParaRPr kumimoji="1" lang="ja-JP" altLang="en-US" sz="1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14" name="グループ化 513">
                <a:extLst>
                  <a:ext uri="{FF2B5EF4-FFF2-40B4-BE49-F238E27FC236}">
                    <a16:creationId xmlns:a16="http://schemas.microsoft.com/office/drawing/2014/main" id="{EB9EEE9E-D5AF-426B-BA0D-507AC971C98A}"/>
                  </a:ext>
                </a:extLst>
              </p:cNvPr>
              <p:cNvGrpSpPr/>
              <p:nvPr/>
            </p:nvGrpSpPr>
            <p:grpSpPr>
              <a:xfrm>
                <a:off x="2608798" y="4618337"/>
                <a:ext cx="820288" cy="274718"/>
                <a:chOff x="323008" y="3800426"/>
                <a:chExt cx="649211" cy="583243"/>
              </a:xfrm>
            </p:grpSpPr>
            <p:sp>
              <p:nvSpPr>
                <p:cNvPr id="515" name="四角形: 角を丸くする 514">
                  <a:extLst>
                    <a:ext uri="{FF2B5EF4-FFF2-40B4-BE49-F238E27FC236}">
                      <a16:creationId xmlns:a16="http://schemas.microsoft.com/office/drawing/2014/main" id="{97255CB6-3FCB-49D1-BEE6-8B6C3FC4995B}"/>
                    </a:ext>
                  </a:extLst>
                </p:cNvPr>
                <p:cNvSpPr/>
                <p:nvPr/>
              </p:nvSpPr>
              <p:spPr>
                <a:xfrm>
                  <a:off x="491084" y="3839560"/>
                  <a:ext cx="313142" cy="313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"/>
                </a:p>
              </p:txBody>
            </p:sp>
            <p:sp>
              <p:nvSpPr>
                <p:cNvPr id="516" name="テキスト ボックス 515">
                  <a:extLst>
                    <a:ext uri="{FF2B5EF4-FFF2-40B4-BE49-F238E27FC236}">
                      <a16:creationId xmlns:a16="http://schemas.microsoft.com/office/drawing/2014/main" id="{5B1B6685-3AB8-4D17-9A1F-9D67E89AC36C}"/>
                    </a:ext>
                  </a:extLst>
                </p:cNvPr>
                <p:cNvSpPr txBox="1"/>
                <p:nvPr/>
              </p:nvSpPr>
              <p:spPr>
                <a:xfrm>
                  <a:off x="323008" y="3800426"/>
                  <a:ext cx="649211" cy="5832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00" dirty="0">
                      <a:solidFill>
                        <a:schemeClr val="bg1"/>
                      </a:solidFill>
                    </a:rPr>
                    <a:t>権限変更</a:t>
                  </a:r>
                </a:p>
              </p:txBody>
            </p:sp>
          </p:grpSp>
          <p:grpSp>
            <p:nvGrpSpPr>
              <p:cNvPr id="517" name="グループ化 516">
                <a:extLst>
                  <a:ext uri="{FF2B5EF4-FFF2-40B4-BE49-F238E27FC236}">
                    <a16:creationId xmlns:a16="http://schemas.microsoft.com/office/drawing/2014/main" id="{FE92681A-3536-48A5-8159-9CC28AEDB91E}"/>
                  </a:ext>
                </a:extLst>
              </p:cNvPr>
              <p:cNvGrpSpPr/>
              <p:nvPr/>
            </p:nvGrpSpPr>
            <p:grpSpPr>
              <a:xfrm>
                <a:off x="325757" y="5006920"/>
                <a:ext cx="716754" cy="345721"/>
                <a:chOff x="320920" y="3839560"/>
                <a:chExt cx="649211" cy="313142"/>
              </a:xfrm>
            </p:grpSpPr>
            <p:sp>
              <p:nvSpPr>
                <p:cNvPr id="518" name="四角形: 角を丸くする 517">
                  <a:extLst>
                    <a:ext uri="{FF2B5EF4-FFF2-40B4-BE49-F238E27FC236}">
                      <a16:creationId xmlns:a16="http://schemas.microsoft.com/office/drawing/2014/main" id="{AC870388-D450-4211-8659-F1745AFAE76B}"/>
                    </a:ext>
                  </a:extLst>
                </p:cNvPr>
                <p:cNvSpPr/>
                <p:nvPr/>
              </p:nvSpPr>
              <p:spPr>
                <a:xfrm>
                  <a:off x="491084" y="3839560"/>
                  <a:ext cx="313142" cy="313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"/>
                </a:p>
              </p:txBody>
            </p:sp>
            <p:sp>
              <p:nvSpPr>
                <p:cNvPr id="519" name="テキスト ボックス 518">
                  <a:extLst>
                    <a:ext uri="{FF2B5EF4-FFF2-40B4-BE49-F238E27FC236}">
                      <a16:creationId xmlns:a16="http://schemas.microsoft.com/office/drawing/2014/main" id="{3F436065-311C-41E2-9C22-A4799A1CEB15}"/>
                    </a:ext>
                  </a:extLst>
                </p:cNvPr>
                <p:cNvSpPr txBox="1"/>
                <p:nvPr/>
              </p:nvSpPr>
              <p:spPr>
                <a:xfrm>
                  <a:off x="320920" y="3854394"/>
                  <a:ext cx="649211" cy="28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00" dirty="0">
                      <a:solidFill>
                        <a:schemeClr val="bg1"/>
                      </a:solidFill>
                    </a:rPr>
                    <a:t>リーダー</a:t>
                  </a:r>
                  <a:endParaRPr kumimoji="1" lang="en-US" altLang="ja-JP" sz="1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kumimoji="1" lang="ja-JP" altLang="en-US" sz="100" dirty="0">
                      <a:solidFill>
                        <a:schemeClr val="bg1"/>
                      </a:solidFill>
                    </a:rPr>
                    <a:t>アイコン</a:t>
                  </a:r>
                </a:p>
              </p:txBody>
            </p:sp>
          </p:grpSp>
          <p:sp>
            <p:nvSpPr>
              <p:cNvPr id="520" name="テキスト ボックス 519">
                <a:extLst>
                  <a:ext uri="{FF2B5EF4-FFF2-40B4-BE49-F238E27FC236}">
                    <a16:creationId xmlns:a16="http://schemas.microsoft.com/office/drawing/2014/main" id="{B026238B-F2A0-4881-A1D8-8415FF836615}"/>
                  </a:ext>
                </a:extLst>
              </p:cNvPr>
              <p:cNvSpPr txBox="1"/>
              <p:nvPr/>
            </p:nvSpPr>
            <p:spPr>
              <a:xfrm>
                <a:off x="836087" y="5009547"/>
                <a:ext cx="1278513" cy="313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" dirty="0">
                    <a:solidFill>
                      <a:schemeClr val="bg1"/>
                    </a:solidFill>
                  </a:rPr>
                  <a:t>団員</a:t>
                </a:r>
              </a:p>
            </p:txBody>
          </p:sp>
          <p:sp>
            <p:nvSpPr>
              <p:cNvPr id="521" name="テキスト ボックス 520">
                <a:extLst>
                  <a:ext uri="{FF2B5EF4-FFF2-40B4-BE49-F238E27FC236}">
                    <a16:creationId xmlns:a16="http://schemas.microsoft.com/office/drawing/2014/main" id="{11E026DF-44F2-47BB-8AD5-E381EACEA2C3}"/>
                  </a:ext>
                </a:extLst>
              </p:cNvPr>
              <p:cNvSpPr txBox="1"/>
              <p:nvPr/>
            </p:nvSpPr>
            <p:spPr>
              <a:xfrm>
                <a:off x="836087" y="5156036"/>
                <a:ext cx="1408981" cy="313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" dirty="0">
                    <a:solidFill>
                      <a:schemeClr val="bg1"/>
                    </a:solidFill>
                  </a:rPr>
                  <a:t>プレイヤー名プレイヤー名</a:t>
                </a:r>
              </a:p>
            </p:txBody>
          </p:sp>
          <p:sp>
            <p:nvSpPr>
              <p:cNvPr id="522" name="テキスト ボックス 521">
                <a:extLst>
                  <a:ext uri="{FF2B5EF4-FFF2-40B4-BE49-F238E27FC236}">
                    <a16:creationId xmlns:a16="http://schemas.microsoft.com/office/drawing/2014/main" id="{0F0F4FC0-2D5C-4791-8E92-E95865E9E9EF}"/>
                  </a:ext>
                </a:extLst>
              </p:cNvPr>
              <p:cNvSpPr txBox="1"/>
              <p:nvPr/>
            </p:nvSpPr>
            <p:spPr>
              <a:xfrm>
                <a:off x="2030622" y="5193012"/>
                <a:ext cx="1278513" cy="274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100" dirty="0">
                    <a:solidFill>
                      <a:schemeClr val="bg1"/>
                    </a:solidFill>
                  </a:rPr>
                  <a:t>最終ログイン </a:t>
                </a:r>
                <a:r>
                  <a:rPr kumimoji="1" lang="en-US" altLang="ja-JP" sz="100" dirty="0">
                    <a:solidFill>
                      <a:schemeClr val="bg1"/>
                    </a:solidFill>
                  </a:rPr>
                  <a:t>xx</a:t>
                </a:r>
                <a:r>
                  <a:rPr kumimoji="1" lang="ja-JP" altLang="en-US" sz="100" dirty="0">
                    <a:solidFill>
                      <a:schemeClr val="bg1"/>
                    </a:solidFill>
                  </a:rPr>
                  <a:t>時間前</a:t>
                </a:r>
              </a:p>
            </p:txBody>
          </p:sp>
          <p:sp>
            <p:nvSpPr>
              <p:cNvPr id="523" name="テキスト ボックス 522">
                <a:extLst>
                  <a:ext uri="{FF2B5EF4-FFF2-40B4-BE49-F238E27FC236}">
                    <a16:creationId xmlns:a16="http://schemas.microsoft.com/office/drawing/2014/main" id="{2CC5655A-DA0B-4E66-A952-A04A7395F7E5}"/>
                  </a:ext>
                </a:extLst>
              </p:cNvPr>
              <p:cNvSpPr txBox="1"/>
              <p:nvPr/>
            </p:nvSpPr>
            <p:spPr>
              <a:xfrm>
                <a:off x="1500500" y="5029893"/>
                <a:ext cx="716752" cy="274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ja-JP" sz="100" dirty="0">
                    <a:solidFill>
                      <a:schemeClr val="bg1"/>
                    </a:solidFill>
                  </a:rPr>
                  <a:t>RANK</a:t>
                </a:r>
                <a:r>
                  <a:rPr kumimoji="1" lang="ja-JP" altLang="en-US" sz="100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sz="100" dirty="0">
                    <a:solidFill>
                      <a:schemeClr val="bg1"/>
                    </a:solidFill>
                  </a:rPr>
                  <a:t>XXX</a:t>
                </a:r>
                <a:endParaRPr kumimoji="1" lang="ja-JP" altLang="en-US" sz="1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24" name="グループ化 523">
                <a:extLst>
                  <a:ext uri="{FF2B5EF4-FFF2-40B4-BE49-F238E27FC236}">
                    <a16:creationId xmlns:a16="http://schemas.microsoft.com/office/drawing/2014/main" id="{922FC63D-412A-41F7-AF85-F1B9CE0870FD}"/>
                  </a:ext>
                </a:extLst>
              </p:cNvPr>
              <p:cNvGrpSpPr/>
              <p:nvPr/>
            </p:nvGrpSpPr>
            <p:grpSpPr>
              <a:xfrm>
                <a:off x="2608798" y="5035949"/>
                <a:ext cx="820288" cy="274718"/>
                <a:chOff x="323008" y="3800426"/>
                <a:chExt cx="649211" cy="583243"/>
              </a:xfrm>
            </p:grpSpPr>
            <p:sp>
              <p:nvSpPr>
                <p:cNvPr id="525" name="四角形: 角を丸くする 524">
                  <a:extLst>
                    <a:ext uri="{FF2B5EF4-FFF2-40B4-BE49-F238E27FC236}">
                      <a16:creationId xmlns:a16="http://schemas.microsoft.com/office/drawing/2014/main" id="{D478EB81-BEF0-4737-9460-063C1E88FA6F}"/>
                    </a:ext>
                  </a:extLst>
                </p:cNvPr>
                <p:cNvSpPr/>
                <p:nvPr/>
              </p:nvSpPr>
              <p:spPr>
                <a:xfrm>
                  <a:off x="491084" y="3839560"/>
                  <a:ext cx="313142" cy="313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"/>
                </a:p>
              </p:txBody>
            </p:sp>
            <p:sp>
              <p:nvSpPr>
                <p:cNvPr id="526" name="テキスト ボックス 525">
                  <a:extLst>
                    <a:ext uri="{FF2B5EF4-FFF2-40B4-BE49-F238E27FC236}">
                      <a16:creationId xmlns:a16="http://schemas.microsoft.com/office/drawing/2014/main" id="{480AAD26-C57B-497C-89C5-6703E25E7304}"/>
                    </a:ext>
                  </a:extLst>
                </p:cNvPr>
                <p:cNvSpPr txBox="1"/>
                <p:nvPr/>
              </p:nvSpPr>
              <p:spPr>
                <a:xfrm>
                  <a:off x="323008" y="3800426"/>
                  <a:ext cx="649211" cy="5832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00" dirty="0">
                      <a:solidFill>
                        <a:schemeClr val="bg1"/>
                      </a:solidFill>
                    </a:rPr>
                    <a:t>権限変更</a:t>
                  </a:r>
                </a:p>
              </p:txBody>
            </p:sp>
          </p:grpSp>
          <p:sp>
            <p:nvSpPr>
              <p:cNvPr id="527" name="四角形: 角を丸くする 526">
                <a:extLst>
                  <a:ext uri="{FF2B5EF4-FFF2-40B4-BE49-F238E27FC236}">
                    <a16:creationId xmlns:a16="http://schemas.microsoft.com/office/drawing/2014/main" id="{A0C0A06F-DE92-4F51-A029-5E5E864C4CC2}"/>
                  </a:ext>
                </a:extLst>
              </p:cNvPr>
              <p:cNvSpPr/>
              <p:nvPr/>
            </p:nvSpPr>
            <p:spPr>
              <a:xfrm>
                <a:off x="3272936" y="2297786"/>
                <a:ext cx="45719" cy="3018460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528" name="四角形: 角を丸くする 527">
                <a:extLst>
                  <a:ext uri="{FF2B5EF4-FFF2-40B4-BE49-F238E27FC236}">
                    <a16:creationId xmlns:a16="http://schemas.microsoft.com/office/drawing/2014/main" id="{FD1C4076-64DC-46F4-A376-271267D80CA4}"/>
                  </a:ext>
                </a:extLst>
              </p:cNvPr>
              <p:cNvSpPr/>
              <p:nvPr/>
            </p:nvSpPr>
            <p:spPr>
              <a:xfrm>
                <a:off x="3272936" y="2237945"/>
                <a:ext cx="45719" cy="115363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529" name="楕円 528">
                <a:extLst>
                  <a:ext uri="{FF2B5EF4-FFF2-40B4-BE49-F238E27FC236}">
                    <a16:creationId xmlns:a16="http://schemas.microsoft.com/office/drawing/2014/main" id="{1DC49304-1956-485B-A0FB-70E15FB48210}"/>
                  </a:ext>
                </a:extLst>
              </p:cNvPr>
              <p:cNvSpPr/>
              <p:nvPr/>
            </p:nvSpPr>
            <p:spPr>
              <a:xfrm>
                <a:off x="3153366" y="5199216"/>
                <a:ext cx="196251" cy="196251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000" dirty="0">
                    <a:solidFill>
                      <a:srgbClr val="FF0000"/>
                    </a:solidFill>
                  </a:rPr>
                  <a:t>！</a:t>
                </a:r>
              </a:p>
            </p:txBody>
          </p:sp>
          <p:sp>
            <p:nvSpPr>
              <p:cNvPr id="530" name="楕円 529">
                <a:extLst>
                  <a:ext uri="{FF2B5EF4-FFF2-40B4-BE49-F238E27FC236}">
                    <a16:creationId xmlns:a16="http://schemas.microsoft.com/office/drawing/2014/main" id="{7FF270B1-13AB-4FBA-8AE9-32627CDD78FC}"/>
                  </a:ext>
                </a:extLst>
              </p:cNvPr>
              <p:cNvSpPr/>
              <p:nvPr/>
            </p:nvSpPr>
            <p:spPr>
              <a:xfrm>
                <a:off x="471882" y="2182348"/>
                <a:ext cx="242035" cy="24203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/>
                  <a:t>3</a:t>
                </a:r>
                <a:endParaRPr kumimoji="1" lang="ja-JP" altLang="en-US" sz="1000" dirty="0"/>
              </a:p>
            </p:txBody>
          </p:sp>
          <p:sp>
            <p:nvSpPr>
              <p:cNvPr id="531" name="楕円 530">
                <a:extLst>
                  <a:ext uri="{FF2B5EF4-FFF2-40B4-BE49-F238E27FC236}">
                    <a16:creationId xmlns:a16="http://schemas.microsoft.com/office/drawing/2014/main" id="{2267F75B-D880-46FE-84BB-A718A95C6B93}"/>
                  </a:ext>
                </a:extLst>
              </p:cNvPr>
              <p:cNvSpPr/>
              <p:nvPr/>
            </p:nvSpPr>
            <p:spPr>
              <a:xfrm>
                <a:off x="842931" y="2573794"/>
                <a:ext cx="242035" cy="259137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/>
                  <a:t>4</a:t>
                </a:r>
                <a:endParaRPr kumimoji="1" lang="ja-JP" altLang="en-US" sz="1000" dirty="0"/>
              </a:p>
            </p:txBody>
          </p:sp>
          <p:sp>
            <p:nvSpPr>
              <p:cNvPr id="532" name="楕円 531">
                <a:extLst>
                  <a:ext uri="{FF2B5EF4-FFF2-40B4-BE49-F238E27FC236}">
                    <a16:creationId xmlns:a16="http://schemas.microsoft.com/office/drawing/2014/main" id="{8085D626-1AD1-4725-9B84-8D15D8A8B91C}"/>
                  </a:ext>
                </a:extLst>
              </p:cNvPr>
              <p:cNvSpPr/>
              <p:nvPr/>
            </p:nvSpPr>
            <p:spPr>
              <a:xfrm>
                <a:off x="813083" y="3543400"/>
                <a:ext cx="242035" cy="24203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/>
                  <a:t>6</a:t>
                </a:r>
                <a:endParaRPr kumimoji="1" lang="ja-JP" altLang="en-US" sz="1000" dirty="0"/>
              </a:p>
            </p:txBody>
          </p:sp>
          <p:sp>
            <p:nvSpPr>
              <p:cNvPr id="533" name="楕円 532">
                <a:extLst>
                  <a:ext uri="{FF2B5EF4-FFF2-40B4-BE49-F238E27FC236}">
                    <a16:creationId xmlns:a16="http://schemas.microsoft.com/office/drawing/2014/main" id="{7B966DCE-9727-42A6-A882-AA1C39D80D26}"/>
                  </a:ext>
                </a:extLst>
              </p:cNvPr>
              <p:cNvSpPr/>
              <p:nvPr/>
            </p:nvSpPr>
            <p:spPr>
              <a:xfrm>
                <a:off x="2562568" y="5214560"/>
                <a:ext cx="242035" cy="24203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/>
                  <a:t>1</a:t>
                </a:r>
                <a:endParaRPr kumimoji="1" lang="ja-JP" altLang="en-US" sz="1000" dirty="0"/>
              </a:p>
            </p:txBody>
          </p:sp>
          <p:sp>
            <p:nvSpPr>
              <p:cNvPr id="534" name="楕円 533">
                <a:extLst>
                  <a:ext uri="{FF2B5EF4-FFF2-40B4-BE49-F238E27FC236}">
                    <a16:creationId xmlns:a16="http://schemas.microsoft.com/office/drawing/2014/main" id="{6E9765BF-009F-4D18-B0DC-F519F9D8BA7D}"/>
                  </a:ext>
                </a:extLst>
              </p:cNvPr>
              <p:cNvSpPr/>
              <p:nvPr/>
            </p:nvSpPr>
            <p:spPr>
              <a:xfrm>
                <a:off x="2688706" y="2131548"/>
                <a:ext cx="242035" cy="24203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/>
                  <a:t>2</a:t>
                </a:r>
                <a:endParaRPr kumimoji="1" lang="ja-JP" altLang="en-US" sz="1000" dirty="0"/>
              </a:p>
            </p:txBody>
          </p:sp>
          <p:sp>
            <p:nvSpPr>
              <p:cNvPr id="535" name="楕円 534">
                <a:extLst>
                  <a:ext uri="{FF2B5EF4-FFF2-40B4-BE49-F238E27FC236}">
                    <a16:creationId xmlns:a16="http://schemas.microsoft.com/office/drawing/2014/main" id="{2BB20440-DA82-4CC3-ABC6-B04BAA9E5A9D}"/>
                  </a:ext>
                </a:extLst>
              </p:cNvPr>
              <p:cNvSpPr/>
              <p:nvPr/>
            </p:nvSpPr>
            <p:spPr>
              <a:xfrm>
                <a:off x="2324246" y="2677795"/>
                <a:ext cx="242035" cy="24203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/>
                  <a:t>7</a:t>
                </a:r>
                <a:endParaRPr kumimoji="1" lang="ja-JP" altLang="en-US" sz="1000" dirty="0"/>
              </a:p>
            </p:txBody>
          </p:sp>
          <p:sp>
            <p:nvSpPr>
              <p:cNvPr id="536" name="楕円 535">
                <a:extLst>
                  <a:ext uri="{FF2B5EF4-FFF2-40B4-BE49-F238E27FC236}">
                    <a16:creationId xmlns:a16="http://schemas.microsoft.com/office/drawing/2014/main" id="{5A9F1634-8362-4884-8DB6-D8BAA7FE9460}"/>
                  </a:ext>
                </a:extLst>
              </p:cNvPr>
              <p:cNvSpPr/>
              <p:nvPr/>
            </p:nvSpPr>
            <p:spPr>
              <a:xfrm>
                <a:off x="1638671" y="2995089"/>
                <a:ext cx="242035" cy="24203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/>
                  <a:t>5</a:t>
                </a:r>
                <a:endParaRPr kumimoji="1" lang="ja-JP" altLang="en-US" sz="1000" dirty="0"/>
              </a:p>
            </p:txBody>
          </p:sp>
        </p:grpSp>
        <p:grpSp>
          <p:nvGrpSpPr>
            <p:cNvPr id="537" name="グループ化 536">
              <a:extLst>
                <a:ext uri="{FF2B5EF4-FFF2-40B4-BE49-F238E27FC236}">
                  <a16:creationId xmlns:a16="http://schemas.microsoft.com/office/drawing/2014/main" id="{A10B888B-A860-4D17-B7F8-D97A309B37E3}"/>
                </a:ext>
              </a:extLst>
            </p:cNvPr>
            <p:cNvGrpSpPr/>
            <p:nvPr/>
          </p:nvGrpSpPr>
          <p:grpSpPr>
            <a:xfrm>
              <a:off x="883717" y="3684609"/>
              <a:ext cx="1319979" cy="306756"/>
              <a:chOff x="320920" y="3839560"/>
              <a:chExt cx="649211" cy="437330"/>
            </a:xfrm>
          </p:grpSpPr>
          <p:sp>
            <p:nvSpPr>
              <p:cNvPr id="538" name="四角形: 角を丸くする 537">
                <a:extLst>
                  <a:ext uri="{FF2B5EF4-FFF2-40B4-BE49-F238E27FC236}">
                    <a16:creationId xmlns:a16="http://schemas.microsoft.com/office/drawing/2014/main" id="{FDAB576A-1E9E-4A8F-8956-80955F345FF8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"/>
              </a:p>
            </p:txBody>
          </p:sp>
          <p:sp>
            <p:nvSpPr>
              <p:cNvPr id="539" name="テキスト ボックス 538">
                <a:extLst>
                  <a:ext uri="{FF2B5EF4-FFF2-40B4-BE49-F238E27FC236}">
                    <a16:creationId xmlns:a16="http://schemas.microsoft.com/office/drawing/2014/main" id="{7698F005-F960-4F42-A648-8A4903EDC90E}"/>
                  </a:ext>
                </a:extLst>
              </p:cNvPr>
              <p:cNvSpPr txBox="1"/>
              <p:nvPr/>
            </p:nvSpPr>
            <p:spPr>
              <a:xfrm>
                <a:off x="320920" y="3854390"/>
                <a:ext cx="649211" cy="42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600" b="1" dirty="0">
                    <a:solidFill>
                      <a:schemeClr val="bg1"/>
                    </a:solidFill>
                  </a:rPr>
                  <a:t>入団申請</a:t>
                </a:r>
              </a:p>
            </p:txBody>
          </p:sp>
        </p:grpSp>
        <p:sp>
          <p:nvSpPr>
            <p:cNvPr id="540" name="楕円 539">
              <a:extLst>
                <a:ext uri="{FF2B5EF4-FFF2-40B4-BE49-F238E27FC236}">
                  <a16:creationId xmlns:a16="http://schemas.microsoft.com/office/drawing/2014/main" id="{EBC8EF7E-A6A5-452E-B728-73458ED373C0}"/>
                </a:ext>
              </a:extLst>
            </p:cNvPr>
            <p:cNvSpPr/>
            <p:nvPr/>
          </p:nvSpPr>
          <p:spPr>
            <a:xfrm>
              <a:off x="1713547" y="3572348"/>
              <a:ext cx="196251" cy="196251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rgbClr val="FF0000"/>
                  </a:solidFill>
                </a:rPr>
                <a:t>！</a:t>
              </a:r>
            </a:p>
          </p:txBody>
        </p:sp>
        <p:sp>
          <p:nvSpPr>
            <p:cNvPr id="541" name="正方形/長方形 540">
              <a:extLst>
                <a:ext uri="{FF2B5EF4-FFF2-40B4-BE49-F238E27FC236}">
                  <a16:creationId xmlns:a16="http://schemas.microsoft.com/office/drawing/2014/main" id="{2766CA8A-0FC1-4AA7-ADE7-45197E5EDBBB}"/>
                </a:ext>
              </a:extLst>
            </p:cNvPr>
            <p:cNvSpPr/>
            <p:nvPr/>
          </p:nvSpPr>
          <p:spPr>
            <a:xfrm>
              <a:off x="1135283" y="3634667"/>
              <a:ext cx="772118" cy="4291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sp>
        <p:nvSpPr>
          <p:cNvPr id="544" name="テキスト ボックス 543">
            <a:extLst>
              <a:ext uri="{FF2B5EF4-FFF2-40B4-BE49-F238E27FC236}">
                <a16:creationId xmlns:a16="http://schemas.microsoft.com/office/drawing/2014/main" id="{624B49A1-6638-46CE-B99D-9ED0129D7F95}"/>
              </a:ext>
            </a:extLst>
          </p:cNvPr>
          <p:cNvSpPr txBox="1"/>
          <p:nvPr/>
        </p:nvSpPr>
        <p:spPr>
          <a:xfrm>
            <a:off x="-26584" y="1375742"/>
            <a:ext cx="1241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ID.di100b, di101b</a:t>
            </a:r>
            <a:endParaRPr kumimoji="1" lang="ja-JP" altLang="en-US" sz="1600" b="1" dirty="0"/>
          </a:p>
        </p:txBody>
      </p:sp>
      <p:sp>
        <p:nvSpPr>
          <p:cNvPr id="553" name="テキスト ボックス 552">
            <a:extLst>
              <a:ext uri="{FF2B5EF4-FFF2-40B4-BE49-F238E27FC236}">
                <a16:creationId xmlns:a16="http://schemas.microsoft.com/office/drawing/2014/main" id="{BC45D00A-2BB5-4825-844C-6042BE451918}"/>
              </a:ext>
            </a:extLst>
          </p:cNvPr>
          <p:cNvSpPr txBox="1"/>
          <p:nvPr/>
        </p:nvSpPr>
        <p:spPr>
          <a:xfrm>
            <a:off x="5439045" y="4883040"/>
            <a:ext cx="127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bg1"/>
                </a:solidFill>
              </a:rPr>
              <a:t>確認</a:t>
            </a:r>
          </a:p>
        </p:txBody>
      </p:sp>
      <p:grpSp>
        <p:nvGrpSpPr>
          <p:cNvPr id="554" name="グループ化 553">
            <a:extLst>
              <a:ext uri="{FF2B5EF4-FFF2-40B4-BE49-F238E27FC236}">
                <a16:creationId xmlns:a16="http://schemas.microsoft.com/office/drawing/2014/main" id="{E2BB8F21-78E0-44D7-8F54-DE62A47E1BED}"/>
              </a:ext>
            </a:extLst>
          </p:cNvPr>
          <p:cNvGrpSpPr/>
          <p:nvPr/>
        </p:nvGrpSpPr>
        <p:grpSpPr>
          <a:xfrm>
            <a:off x="5052185" y="5130122"/>
            <a:ext cx="1890413" cy="354373"/>
            <a:chOff x="1760961" y="2261443"/>
            <a:chExt cx="1890413" cy="354373"/>
          </a:xfrm>
        </p:grpSpPr>
        <p:grpSp>
          <p:nvGrpSpPr>
            <p:cNvPr id="555" name="グループ化 554">
              <a:extLst>
                <a:ext uri="{FF2B5EF4-FFF2-40B4-BE49-F238E27FC236}">
                  <a16:creationId xmlns:a16="http://schemas.microsoft.com/office/drawing/2014/main" id="{465AD354-B9F0-42EE-A9E9-E246A24BA06B}"/>
                </a:ext>
              </a:extLst>
            </p:cNvPr>
            <p:cNvGrpSpPr/>
            <p:nvPr/>
          </p:nvGrpSpPr>
          <p:grpSpPr>
            <a:xfrm>
              <a:off x="1760961" y="2261443"/>
              <a:ext cx="716754" cy="345721"/>
              <a:chOff x="320920" y="3839560"/>
              <a:chExt cx="649211" cy="313142"/>
            </a:xfrm>
          </p:grpSpPr>
          <p:sp>
            <p:nvSpPr>
              <p:cNvPr id="559" name="四角形: 角を丸くする 558">
                <a:extLst>
                  <a:ext uri="{FF2B5EF4-FFF2-40B4-BE49-F238E27FC236}">
                    <a16:creationId xmlns:a16="http://schemas.microsoft.com/office/drawing/2014/main" id="{53C4C985-6178-47AC-BE8F-4F2B5091403B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560" name="テキスト ボックス 559">
                <a:extLst>
                  <a:ext uri="{FF2B5EF4-FFF2-40B4-BE49-F238E27FC236}">
                    <a16:creationId xmlns:a16="http://schemas.microsoft.com/office/drawing/2014/main" id="{4F4782C8-E78E-4501-ADBC-014CBBFA5656}"/>
                  </a:ext>
                </a:extLst>
              </p:cNvPr>
              <p:cNvSpPr txBox="1"/>
              <p:nvPr/>
            </p:nvSpPr>
            <p:spPr>
              <a:xfrm>
                <a:off x="320920" y="3854394"/>
                <a:ext cx="649211" cy="278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 dirty="0">
                    <a:solidFill>
                      <a:schemeClr val="bg1"/>
                    </a:solidFill>
                  </a:rPr>
                  <a:t>リーダー</a:t>
                </a:r>
                <a:endParaRPr kumimoji="1" lang="en-US" altLang="ja-JP" sz="7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ja-JP" altLang="en-US" sz="700" dirty="0">
                    <a:solidFill>
                      <a:schemeClr val="bg1"/>
                    </a:solidFill>
                  </a:rPr>
                  <a:t>アイコン</a:t>
                </a:r>
              </a:p>
            </p:txBody>
          </p:sp>
        </p:grpSp>
        <p:sp>
          <p:nvSpPr>
            <p:cNvPr id="556" name="テキスト ボックス 555">
              <a:extLst>
                <a:ext uri="{FF2B5EF4-FFF2-40B4-BE49-F238E27FC236}">
                  <a16:creationId xmlns:a16="http://schemas.microsoft.com/office/drawing/2014/main" id="{3E41907A-BB29-4AB1-BCEB-DE5B814065E2}"/>
                </a:ext>
              </a:extLst>
            </p:cNvPr>
            <p:cNvSpPr txBox="1"/>
            <p:nvPr/>
          </p:nvSpPr>
          <p:spPr>
            <a:xfrm>
              <a:off x="2231664" y="2288979"/>
              <a:ext cx="5196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00" dirty="0">
                  <a:solidFill>
                    <a:schemeClr val="bg1"/>
                  </a:solidFill>
                </a:rPr>
                <a:t>RANK</a:t>
              </a:r>
              <a:r>
                <a:rPr kumimoji="1" lang="ja-JP" altLang="en-US" sz="6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XXX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557" name="テキスト ボックス 556">
              <a:extLst>
                <a:ext uri="{FF2B5EF4-FFF2-40B4-BE49-F238E27FC236}">
                  <a16:creationId xmlns:a16="http://schemas.microsoft.com/office/drawing/2014/main" id="{CD869AD9-EE21-427C-BBF6-3043CD466B55}"/>
                </a:ext>
              </a:extLst>
            </p:cNvPr>
            <p:cNvSpPr txBox="1"/>
            <p:nvPr/>
          </p:nvSpPr>
          <p:spPr>
            <a:xfrm>
              <a:off x="2242392" y="2400372"/>
              <a:ext cx="14089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dirty="0">
                  <a:solidFill>
                    <a:schemeClr val="bg1"/>
                  </a:solidFill>
                </a:rPr>
                <a:t>プレイヤー名プレイヤー名</a:t>
              </a:r>
            </a:p>
          </p:txBody>
        </p:sp>
        <p:sp>
          <p:nvSpPr>
            <p:cNvPr id="558" name="テキスト ボックス 557">
              <a:extLst>
                <a:ext uri="{FF2B5EF4-FFF2-40B4-BE49-F238E27FC236}">
                  <a16:creationId xmlns:a16="http://schemas.microsoft.com/office/drawing/2014/main" id="{93A2C0AA-BBCD-47ED-B437-04B0BBFCBCBE}"/>
                </a:ext>
              </a:extLst>
            </p:cNvPr>
            <p:cNvSpPr txBox="1"/>
            <p:nvPr/>
          </p:nvSpPr>
          <p:spPr>
            <a:xfrm>
              <a:off x="2640194" y="2288979"/>
              <a:ext cx="9802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600" dirty="0">
                  <a:solidFill>
                    <a:schemeClr val="bg1"/>
                  </a:solidFill>
                </a:rPr>
                <a:t>最終ログイン 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xx</a:t>
              </a:r>
              <a:r>
                <a:rPr kumimoji="1" lang="ja-JP" altLang="en-US" sz="600" dirty="0">
                  <a:solidFill>
                    <a:schemeClr val="bg1"/>
                  </a:solidFill>
                </a:rPr>
                <a:t>時間前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7447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E56DF47-6ECF-470D-B3A8-5F6CB6D76EFE}"/>
              </a:ext>
            </a:extLst>
          </p:cNvPr>
          <p:cNvSpPr/>
          <p:nvPr/>
        </p:nvSpPr>
        <p:spPr>
          <a:xfrm>
            <a:off x="3643464" y="1981183"/>
            <a:ext cx="2284842" cy="3054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800">
              <a:solidFill>
                <a:schemeClr val="bg1"/>
              </a:solidFill>
            </a:endParaRPr>
          </a:p>
        </p:txBody>
      </p:sp>
      <p:sp>
        <p:nvSpPr>
          <p:cNvPr id="267" name="テキスト ボックス 266">
            <a:extLst>
              <a:ext uri="{FF2B5EF4-FFF2-40B4-BE49-F238E27FC236}">
                <a16:creationId xmlns:a16="http://schemas.microsoft.com/office/drawing/2014/main" id="{35BD2D85-41CA-4225-895E-221C425CB361}"/>
              </a:ext>
            </a:extLst>
          </p:cNvPr>
          <p:cNvSpPr txBox="1"/>
          <p:nvPr/>
        </p:nvSpPr>
        <p:spPr>
          <a:xfrm>
            <a:off x="3658601" y="2960639"/>
            <a:ext cx="127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>
                <a:solidFill>
                  <a:schemeClr val="bg1"/>
                </a:solidFill>
              </a:rPr>
              <a:t>師団称号</a:t>
            </a:r>
          </a:p>
        </p:txBody>
      </p:sp>
      <p:grpSp>
        <p:nvGrpSpPr>
          <p:cNvPr id="232" name="グループ化 231">
            <a:extLst>
              <a:ext uri="{FF2B5EF4-FFF2-40B4-BE49-F238E27FC236}">
                <a16:creationId xmlns:a16="http://schemas.microsoft.com/office/drawing/2014/main" id="{27262441-9A1B-49E0-8072-287F5025F169}"/>
              </a:ext>
            </a:extLst>
          </p:cNvPr>
          <p:cNvGrpSpPr/>
          <p:nvPr/>
        </p:nvGrpSpPr>
        <p:grpSpPr>
          <a:xfrm>
            <a:off x="5331159" y="3197765"/>
            <a:ext cx="716754" cy="227938"/>
            <a:chOff x="320920" y="3839560"/>
            <a:chExt cx="649211" cy="313142"/>
          </a:xfrm>
        </p:grpSpPr>
        <p:sp>
          <p:nvSpPr>
            <p:cNvPr id="233" name="四角形: 角を丸くする 232">
              <a:extLst>
                <a:ext uri="{FF2B5EF4-FFF2-40B4-BE49-F238E27FC236}">
                  <a16:creationId xmlns:a16="http://schemas.microsoft.com/office/drawing/2014/main" id="{71CBCCE2-CFB8-474C-8952-5FD6D8EC6C53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234" name="テキスト ボックス 233">
              <a:extLst>
                <a:ext uri="{FF2B5EF4-FFF2-40B4-BE49-F238E27FC236}">
                  <a16:creationId xmlns:a16="http://schemas.microsoft.com/office/drawing/2014/main" id="{7A2DD9C6-50E1-43D9-95CE-1A226B08F708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181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変更</a:t>
              </a:r>
            </a:p>
          </p:txBody>
        </p:sp>
      </p:grpSp>
      <p:grpSp>
        <p:nvGrpSpPr>
          <p:cNvPr id="314" name="グループ化 313">
            <a:extLst>
              <a:ext uri="{FF2B5EF4-FFF2-40B4-BE49-F238E27FC236}">
                <a16:creationId xmlns:a16="http://schemas.microsoft.com/office/drawing/2014/main" id="{7946B299-EAF6-403F-823E-73329C4A71D9}"/>
              </a:ext>
            </a:extLst>
          </p:cNvPr>
          <p:cNvGrpSpPr/>
          <p:nvPr/>
        </p:nvGrpSpPr>
        <p:grpSpPr>
          <a:xfrm>
            <a:off x="6630339" y="2030673"/>
            <a:ext cx="1570547" cy="2113701"/>
            <a:chOff x="5577649" y="3936800"/>
            <a:chExt cx="1570547" cy="2113701"/>
          </a:xfrm>
        </p:grpSpPr>
        <p:grpSp>
          <p:nvGrpSpPr>
            <p:cNvPr id="315" name="グループ化 314">
              <a:extLst>
                <a:ext uri="{FF2B5EF4-FFF2-40B4-BE49-F238E27FC236}">
                  <a16:creationId xmlns:a16="http://schemas.microsoft.com/office/drawing/2014/main" id="{C61E4B16-E113-4984-9A3F-8436F703EBC7}"/>
                </a:ext>
              </a:extLst>
            </p:cNvPr>
            <p:cNvGrpSpPr/>
            <p:nvPr/>
          </p:nvGrpSpPr>
          <p:grpSpPr>
            <a:xfrm>
              <a:off x="5577649" y="3936800"/>
              <a:ext cx="1530818" cy="2113701"/>
              <a:chOff x="5892486" y="2255520"/>
              <a:chExt cx="2284842" cy="1893213"/>
            </a:xfrm>
          </p:grpSpPr>
          <p:sp>
            <p:nvSpPr>
              <p:cNvPr id="333" name="四角形: 角を丸くする 332">
                <a:extLst>
                  <a:ext uri="{FF2B5EF4-FFF2-40B4-BE49-F238E27FC236}">
                    <a16:creationId xmlns:a16="http://schemas.microsoft.com/office/drawing/2014/main" id="{644C12CC-3AEB-4795-A346-64A5A73FEFAB}"/>
                  </a:ext>
                </a:extLst>
              </p:cNvPr>
              <p:cNvSpPr/>
              <p:nvPr/>
            </p:nvSpPr>
            <p:spPr>
              <a:xfrm>
                <a:off x="5892486" y="2255520"/>
                <a:ext cx="2284842" cy="18703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50"/>
              </a:p>
            </p:txBody>
          </p:sp>
          <p:sp>
            <p:nvSpPr>
              <p:cNvPr id="334" name="テキスト ボックス 333">
                <a:extLst>
                  <a:ext uri="{FF2B5EF4-FFF2-40B4-BE49-F238E27FC236}">
                    <a16:creationId xmlns:a16="http://schemas.microsoft.com/office/drawing/2014/main" id="{C18CFA95-ADDB-410C-979A-18B74CB715EC}"/>
                  </a:ext>
                </a:extLst>
              </p:cNvPr>
              <p:cNvSpPr txBox="1"/>
              <p:nvPr/>
            </p:nvSpPr>
            <p:spPr>
              <a:xfrm>
                <a:off x="6415729" y="2318867"/>
                <a:ext cx="1278511" cy="206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900">
                    <a:solidFill>
                      <a:schemeClr val="bg1"/>
                    </a:solidFill>
                  </a:rPr>
                  <a:t>師団設定</a:t>
                </a:r>
              </a:p>
            </p:txBody>
          </p:sp>
          <p:grpSp>
            <p:nvGrpSpPr>
              <p:cNvPr id="335" name="グループ化 334">
                <a:extLst>
                  <a:ext uri="{FF2B5EF4-FFF2-40B4-BE49-F238E27FC236}">
                    <a16:creationId xmlns:a16="http://schemas.microsoft.com/office/drawing/2014/main" id="{B19E5B10-7A9F-45F3-88BA-AB6247EE8649}"/>
                  </a:ext>
                </a:extLst>
              </p:cNvPr>
              <p:cNvGrpSpPr/>
              <p:nvPr/>
            </p:nvGrpSpPr>
            <p:grpSpPr>
              <a:xfrm>
                <a:off x="6415729" y="3839736"/>
                <a:ext cx="1319979" cy="308997"/>
                <a:chOff x="320920" y="3839560"/>
                <a:chExt cx="649211" cy="440525"/>
              </a:xfrm>
            </p:grpSpPr>
            <p:sp>
              <p:nvSpPr>
                <p:cNvPr id="336" name="四角形: 角を丸くする 335">
                  <a:extLst>
                    <a:ext uri="{FF2B5EF4-FFF2-40B4-BE49-F238E27FC236}">
                      <a16:creationId xmlns:a16="http://schemas.microsoft.com/office/drawing/2014/main" id="{3072F3C5-4CBE-4647-A37C-F60D201B5510}"/>
                    </a:ext>
                  </a:extLst>
                </p:cNvPr>
                <p:cNvSpPr/>
                <p:nvPr/>
              </p:nvSpPr>
              <p:spPr>
                <a:xfrm>
                  <a:off x="491084" y="3839560"/>
                  <a:ext cx="313142" cy="313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"/>
                </a:p>
              </p:txBody>
            </p:sp>
            <p:sp>
              <p:nvSpPr>
                <p:cNvPr id="337" name="テキスト ボックス 336">
                  <a:extLst>
                    <a:ext uri="{FF2B5EF4-FFF2-40B4-BE49-F238E27FC236}">
                      <a16:creationId xmlns:a16="http://schemas.microsoft.com/office/drawing/2014/main" id="{8F357E4E-AA85-42C7-89F9-BE7A7F8846B4}"/>
                    </a:ext>
                  </a:extLst>
                </p:cNvPr>
                <p:cNvSpPr txBox="1"/>
                <p:nvPr/>
              </p:nvSpPr>
              <p:spPr>
                <a:xfrm>
                  <a:off x="320920" y="3854391"/>
                  <a:ext cx="649211" cy="425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700">
                      <a:solidFill>
                        <a:schemeClr val="bg1"/>
                      </a:solidFill>
                    </a:rPr>
                    <a:t>OK</a:t>
                  </a:r>
                  <a:endParaRPr kumimoji="1" lang="ja-JP" altLang="en-US" sz="70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316" name="テキスト ボックス 315">
              <a:extLst>
                <a:ext uri="{FF2B5EF4-FFF2-40B4-BE49-F238E27FC236}">
                  <a16:creationId xmlns:a16="http://schemas.microsoft.com/office/drawing/2014/main" id="{3CF88492-5CE9-4799-A287-827818262457}"/>
                </a:ext>
              </a:extLst>
            </p:cNvPr>
            <p:cNvSpPr txBox="1"/>
            <p:nvPr/>
          </p:nvSpPr>
          <p:spPr>
            <a:xfrm>
              <a:off x="5579279" y="4611824"/>
              <a:ext cx="104930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00" b="1"/>
                <a:t>かっちょいい称号</a:t>
              </a:r>
              <a:endParaRPr kumimoji="1" lang="en-US" altLang="ja-JP" sz="600" b="1"/>
            </a:p>
          </p:txBody>
        </p:sp>
        <p:grpSp>
          <p:nvGrpSpPr>
            <p:cNvPr id="317" name="グループ化 316">
              <a:extLst>
                <a:ext uri="{FF2B5EF4-FFF2-40B4-BE49-F238E27FC236}">
                  <a16:creationId xmlns:a16="http://schemas.microsoft.com/office/drawing/2014/main" id="{5F143E65-93FD-479E-91E7-8553121F6A2D}"/>
                </a:ext>
              </a:extLst>
            </p:cNvPr>
            <p:cNvGrpSpPr/>
            <p:nvPr/>
          </p:nvGrpSpPr>
          <p:grpSpPr>
            <a:xfrm>
              <a:off x="6431442" y="4593557"/>
              <a:ext cx="716754" cy="227938"/>
              <a:chOff x="320920" y="3839560"/>
              <a:chExt cx="649211" cy="313142"/>
            </a:xfrm>
          </p:grpSpPr>
          <p:sp>
            <p:nvSpPr>
              <p:cNvPr id="331" name="四角形: 角を丸くする 330">
                <a:extLst>
                  <a:ext uri="{FF2B5EF4-FFF2-40B4-BE49-F238E27FC236}">
                    <a16:creationId xmlns:a16="http://schemas.microsoft.com/office/drawing/2014/main" id="{5DB80508-8A34-404C-BA7B-CF9913295D48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332" name="テキスト ボックス 331">
                <a:extLst>
                  <a:ext uri="{FF2B5EF4-FFF2-40B4-BE49-F238E27FC236}">
                    <a16:creationId xmlns:a16="http://schemas.microsoft.com/office/drawing/2014/main" id="{DBFC170D-BE0E-4434-B562-C15ADD38438D}"/>
                  </a:ext>
                </a:extLst>
              </p:cNvPr>
              <p:cNvSpPr txBox="1"/>
              <p:nvPr/>
            </p:nvSpPr>
            <p:spPr>
              <a:xfrm>
                <a:off x="320920" y="3854394"/>
                <a:ext cx="649211" cy="274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>
                    <a:solidFill>
                      <a:schemeClr val="bg1"/>
                    </a:solidFill>
                  </a:rPr>
                  <a:t>選択</a:t>
                </a:r>
              </a:p>
            </p:txBody>
          </p:sp>
        </p:grpSp>
        <p:grpSp>
          <p:nvGrpSpPr>
            <p:cNvPr id="319" name="グループ化 318">
              <a:extLst>
                <a:ext uri="{FF2B5EF4-FFF2-40B4-BE49-F238E27FC236}">
                  <a16:creationId xmlns:a16="http://schemas.microsoft.com/office/drawing/2014/main" id="{DEE258D7-A2A8-4B97-8A60-E5069CEA5251}"/>
                </a:ext>
              </a:extLst>
            </p:cNvPr>
            <p:cNvGrpSpPr/>
            <p:nvPr/>
          </p:nvGrpSpPr>
          <p:grpSpPr>
            <a:xfrm>
              <a:off x="6431442" y="4890075"/>
              <a:ext cx="716754" cy="227938"/>
              <a:chOff x="320920" y="3839560"/>
              <a:chExt cx="649211" cy="313142"/>
            </a:xfrm>
          </p:grpSpPr>
          <p:sp>
            <p:nvSpPr>
              <p:cNvPr id="329" name="四角形: 角を丸くする 328">
                <a:extLst>
                  <a:ext uri="{FF2B5EF4-FFF2-40B4-BE49-F238E27FC236}">
                    <a16:creationId xmlns:a16="http://schemas.microsoft.com/office/drawing/2014/main" id="{86B83FF7-C338-4885-AC24-626AAC18EDF8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330" name="テキスト ボックス 329">
                <a:extLst>
                  <a:ext uri="{FF2B5EF4-FFF2-40B4-BE49-F238E27FC236}">
                    <a16:creationId xmlns:a16="http://schemas.microsoft.com/office/drawing/2014/main" id="{EA4AD613-39D3-40D6-A156-1E656E3FD351}"/>
                  </a:ext>
                </a:extLst>
              </p:cNvPr>
              <p:cNvSpPr txBox="1"/>
              <p:nvPr/>
            </p:nvSpPr>
            <p:spPr>
              <a:xfrm>
                <a:off x="320920" y="3854394"/>
                <a:ext cx="649211" cy="274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>
                    <a:solidFill>
                      <a:schemeClr val="bg1"/>
                    </a:solidFill>
                  </a:rPr>
                  <a:t>選択</a:t>
                </a:r>
              </a:p>
            </p:txBody>
          </p:sp>
        </p:grpSp>
        <p:sp>
          <p:nvSpPr>
            <p:cNvPr id="321" name="四角形: 角を丸くする 320">
              <a:extLst>
                <a:ext uri="{FF2B5EF4-FFF2-40B4-BE49-F238E27FC236}">
                  <a16:creationId xmlns:a16="http://schemas.microsoft.com/office/drawing/2014/main" id="{F033B741-22C1-408E-A66A-AAF3035FF4CF}"/>
                </a:ext>
              </a:extLst>
            </p:cNvPr>
            <p:cNvSpPr/>
            <p:nvPr/>
          </p:nvSpPr>
          <p:spPr>
            <a:xfrm>
              <a:off x="6619310" y="5173243"/>
              <a:ext cx="345721" cy="2279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322" name="テキスト ボックス 321">
              <a:extLst>
                <a:ext uri="{FF2B5EF4-FFF2-40B4-BE49-F238E27FC236}">
                  <a16:creationId xmlns:a16="http://schemas.microsoft.com/office/drawing/2014/main" id="{4E2A262A-878E-42A9-8948-80C677262E00}"/>
                </a:ext>
              </a:extLst>
            </p:cNvPr>
            <p:cNvSpPr txBox="1"/>
            <p:nvPr/>
          </p:nvSpPr>
          <p:spPr>
            <a:xfrm>
              <a:off x="6431442" y="5184041"/>
              <a:ext cx="71675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選択</a:t>
              </a:r>
            </a:p>
          </p:txBody>
        </p:sp>
        <p:grpSp>
          <p:nvGrpSpPr>
            <p:cNvPr id="324" name="グループ化 323">
              <a:extLst>
                <a:ext uri="{FF2B5EF4-FFF2-40B4-BE49-F238E27FC236}">
                  <a16:creationId xmlns:a16="http://schemas.microsoft.com/office/drawing/2014/main" id="{5F8E9BE6-8C97-4663-A31F-85D57F5F5A16}"/>
                </a:ext>
              </a:extLst>
            </p:cNvPr>
            <p:cNvGrpSpPr/>
            <p:nvPr/>
          </p:nvGrpSpPr>
          <p:grpSpPr>
            <a:xfrm>
              <a:off x="6431442" y="5440377"/>
              <a:ext cx="716754" cy="227938"/>
              <a:chOff x="320920" y="3839560"/>
              <a:chExt cx="649211" cy="313142"/>
            </a:xfrm>
          </p:grpSpPr>
          <p:sp>
            <p:nvSpPr>
              <p:cNvPr id="327" name="四角形: 角を丸くする 326">
                <a:extLst>
                  <a:ext uri="{FF2B5EF4-FFF2-40B4-BE49-F238E27FC236}">
                    <a16:creationId xmlns:a16="http://schemas.microsoft.com/office/drawing/2014/main" id="{87664E3C-7F92-4628-ADA5-3EC2C32D246F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328" name="テキスト ボックス 327">
                <a:extLst>
                  <a:ext uri="{FF2B5EF4-FFF2-40B4-BE49-F238E27FC236}">
                    <a16:creationId xmlns:a16="http://schemas.microsoft.com/office/drawing/2014/main" id="{02AB5D03-CC6C-4B41-A8B8-5B09FAF1A465}"/>
                  </a:ext>
                </a:extLst>
              </p:cNvPr>
              <p:cNvSpPr txBox="1"/>
              <p:nvPr/>
            </p:nvSpPr>
            <p:spPr>
              <a:xfrm>
                <a:off x="320920" y="3854394"/>
                <a:ext cx="649211" cy="274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>
                    <a:solidFill>
                      <a:schemeClr val="bg1"/>
                    </a:solidFill>
                  </a:rPr>
                  <a:t>選択</a:t>
                </a:r>
              </a:p>
            </p:txBody>
          </p:sp>
        </p:grpSp>
        <p:sp>
          <p:nvSpPr>
            <p:cNvPr id="325" name="正方形/長方形 324">
              <a:extLst>
                <a:ext uri="{FF2B5EF4-FFF2-40B4-BE49-F238E27FC236}">
                  <a16:creationId xmlns:a16="http://schemas.microsoft.com/office/drawing/2014/main" id="{68D0941C-EB3D-4068-92F9-86BA9594FDDC}"/>
                </a:ext>
              </a:extLst>
            </p:cNvPr>
            <p:cNvSpPr/>
            <p:nvPr/>
          </p:nvSpPr>
          <p:spPr>
            <a:xfrm>
              <a:off x="7027388" y="4561599"/>
              <a:ext cx="50077" cy="11413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6" name="正方形/長方形 325">
              <a:extLst>
                <a:ext uri="{FF2B5EF4-FFF2-40B4-BE49-F238E27FC236}">
                  <a16:creationId xmlns:a16="http://schemas.microsoft.com/office/drawing/2014/main" id="{6CCE29C3-A07E-422B-A656-BF7E42EFD42E}"/>
                </a:ext>
              </a:extLst>
            </p:cNvPr>
            <p:cNvSpPr/>
            <p:nvPr/>
          </p:nvSpPr>
          <p:spPr>
            <a:xfrm>
              <a:off x="7027387" y="4567284"/>
              <a:ext cx="50078" cy="2740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3" name="テキスト ボックス 342">
              <a:extLst>
                <a:ext uri="{FF2B5EF4-FFF2-40B4-BE49-F238E27FC236}">
                  <a16:creationId xmlns:a16="http://schemas.microsoft.com/office/drawing/2014/main" id="{86BC740C-6611-4691-B032-EDD0DC07575D}"/>
                </a:ext>
              </a:extLst>
            </p:cNvPr>
            <p:cNvSpPr txBox="1"/>
            <p:nvPr/>
          </p:nvSpPr>
          <p:spPr>
            <a:xfrm>
              <a:off x="5579279" y="4909448"/>
              <a:ext cx="104930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00" b="1"/>
                <a:t>それっぽい称号</a:t>
              </a:r>
              <a:endParaRPr kumimoji="1" lang="en-US" altLang="ja-JP" sz="600" b="1"/>
            </a:p>
          </p:txBody>
        </p:sp>
        <p:sp>
          <p:nvSpPr>
            <p:cNvPr id="344" name="テキスト ボックス 343">
              <a:extLst>
                <a:ext uri="{FF2B5EF4-FFF2-40B4-BE49-F238E27FC236}">
                  <a16:creationId xmlns:a16="http://schemas.microsoft.com/office/drawing/2014/main" id="{D19FB746-AAD5-4FFC-BA99-6DA9A56A40F2}"/>
                </a:ext>
              </a:extLst>
            </p:cNvPr>
            <p:cNvSpPr txBox="1"/>
            <p:nvPr/>
          </p:nvSpPr>
          <p:spPr>
            <a:xfrm>
              <a:off x="5579279" y="5193002"/>
              <a:ext cx="104930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00" b="1"/>
                <a:t>いまえらんでる称号</a:t>
              </a:r>
              <a:endParaRPr kumimoji="1" lang="en-US" altLang="ja-JP" sz="600" b="1"/>
            </a:p>
          </p:txBody>
        </p:sp>
        <p:sp>
          <p:nvSpPr>
            <p:cNvPr id="345" name="テキスト ボックス 344">
              <a:extLst>
                <a:ext uri="{FF2B5EF4-FFF2-40B4-BE49-F238E27FC236}">
                  <a16:creationId xmlns:a16="http://schemas.microsoft.com/office/drawing/2014/main" id="{332DEEEE-2F7A-4FBD-9628-A19064EC7389}"/>
                </a:ext>
              </a:extLst>
            </p:cNvPr>
            <p:cNvSpPr txBox="1"/>
            <p:nvPr/>
          </p:nvSpPr>
          <p:spPr>
            <a:xfrm>
              <a:off x="5579279" y="5459340"/>
              <a:ext cx="104930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00" b="1" dirty="0"/>
                <a:t>おしとやかな称号</a:t>
              </a:r>
              <a:endParaRPr kumimoji="1" lang="en-US" altLang="ja-JP" sz="600" b="1" dirty="0"/>
            </a:p>
          </p:txBody>
        </p:sp>
      </p:grpSp>
      <p:sp>
        <p:nvSpPr>
          <p:cNvPr id="212" name="矢印: 右 211">
            <a:extLst>
              <a:ext uri="{FF2B5EF4-FFF2-40B4-BE49-F238E27FC236}">
                <a16:creationId xmlns:a16="http://schemas.microsoft.com/office/drawing/2014/main" id="{A3B0933E-EA5B-4454-9CB4-4B01794FE5B9}"/>
              </a:ext>
            </a:extLst>
          </p:cNvPr>
          <p:cNvSpPr/>
          <p:nvPr/>
        </p:nvSpPr>
        <p:spPr>
          <a:xfrm>
            <a:off x="5998328" y="3161057"/>
            <a:ext cx="580609" cy="24216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D6FD4FD3-189A-4E9D-97C7-3912656110FC}"/>
              </a:ext>
            </a:extLst>
          </p:cNvPr>
          <p:cNvSpPr/>
          <p:nvPr/>
        </p:nvSpPr>
        <p:spPr>
          <a:xfrm>
            <a:off x="146315" y="2355435"/>
            <a:ext cx="1762421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1000" dirty="0"/>
              <a:t>師団名４５６７８９０１２</a:t>
            </a:r>
          </a:p>
        </p:txBody>
      </p:sp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14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5337034" y="164429"/>
            <a:ext cx="3775393" cy="181588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400" b="1" dirty="0">
                <a:latin typeface="Century Gothic" panose="020F0302020204030204"/>
                <a:ea typeface="メイリオ"/>
              </a:rPr>
              <a:t>●要素</a:t>
            </a:r>
            <a:endParaRPr lang="en-US" altLang="ja-JP" sz="14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400" b="1" dirty="0">
                <a:latin typeface="Century Gothic" panose="020F0302020204030204"/>
                <a:ea typeface="メイリオ"/>
              </a:rPr>
              <a:t>　</a:t>
            </a:r>
            <a:r>
              <a:rPr lang="ja-JP" altLang="en-US" sz="1400" dirty="0">
                <a:latin typeface="Century Gothic" panose="020F0302020204030204"/>
                <a:ea typeface="メイリオ"/>
              </a:rPr>
              <a:t>師団メンバーの確認をすることができる。</a:t>
            </a:r>
            <a:endParaRPr lang="en-US" altLang="ja-JP" sz="1400" dirty="0">
              <a:latin typeface="Century Gothic" panose="020F0302020204030204"/>
              <a:ea typeface="メイリオ"/>
            </a:endParaRPr>
          </a:p>
          <a:p>
            <a:r>
              <a:rPr lang="ja-JP" altLang="en-US" sz="1400" dirty="0">
                <a:latin typeface="Century Gothic" panose="020F0302020204030204"/>
                <a:ea typeface="メイリオ"/>
              </a:rPr>
              <a:t>　</a:t>
            </a:r>
            <a:r>
              <a:rPr lang="en-US" altLang="ja-JP" sz="1100" dirty="0">
                <a:latin typeface="Century Gothic" panose="020F0302020204030204"/>
                <a:ea typeface="メイリオ"/>
              </a:rPr>
              <a:t>(</a:t>
            </a:r>
            <a:r>
              <a:rPr lang="ja-JP" altLang="en-US" sz="1100" dirty="0">
                <a:latin typeface="Century Gothic" panose="020F0302020204030204"/>
                <a:ea typeface="メイリオ"/>
              </a:rPr>
              <a:t>新称号・エンブレムがある時バッジ表示</a:t>
            </a:r>
            <a:r>
              <a:rPr lang="en-US" altLang="ja-JP" sz="1100" dirty="0">
                <a:latin typeface="Century Gothic" panose="020F0302020204030204"/>
                <a:ea typeface="メイリオ"/>
              </a:rPr>
              <a:t>)</a:t>
            </a:r>
          </a:p>
          <a:p>
            <a:r>
              <a:rPr lang="ja-JP" altLang="en-US" sz="1400" dirty="0">
                <a:latin typeface="Century Gothic" panose="020F0302020204030204"/>
                <a:ea typeface="メイリオ"/>
              </a:rPr>
              <a:t>　・師団設定</a:t>
            </a:r>
            <a:r>
              <a:rPr lang="ja-JP" altLang="en-US" sz="1400" b="1" dirty="0">
                <a:latin typeface="Century Gothic" panose="020F0302020204030204"/>
                <a:ea typeface="メイリオ"/>
              </a:rPr>
              <a:t>　</a:t>
            </a:r>
            <a:r>
              <a:rPr lang="en-US" altLang="ja-JP" sz="1400" b="1" dirty="0">
                <a:latin typeface="Century Gothic" panose="020F0302020204030204"/>
                <a:ea typeface="メイリオ"/>
              </a:rPr>
              <a:t>※</a:t>
            </a:r>
            <a:r>
              <a:rPr lang="ja-JP" altLang="en-US" sz="1400" b="1" dirty="0">
                <a:latin typeface="Century Gothic" panose="020F0302020204030204"/>
                <a:ea typeface="メイリオ"/>
              </a:rPr>
              <a:t>別ページでも記載</a:t>
            </a:r>
            <a:endParaRPr lang="en-US" altLang="ja-JP" sz="14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400" dirty="0">
                <a:latin typeface="Century Gothic" panose="020F0302020204030204"/>
                <a:ea typeface="メイリオ"/>
              </a:rPr>
              <a:t>　　　エンブレム設定</a:t>
            </a:r>
            <a:endParaRPr lang="en-US" altLang="ja-JP" sz="1400" dirty="0">
              <a:latin typeface="Century Gothic" panose="020F0302020204030204"/>
              <a:ea typeface="メイリオ"/>
            </a:endParaRPr>
          </a:p>
          <a:p>
            <a:r>
              <a:rPr lang="ja-JP" altLang="en-US" sz="1400" dirty="0">
                <a:latin typeface="Century Gothic" panose="020F0302020204030204"/>
                <a:ea typeface="メイリオ"/>
              </a:rPr>
              <a:t>　　　照合設定</a:t>
            </a:r>
            <a:endParaRPr lang="en-US" altLang="ja-JP" sz="1400" dirty="0">
              <a:latin typeface="Century Gothic" panose="020F0302020204030204"/>
              <a:ea typeface="メイリオ"/>
            </a:endParaRPr>
          </a:p>
          <a:p>
            <a:r>
              <a:rPr lang="ja-JP" altLang="en-US" sz="1400" dirty="0">
                <a:latin typeface="Century Gothic" panose="020F0302020204030204"/>
                <a:ea typeface="メイリオ"/>
              </a:rPr>
              <a:t>　　リーダーアイコンをタップすることで</a:t>
            </a:r>
            <a:endParaRPr lang="en-US" altLang="ja-JP" sz="1400" dirty="0">
              <a:latin typeface="Century Gothic" panose="020F0302020204030204"/>
              <a:ea typeface="メイリオ"/>
            </a:endParaRPr>
          </a:p>
          <a:p>
            <a:r>
              <a:rPr lang="ja-JP" altLang="en-US" sz="1400" dirty="0">
                <a:latin typeface="Century Gothic" panose="020F0302020204030204"/>
                <a:ea typeface="メイリオ"/>
              </a:rPr>
              <a:t>　　プロフィールが開く。</a:t>
            </a:r>
            <a:r>
              <a:rPr lang="en-US" altLang="ja-JP" sz="1400" dirty="0">
                <a:latin typeface="Century Gothic" panose="020F0302020204030204"/>
                <a:ea typeface="メイリオ"/>
              </a:rPr>
              <a:t>(</a:t>
            </a:r>
            <a:r>
              <a:rPr kumimoji="1" lang="en-US" altLang="ja-JP" sz="1400" dirty="0"/>
              <a:t>ID.di100e</a:t>
            </a:r>
            <a:r>
              <a:rPr lang="en-US" altLang="ja-JP" sz="1400" dirty="0">
                <a:latin typeface="Century Gothic" panose="020F0302020204030204"/>
                <a:ea typeface="メイリオ"/>
              </a:rPr>
              <a:t>)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E1DC02-026D-45F6-A84C-04582DAA4071}"/>
              </a:ext>
            </a:extLst>
          </p:cNvPr>
          <p:cNvSpPr txBox="1"/>
          <p:nvPr/>
        </p:nvSpPr>
        <p:spPr>
          <a:xfrm>
            <a:off x="415419" y="538799"/>
            <a:ext cx="32880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</a:t>
            </a:r>
            <a:r>
              <a:rPr lang="ja-JP" altLang="en-US" sz="1400" b="1" dirty="0">
                <a:latin typeface="Century Gothic" panose="020F0302020204030204"/>
                <a:ea typeface="メイリオ"/>
              </a:rPr>
              <a:t>師団TOP</a:t>
            </a:r>
            <a:r>
              <a:rPr lang="en-US" altLang="ja-JP" sz="1400" b="1" dirty="0">
                <a:latin typeface="Century Gothic" panose="020F0302020204030204"/>
                <a:ea typeface="メイリオ"/>
              </a:rPr>
              <a:t>(</a:t>
            </a:r>
            <a:r>
              <a:rPr lang="ja-JP" altLang="en-US" sz="1400" b="1" dirty="0">
                <a:latin typeface="Century Gothic" panose="020F0302020204030204"/>
                <a:ea typeface="メイリオ"/>
              </a:rPr>
              <a:t>メンバー</a:t>
            </a:r>
            <a:r>
              <a:rPr lang="en-US" altLang="ja-JP" sz="1400" b="1" dirty="0">
                <a:latin typeface="Century Gothic" panose="020F0302020204030204"/>
                <a:ea typeface="メイリオ"/>
              </a:rPr>
              <a:t>)[di100b, di101b]</a:t>
            </a:r>
          </a:p>
          <a:p>
            <a:endParaRPr lang="en-US" altLang="ja-JP" sz="14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400" b="1" dirty="0">
                <a:latin typeface="Century Gothic" panose="020F0302020204030204"/>
                <a:ea typeface="メイリオ"/>
              </a:rPr>
              <a:t>　</a:t>
            </a:r>
            <a:r>
              <a:rPr lang="ja-JP" altLang="en-US" sz="1400" dirty="0">
                <a:latin typeface="Century Gothic" panose="020F0302020204030204"/>
                <a:ea typeface="メイリオ"/>
              </a:rPr>
              <a:t>師団称号・エンブレム設定</a:t>
            </a:r>
            <a:endParaRPr lang="en-US" altLang="ja-JP" sz="1400" dirty="0">
              <a:latin typeface="Century Gothic" panose="020F0302020204030204"/>
              <a:ea typeface="メイリオ"/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CFB74C95-8AB1-4FDB-82BD-323C67222078}"/>
              </a:ext>
            </a:extLst>
          </p:cNvPr>
          <p:cNvSpPr txBox="1"/>
          <p:nvPr/>
        </p:nvSpPr>
        <p:spPr>
          <a:xfrm>
            <a:off x="4113904" y="2040433"/>
            <a:ext cx="127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>
                <a:solidFill>
                  <a:schemeClr val="bg1"/>
                </a:solidFill>
              </a:rPr>
              <a:t>師団設定</a:t>
            </a: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E94B6832-7006-4D50-83D4-78742FC7BA3F}"/>
              </a:ext>
            </a:extLst>
          </p:cNvPr>
          <p:cNvSpPr txBox="1"/>
          <p:nvPr/>
        </p:nvSpPr>
        <p:spPr>
          <a:xfrm>
            <a:off x="3704495" y="3760913"/>
            <a:ext cx="1872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エンブレム効果エンブレム効果５６</a:t>
            </a:r>
            <a:endParaRPr kumimoji="1" lang="en-US" altLang="ja-JP" sz="800">
              <a:solidFill>
                <a:schemeClr val="bg1"/>
              </a:solidFill>
            </a:endParaRPr>
          </a:p>
          <a:p>
            <a:r>
              <a:rPr kumimoji="1" lang="ja-JP" altLang="en-US" sz="800">
                <a:solidFill>
                  <a:schemeClr val="bg1"/>
                </a:solidFill>
              </a:rPr>
              <a:t>師団パッシブの内容のテキスト５６</a:t>
            </a:r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0C2BFFDF-F252-4624-B650-4BE48E0386B6}"/>
              </a:ext>
            </a:extLst>
          </p:cNvPr>
          <p:cNvSpPr txBox="1"/>
          <p:nvPr/>
        </p:nvSpPr>
        <p:spPr>
          <a:xfrm>
            <a:off x="3648600" y="2331675"/>
            <a:ext cx="127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>
                <a:solidFill>
                  <a:schemeClr val="bg1"/>
                </a:solidFill>
              </a:rPr>
              <a:t>作戦</a:t>
            </a:r>
          </a:p>
        </p:txBody>
      </p: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1BE9BD20-A3F2-4C0A-9687-5DE06137A3A0}"/>
              </a:ext>
            </a:extLst>
          </p:cNvPr>
          <p:cNvSpPr txBox="1"/>
          <p:nvPr/>
        </p:nvSpPr>
        <p:spPr>
          <a:xfrm>
            <a:off x="3658050" y="2627495"/>
            <a:ext cx="127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>
                <a:solidFill>
                  <a:schemeClr val="bg1"/>
                </a:solidFill>
              </a:rPr>
              <a:t>方針</a:t>
            </a:r>
          </a:p>
        </p:txBody>
      </p:sp>
      <p:sp>
        <p:nvSpPr>
          <p:cNvPr id="209" name="四角形: 角を丸くする 208">
            <a:extLst>
              <a:ext uri="{FF2B5EF4-FFF2-40B4-BE49-F238E27FC236}">
                <a16:creationId xmlns:a16="http://schemas.microsoft.com/office/drawing/2014/main" id="{C74C641D-F07F-4D0C-81D0-8AD510D1B02E}"/>
              </a:ext>
            </a:extLst>
          </p:cNvPr>
          <p:cNvSpPr/>
          <p:nvPr/>
        </p:nvSpPr>
        <p:spPr>
          <a:xfrm>
            <a:off x="4105560" y="2383359"/>
            <a:ext cx="488925" cy="1933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まったり</a:t>
            </a:r>
            <a:endParaRPr kumimoji="1" lang="en-US" altLang="ja-JP" sz="500"/>
          </a:p>
          <a:p>
            <a:pPr algn="ctr"/>
            <a:r>
              <a:rPr kumimoji="1" lang="ja-JP" altLang="en-US" sz="500"/>
              <a:t>プレイ</a:t>
            </a:r>
          </a:p>
        </p:txBody>
      </p:sp>
      <p:sp>
        <p:nvSpPr>
          <p:cNvPr id="210" name="四角形: 角を丸くする 209">
            <a:extLst>
              <a:ext uri="{FF2B5EF4-FFF2-40B4-BE49-F238E27FC236}">
                <a16:creationId xmlns:a16="http://schemas.microsoft.com/office/drawing/2014/main" id="{ED9844A9-53D6-4293-9875-F77942D90EF2}"/>
              </a:ext>
            </a:extLst>
          </p:cNvPr>
          <p:cNvSpPr/>
          <p:nvPr/>
        </p:nvSpPr>
        <p:spPr>
          <a:xfrm>
            <a:off x="4714365" y="2383359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そこそこ</a:t>
            </a:r>
            <a:endParaRPr kumimoji="1" lang="en-US" altLang="ja-JP" sz="500"/>
          </a:p>
          <a:p>
            <a:pPr algn="ctr"/>
            <a:r>
              <a:rPr kumimoji="1" lang="ja-JP" altLang="en-US" sz="500"/>
              <a:t>プレイ</a:t>
            </a:r>
          </a:p>
        </p:txBody>
      </p:sp>
      <p:sp>
        <p:nvSpPr>
          <p:cNvPr id="211" name="四角形: 角を丸くする 210">
            <a:extLst>
              <a:ext uri="{FF2B5EF4-FFF2-40B4-BE49-F238E27FC236}">
                <a16:creationId xmlns:a16="http://schemas.microsoft.com/office/drawing/2014/main" id="{9E4BB3B1-2ABF-4721-9277-53C2CD3A0629}"/>
              </a:ext>
            </a:extLst>
          </p:cNvPr>
          <p:cNvSpPr/>
          <p:nvPr/>
        </p:nvSpPr>
        <p:spPr>
          <a:xfrm>
            <a:off x="5292670" y="2383359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ガンガン</a:t>
            </a:r>
            <a:endParaRPr kumimoji="1" lang="en-US" altLang="ja-JP" sz="500"/>
          </a:p>
          <a:p>
            <a:pPr algn="ctr"/>
            <a:r>
              <a:rPr kumimoji="1" lang="ja-JP" altLang="en-US" sz="500"/>
              <a:t>プレイ</a:t>
            </a:r>
          </a:p>
        </p:txBody>
      </p: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1FBB18B7-57B4-4B24-A02D-03F1253CDE4A}"/>
              </a:ext>
            </a:extLst>
          </p:cNvPr>
          <p:cNvSpPr/>
          <p:nvPr/>
        </p:nvSpPr>
        <p:spPr>
          <a:xfrm>
            <a:off x="4117623" y="2659653"/>
            <a:ext cx="1669909" cy="28307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/>
              <a:t>師団説明フリーテキストボックス６</a:t>
            </a:r>
            <a:endParaRPr kumimoji="1" lang="en-US" altLang="ja-JP" sz="700"/>
          </a:p>
          <a:p>
            <a:pPr algn="ctr"/>
            <a:r>
              <a:rPr kumimoji="1" lang="ja-JP" altLang="en-US" sz="700"/>
              <a:t>説明テキスト７８９０１２３４５６</a:t>
            </a:r>
          </a:p>
        </p:txBody>
      </p:sp>
      <p:sp>
        <p:nvSpPr>
          <p:cNvPr id="243" name="テキスト ボックス 242">
            <a:extLst>
              <a:ext uri="{FF2B5EF4-FFF2-40B4-BE49-F238E27FC236}">
                <a16:creationId xmlns:a16="http://schemas.microsoft.com/office/drawing/2014/main" id="{CD5E3ECE-B8BE-446A-9119-C4BEB8954AF4}"/>
              </a:ext>
            </a:extLst>
          </p:cNvPr>
          <p:cNvSpPr txBox="1"/>
          <p:nvPr/>
        </p:nvSpPr>
        <p:spPr>
          <a:xfrm>
            <a:off x="5883204" y="2133130"/>
            <a:ext cx="856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solidFill>
                  <a:schemeClr val="bg1"/>
                </a:solidFill>
              </a:rPr>
              <a:t>師団設定</a:t>
            </a:r>
          </a:p>
        </p:txBody>
      </p:sp>
      <p:sp>
        <p:nvSpPr>
          <p:cNvPr id="271" name="テキスト ボックス 270">
            <a:extLst>
              <a:ext uri="{FF2B5EF4-FFF2-40B4-BE49-F238E27FC236}">
                <a16:creationId xmlns:a16="http://schemas.microsoft.com/office/drawing/2014/main" id="{4FAC6D11-4EAD-4032-8994-725F125E486C}"/>
              </a:ext>
            </a:extLst>
          </p:cNvPr>
          <p:cNvSpPr txBox="1"/>
          <p:nvPr/>
        </p:nvSpPr>
        <p:spPr>
          <a:xfrm>
            <a:off x="3704495" y="3149019"/>
            <a:ext cx="194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 いまえらんでる称号</a:t>
            </a:r>
            <a:endParaRPr kumimoji="1" lang="en-US" altLang="ja-JP" sz="1100" dirty="0">
              <a:solidFill>
                <a:schemeClr val="bg1"/>
              </a:solidFill>
            </a:endParaRPr>
          </a:p>
        </p:txBody>
      </p:sp>
      <p:grpSp>
        <p:nvGrpSpPr>
          <p:cNvPr id="272" name="グループ化 271">
            <a:extLst>
              <a:ext uri="{FF2B5EF4-FFF2-40B4-BE49-F238E27FC236}">
                <a16:creationId xmlns:a16="http://schemas.microsoft.com/office/drawing/2014/main" id="{BADB851E-DFFD-4151-AAE7-C12D06510383}"/>
              </a:ext>
            </a:extLst>
          </p:cNvPr>
          <p:cNvGrpSpPr/>
          <p:nvPr/>
        </p:nvGrpSpPr>
        <p:grpSpPr>
          <a:xfrm>
            <a:off x="5331159" y="3690469"/>
            <a:ext cx="716754" cy="227938"/>
            <a:chOff x="320920" y="3839560"/>
            <a:chExt cx="649211" cy="313142"/>
          </a:xfrm>
        </p:grpSpPr>
        <p:sp>
          <p:nvSpPr>
            <p:cNvPr id="273" name="四角形: 角を丸くする 272">
              <a:extLst>
                <a:ext uri="{FF2B5EF4-FFF2-40B4-BE49-F238E27FC236}">
                  <a16:creationId xmlns:a16="http://schemas.microsoft.com/office/drawing/2014/main" id="{5F27F7B1-782E-47CD-A9C4-58CCE7F10C34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274" name="テキスト ボックス 273">
              <a:extLst>
                <a:ext uri="{FF2B5EF4-FFF2-40B4-BE49-F238E27FC236}">
                  <a16:creationId xmlns:a16="http://schemas.microsoft.com/office/drawing/2014/main" id="{5CC5917E-33E8-4359-9959-26021EE30332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181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変更</a:t>
              </a: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A25293F-4087-4163-BDCD-DF297D8555B1}"/>
              </a:ext>
            </a:extLst>
          </p:cNvPr>
          <p:cNvGrpSpPr/>
          <p:nvPr/>
        </p:nvGrpSpPr>
        <p:grpSpPr>
          <a:xfrm>
            <a:off x="6509698" y="4378702"/>
            <a:ext cx="1640551" cy="2113701"/>
            <a:chOff x="5507645" y="3936800"/>
            <a:chExt cx="1640551" cy="2113701"/>
          </a:xfrm>
        </p:grpSpPr>
        <p:grpSp>
          <p:nvGrpSpPr>
            <p:cNvPr id="225" name="グループ化 224">
              <a:extLst>
                <a:ext uri="{FF2B5EF4-FFF2-40B4-BE49-F238E27FC236}">
                  <a16:creationId xmlns:a16="http://schemas.microsoft.com/office/drawing/2014/main" id="{C36A9EC9-FC4E-4A1E-8746-EE0B3B38C23F}"/>
                </a:ext>
              </a:extLst>
            </p:cNvPr>
            <p:cNvGrpSpPr/>
            <p:nvPr/>
          </p:nvGrpSpPr>
          <p:grpSpPr>
            <a:xfrm>
              <a:off x="5577649" y="3936800"/>
              <a:ext cx="1530818" cy="2113701"/>
              <a:chOff x="5892486" y="2255520"/>
              <a:chExt cx="2284842" cy="1893213"/>
            </a:xfrm>
          </p:grpSpPr>
          <p:sp>
            <p:nvSpPr>
              <p:cNvPr id="226" name="四角形: 角を丸くする 225">
                <a:extLst>
                  <a:ext uri="{FF2B5EF4-FFF2-40B4-BE49-F238E27FC236}">
                    <a16:creationId xmlns:a16="http://schemas.microsoft.com/office/drawing/2014/main" id="{280FB934-55F6-40FA-97C0-1CB99BFAF12E}"/>
                  </a:ext>
                </a:extLst>
              </p:cNvPr>
              <p:cNvSpPr/>
              <p:nvPr/>
            </p:nvSpPr>
            <p:spPr>
              <a:xfrm>
                <a:off x="5892486" y="2255520"/>
                <a:ext cx="2284842" cy="18703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50"/>
              </a:p>
            </p:txBody>
          </p:sp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5C7C32F4-B6E0-488F-8212-68D04DB25BAB}"/>
                  </a:ext>
                </a:extLst>
              </p:cNvPr>
              <p:cNvSpPr txBox="1"/>
              <p:nvPr/>
            </p:nvSpPr>
            <p:spPr>
              <a:xfrm>
                <a:off x="6171652" y="2318867"/>
                <a:ext cx="1766666" cy="206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900">
                    <a:solidFill>
                      <a:schemeClr val="bg1"/>
                    </a:solidFill>
                  </a:rPr>
                  <a:t>師団設定</a:t>
                </a:r>
              </a:p>
            </p:txBody>
          </p:sp>
          <p:grpSp>
            <p:nvGrpSpPr>
              <p:cNvPr id="228" name="グループ化 227">
                <a:extLst>
                  <a:ext uri="{FF2B5EF4-FFF2-40B4-BE49-F238E27FC236}">
                    <a16:creationId xmlns:a16="http://schemas.microsoft.com/office/drawing/2014/main" id="{B6AE35B9-02C9-4902-B74D-2B50E59B937D}"/>
                  </a:ext>
                </a:extLst>
              </p:cNvPr>
              <p:cNvGrpSpPr/>
              <p:nvPr/>
            </p:nvGrpSpPr>
            <p:grpSpPr>
              <a:xfrm>
                <a:off x="6415729" y="3839736"/>
                <a:ext cx="1319979" cy="308997"/>
                <a:chOff x="320920" y="3839560"/>
                <a:chExt cx="649211" cy="440525"/>
              </a:xfrm>
            </p:grpSpPr>
            <p:sp>
              <p:nvSpPr>
                <p:cNvPr id="229" name="四角形: 角を丸くする 228">
                  <a:extLst>
                    <a:ext uri="{FF2B5EF4-FFF2-40B4-BE49-F238E27FC236}">
                      <a16:creationId xmlns:a16="http://schemas.microsoft.com/office/drawing/2014/main" id="{BBD550F0-5266-4C6F-812A-28C479DBF199}"/>
                    </a:ext>
                  </a:extLst>
                </p:cNvPr>
                <p:cNvSpPr/>
                <p:nvPr/>
              </p:nvSpPr>
              <p:spPr>
                <a:xfrm>
                  <a:off x="491084" y="3839560"/>
                  <a:ext cx="313142" cy="313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"/>
                </a:p>
              </p:txBody>
            </p:sp>
            <p:sp>
              <p:nvSpPr>
                <p:cNvPr id="230" name="テキスト ボックス 229">
                  <a:extLst>
                    <a:ext uri="{FF2B5EF4-FFF2-40B4-BE49-F238E27FC236}">
                      <a16:creationId xmlns:a16="http://schemas.microsoft.com/office/drawing/2014/main" id="{36BA71DE-5C27-4472-BB46-A786D9F9484C}"/>
                    </a:ext>
                  </a:extLst>
                </p:cNvPr>
                <p:cNvSpPr txBox="1"/>
                <p:nvPr/>
              </p:nvSpPr>
              <p:spPr>
                <a:xfrm>
                  <a:off x="320920" y="3854391"/>
                  <a:ext cx="649211" cy="425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700">
                      <a:solidFill>
                        <a:schemeClr val="bg1"/>
                      </a:solidFill>
                    </a:rPr>
                    <a:t>OK</a:t>
                  </a:r>
                  <a:endParaRPr kumimoji="1" lang="ja-JP" altLang="en-US" sz="70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275" name="テキスト ボックス 274">
              <a:extLst>
                <a:ext uri="{FF2B5EF4-FFF2-40B4-BE49-F238E27FC236}">
                  <a16:creationId xmlns:a16="http://schemas.microsoft.com/office/drawing/2014/main" id="{F8C57A16-B528-406C-847D-DB0EFAAD9DE8}"/>
                </a:ext>
              </a:extLst>
            </p:cNvPr>
            <p:cNvSpPr txBox="1"/>
            <p:nvPr/>
          </p:nvSpPr>
          <p:spPr>
            <a:xfrm>
              <a:off x="5507645" y="4516063"/>
              <a:ext cx="158024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00" b="1"/>
                <a:t>[</a:t>
              </a:r>
              <a:r>
                <a:rPr kumimoji="1" lang="ja-JP" altLang="en-US" sz="600" b="1"/>
                <a:t> 　　　全っ然ちがう絵　　</a:t>
              </a:r>
              <a:r>
                <a:rPr kumimoji="1" lang="en-US" altLang="ja-JP" sz="600" b="1"/>
                <a:t>]</a:t>
              </a:r>
            </a:p>
          </p:txBody>
        </p:sp>
        <p:grpSp>
          <p:nvGrpSpPr>
            <p:cNvPr id="276" name="グループ化 275">
              <a:extLst>
                <a:ext uri="{FF2B5EF4-FFF2-40B4-BE49-F238E27FC236}">
                  <a16:creationId xmlns:a16="http://schemas.microsoft.com/office/drawing/2014/main" id="{AF3955DA-93CD-44EA-A03E-5729151F2CC2}"/>
                </a:ext>
              </a:extLst>
            </p:cNvPr>
            <p:cNvGrpSpPr/>
            <p:nvPr/>
          </p:nvGrpSpPr>
          <p:grpSpPr>
            <a:xfrm>
              <a:off x="6431442" y="4593557"/>
              <a:ext cx="716754" cy="227938"/>
              <a:chOff x="320920" y="3839560"/>
              <a:chExt cx="649211" cy="313142"/>
            </a:xfrm>
          </p:grpSpPr>
          <p:sp>
            <p:nvSpPr>
              <p:cNvPr id="277" name="四角形: 角を丸くする 276">
                <a:extLst>
                  <a:ext uri="{FF2B5EF4-FFF2-40B4-BE49-F238E27FC236}">
                    <a16:creationId xmlns:a16="http://schemas.microsoft.com/office/drawing/2014/main" id="{1C5B6BAF-CDF0-42B1-94C0-99A12655ACFF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278" name="テキスト ボックス 277">
                <a:extLst>
                  <a:ext uri="{FF2B5EF4-FFF2-40B4-BE49-F238E27FC236}">
                    <a16:creationId xmlns:a16="http://schemas.microsoft.com/office/drawing/2014/main" id="{0F9C9B3A-AA9D-40E4-8929-7E1335A69847}"/>
                  </a:ext>
                </a:extLst>
              </p:cNvPr>
              <p:cNvSpPr txBox="1"/>
              <p:nvPr/>
            </p:nvSpPr>
            <p:spPr>
              <a:xfrm>
                <a:off x="320920" y="3854394"/>
                <a:ext cx="649211" cy="274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>
                    <a:solidFill>
                      <a:schemeClr val="bg1"/>
                    </a:solidFill>
                  </a:rPr>
                  <a:t>選択</a:t>
                </a:r>
              </a:p>
            </p:txBody>
          </p:sp>
        </p:grpSp>
        <p:sp>
          <p:nvSpPr>
            <p:cNvPr id="284" name="テキスト ボックス 283">
              <a:extLst>
                <a:ext uri="{FF2B5EF4-FFF2-40B4-BE49-F238E27FC236}">
                  <a16:creationId xmlns:a16="http://schemas.microsoft.com/office/drawing/2014/main" id="{8F14DBD0-96F8-4457-BEA6-5985CCBCCE13}"/>
                </a:ext>
              </a:extLst>
            </p:cNvPr>
            <p:cNvSpPr txBox="1"/>
            <p:nvPr/>
          </p:nvSpPr>
          <p:spPr>
            <a:xfrm>
              <a:off x="5507645" y="4812581"/>
              <a:ext cx="158024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00" b="1"/>
                <a:t>[</a:t>
              </a:r>
              <a:r>
                <a:rPr kumimoji="1" lang="ja-JP" altLang="en-US" sz="600" b="1"/>
                <a:t> 　　　ちょいちがう絵　　</a:t>
              </a:r>
              <a:r>
                <a:rPr kumimoji="1" lang="en-US" altLang="ja-JP" sz="600" b="1"/>
                <a:t>]</a:t>
              </a:r>
            </a:p>
          </p:txBody>
        </p:sp>
        <p:grpSp>
          <p:nvGrpSpPr>
            <p:cNvPr id="285" name="グループ化 284">
              <a:extLst>
                <a:ext uri="{FF2B5EF4-FFF2-40B4-BE49-F238E27FC236}">
                  <a16:creationId xmlns:a16="http://schemas.microsoft.com/office/drawing/2014/main" id="{C6FCA6A2-EAF0-43BE-9F49-BC4A0C8D44BE}"/>
                </a:ext>
              </a:extLst>
            </p:cNvPr>
            <p:cNvGrpSpPr/>
            <p:nvPr/>
          </p:nvGrpSpPr>
          <p:grpSpPr>
            <a:xfrm>
              <a:off x="6431442" y="4890075"/>
              <a:ext cx="716754" cy="227938"/>
              <a:chOff x="320920" y="3839560"/>
              <a:chExt cx="649211" cy="313142"/>
            </a:xfrm>
          </p:grpSpPr>
          <p:sp>
            <p:nvSpPr>
              <p:cNvPr id="286" name="四角形: 角を丸くする 285">
                <a:extLst>
                  <a:ext uri="{FF2B5EF4-FFF2-40B4-BE49-F238E27FC236}">
                    <a16:creationId xmlns:a16="http://schemas.microsoft.com/office/drawing/2014/main" id="{4E58F15D-D6EC-41BF-BC60-0B38C3406F3F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FADF0266-DFA8-4B51-AA0D-45B9199FFA09}"/>
                  </a:ext>
                </a:extLst>
              </p:cNvPr>
              <p:cNvSpPr txBox="1"/>
              <p:nvPr/>
            </p:nvSpPr>
            <p:spPr>
              <a:xfrm>
                <a:off x="320920" y="3854394"/>
                <a:ext cx="649211" cy="274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>
                    <a:solidFill>
                      <a:schemeClr val="bg1"/>
                    </a:solidFill>
                  </a:rPr>
                  <a:t>選択</a:t>
                </a:r>
              </a:p>
            </p:txBody>
          </p:sp>
        </p:grpSp>
        <p:sp>
          <p:nvSpPr>
            <p:cNvPr id="288" name="テキスト ボックス 287">
              <a:extLst>
                <a:ext uri="{FF2B5EF4-FFF2-40B4-BE49-F238E27FC236}">
                  <a16:creationId xmlns:a16="http://schemas.microsoft.com/office/drawing/2014/main" id="{2361E8C6-B4CB-409C-AB2E-25B03ECE3BC6}"/>
                </a:ext>
              </a:extLst>
            </p:cNvPr>
            <p:cNvSpPr txBox="1"/>
            <p:nvPr/>
          </p:nvSpPr>
          <p:spPr>
            <a:xfrm>
              <a:off x="5507645" y="5095749"/>
              <a:ext cx="158024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00" b="1"/>
                <a:t>[</a:t>
              </a:r>
              <a:r>
                <a:rPr kumimoji="1" lang="ja-JP" altLang="en-US" sz="600" b="1"/>
                <a:t> 　　　　いまの絵　　　　</a:t>
              </a:r>
              <a:r>
                <a:rPr kumimoji="1" lang="en-US" altLang="ja-JP" sz="600" b="1"/>
                <a:t>]</a:t>
              </a:r>
            </a:p>
          </p:txBody>
        </p:sp>
        <p:sp>
          <p:nvSpPr>
            <p:cNvPr id="290" name="四角形: 角を丸くする 289">
              <a:extLst>
                <a:ext uri="{FF2B5EF4-FFF2-40B4-BE49-F238E27FC236}">
                  <a16:creationId xmlns:a16="http://schemas.microsoft.com/office/drawing/2014/main" id="{D892746E-887A-485F-87ED-C22DCFA72DDC}"/>
                </a:ext>
              </a:extLst>
            </p:cNvPr>
            <p:cNvSpPr/>
            <p:nvPr/>
          </p:nvSpPr>
          <p:spPr>
            <a:xfrm>
              <a:off x="6619310" y="5173243"/>
              <a:ext cx="345721" cy="2279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291" name="テキスト ボックス 290">
              <a:extLst>
                <a:ext uri="{FF2B5EF4-FFF2-40B4-BE49-F238E27FC236}">
                  <a16:creationId xmlns:a16="http://schemas.microsoft.com/office/drawing/2014/main" id="{5D6920E7-B5AE-49F1-87D5-A677CC6A07BD}"/>
                </a:ext>
              </a:extLst>
            </p:cNvPr>
            <p:cNvSpPr txBox="1"/>
            <p:nvPr/>
          </p:nvSpPr>
          <p:spPr>
            <a:xfrm>
              <a:off x="6431442" y="5184041"/>
              <a:ext cx="71675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選択</a:t>
              </a:r>
            </a:p>
          </p:txBody>
        </p:sp>
        <p:sp>
          <p:nvSpPr>
            <p:cNvPr id="292" name="テキスト ボックス 291">
              <a:extLst>
                <a:ext uri="{FF2B5EF4-FFF2-40B4-BE49-F238E27FC236}">
                  <a16:creationId xmlns:a16="http://schemas.microsoft.com/office/drawing/2014/main" id="{D0E7AC4C-295D-4731-A20B-00C8A76C0379}"/>
                </a:ext>
              </a:extLst>
            </p:cNvPr>
            <p:cNvSpPr txBox="1"/>
            <p:nvPr/>
          </p:nvSpPr>
          <p:spPr>
            <a:xfrm>
              <a:off x="5507645" y="5362883"/>
              <a:ext cx="158024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00" b="1"/>
                <a:t>[</a:t>
              </a:r>
              <a:r>
                <a:rPr kumimoji="1" lang="ja-JP" altLang="en-US" sz="600" b="1"/>
                <a:t> 　　　だいぶちがう絵　　</a:t>
              </a:r>
              <a:r>
                <a:rPr kumimoji="1" lang="en-US" altLang="ja-JP" sz="600" b="1"/>
                <a:t>]</a:t>
              </a:r>
            </a:p>
          </p:txBody>
        </p:sp>
        <p:grpSp>
          <p:nvGrpSpPr>
            <p:cNvPr id="293" name="グループ化 292">
              <a:extLst>
                <a:ext uri="{FF2B5EF4-FFF2-40B4-BE49-F238E27FC236}">
                  <a16:creationId xmlns:a16="http://schemas.microsoft.com/office/drawing/2014/main" id="{59B9B4E0-B0DC-45F4-A812-46CB723F66C6}"/>
                </a:ext>
              </a:extLst>
            </p:cNvPr>
            <p:cNvGrpSpPr/>
            <p:nvPr/>
          </p:nvGrpSpPr>
          <p:grpSpPr>
            <a:xfrm>
              <a:off x="6431442" y="5440377"/>
              <a:ext cx="716754" cy="227938"/>
              <a:chOff x="320920" y="3839560"/>
              <a:chExt cx="649211" cy="313142"/>
            </a:xfrm>
          </p:grpSpPr>
          <p:sp>
            <p:nvSpPr>
              <p:cNvPr id="294" name="四角形: 角を丸くする 293">
                <a:extLst>
                  <a:ext uri="{FF2B5EF4-FFF2-40B4-BE49-F238E27FC236}">
                    <a16:creationId xmlns:a16="http://schemas.microsoft.com/office/drawing/2014/main" id="{10C3692E-C704-4A2A-8423-09F8DF969DB8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295" name="テキスト ボックス 294">
                <a:extLst>
                  <a:ext uri="{FF2B5EF4-FFF2-40B4-BE49-F238E27FC236}">
                    <a16:creationId xmlns:a16="http://schemas.microsoft.com/office/drawing/2014/main" id="{B86299CD-B82B-400D-ABCC-E8BA27B39664}"/>
                  </a:ext>
                </a:extLst>
              </p:cNvPr>
              <p:cNvSpPr txBox="1"/>
              <p:nvPr/>
            </p:nvSpPr>
            <p:spPr>
              <a:xfrm>
                <a:off x="320920" y="3854394"/>
                <a:ext cx="649211" cy="274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>
                    <a:solidFill>
                      <a:schemeClr val="bg1"/>
                    </a:solidFill>
                  </a:rPr>
                  <a:t>選択</a:t>
                </a:r>
              </a:p>
            </p:txBody>
          </p:sp>
        </p:grpSp>
        <p:sp>
          <p:nvSpPr>
            <p:cNvPr id="297" name="正方形/長方形 296">
              <a:extLst>
                <a:ext uri="{FF2B5EF4-FFF2-40B4-BE49-F238E27FC236}">
                  <a16:creationId xmlns:a16="http://schemas.microsoft.com/office/drawing/2014/main" id="{74F9246F-BC49-420F-AD4E-74D89B3C2B06}"/>
                </a:ext>
              </a:extLst>
            </p:cNvPr>
            <p:cNvSpPr/>
            <p:nvPr/>
          </p:nvSpPr>
          <p:spPr>
            <a:xfrm>
              <a:off x="7027388" y="4561599"/>
              <a:ext cx="50077" cy="11413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8" name="正方形/長方形 297">
              <a:extLst>
                <a:ext uri="{FF2B5EF4-FFF2-40B4-BE49-F238E27FC236}">
                  <a16:creationId xmlns:a16="http://schemas.microsoft.com/office/drawing/2014/main" id="{B1210A9C-8C4C-4999-919B-24ED88A8B8AE}"/>
                </a:ext>
              </a:extLst>
            </p:cNvPr>
            <p:cNvSpPr/>
            <p:nvPr/>
          </p:nvSpPr>
          <p:spPr>
            <a:xfrm>
              <a:off x="7027387" y="4567284"/>
              <a:ext cx="50078" cy="2740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8" name="テキスト ボックス 337">
            <a:extLst>
              <a:ext uri="{FF2B5EF4-FFF2-40B4-BE49-F238E27FC236}">
                <a16:creationId xmlns:a16="http://schemas.microsoft.com/office/drawing/2014/main" id="{6B1D0BDA-7EA8-4741-900F-54BCF54E066E}"/>
              </a:ext>
            </a:extLst>
          </p:cNvPr>
          <p:cNvSpPr txBox="1"/>
          <p:nvPr/>
        </p:nvSpPr>
        <p:spPr>
          <a:xfrm>
            <a:off x="3658601" y="3374607"/>
            <a:ext cx="127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>
                <a:solidFill>
                  <a:schemeClr val="bg1"/>
                </a:solidFill>
              </a:rPr>
              <a:t>エンブレム</a:t>
            </a:r>
          </a:p>
        </p:txBody>
      </p:sp>
      <p:sp>
        <p:nvSpPr>
          <p:cNvPr id="339" name="テキスト ボックス 338">
            <a:extLst>
              <a:ext uri="{FF2B5EF4-FFF2-40B4-BE49-F238E27FC236}">
                <a16:creationId xmlns:a16="http://schemas.microsoft.com/office/drawing/2014/main" id="{927A911A-CAA4-4E6D-B5B7-4C879098078F}"/>
              </a:ext>
            </a:extLst>
          </p:cNvPr>
          <p:cNvSpPr txBox="1"/>
          <p:nvPr/>
        </p:nvSpPr>
        <p:spPr>
          <a:xfrm>
            <a:off x="3740559" y="3549900"/>
            <a:ext cx="194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solidFill>
                  <a:schemeClr val="bg1"/>
                </a:solidFill>
              </a:rPr>
              <a:t>[</a:t>
            </a:r>
            <a:r>
              <a:rPr kumimoji="1" lang="ja-JP" altLang="en-US" sz="1100">
                <a:solidFill>
                  <a:schemeClr val="bg1"/>
                </a:solidFill>
              </a:rPr>
              <a:t> 　　　いまの絵　　　　</a:t>
            </a:r>
            <a:r>
              <a:rPr kumimoji="1" lang="en-US" altLang="ja-JP" sz="11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6605C9BB-9DAD-48DD-91AB-7305DE609E87}"/>
              </a:ext>
            </a:extLst>
          </p:cNvPr>
          <p:cNvSpPr txBox="1"/>
          <p:nvPr/>
        </p:nvSpPr>
        <p:spPr>
          <a:xfrm>
            <a:off x="4423646" y="4964533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ID.di100g</a:t>
            </a:r>
            <a:endParaRPr kumimoji="1" lang="ja-JP" altLang="en-US" sz="1000" dirty="0"/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39D50765-A6B3-44E5-BA30-70E2F98425CC}"/>
              </a:ext>
            </a:extLst>
          </p:cNvPr>
          <p:cNvSpPr txBox="1"/>
          <p:nvPr/>
        </p:nvSpPr>
        <p:spPr>
          <a:xfrm>
            <a:off x="7011698" y="4122273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ID.di100l</a:t>
            </a:r>
            <a:endParaRPr kumimoji="1" lang="ja-JP" altLang="en-US" sz="1000"/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7354F3B4-7044-4D97-98CF-F51574EC3935}"/>
              </a:ext>
            </a:extLst>
          </p:cNvPr>
          <p:cNvSpPr txBox="1"/>
          <p:nvPr/>
        </p:nvSpPr>
        <p:spPr>
          <a:xfrm>
            <a:off x="6961061" y="6454928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ID.di100m</a:t>
            </a:r>
            <a:endParaRPr kumimoji="1" lang="ja-JP" altLang="en-US" sz="1000" dirty="0"/>
          </a:p>
        </p:txBody>
      </p:sp>
      <p:sp>
        <p:nvSpPr>
          <p:cNvPr id="213" name="矢印: 右 212">
            <a:extLst>
              <a:ext uri="{FF2B5EF4-FFF2-40B4-BE49-F238E27FC236}">
                <a16:creationId xmlns:a16="http://schemas.microsoft.com/office/drawing/2014/main" id="{CA565158-899A-4F4F-BF79-612FF492C1CA}"/>
              </a:ext>
            </a:extLst>
          </p:cNvPr>
          <p:cNvSpPr/>
          <p:nvPr/>
        </p:nvSpPr>
        <p:spPr>
          <a:xfrm rot="1995433">
            <a:off x="5953639" y="4102887"/>
            <a:ext cx="873713" cy="24216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テキスト ボックス 221">
            <a:extLst>
              <a:ext uri="{FF2B5EF4-FFF2-40B4-BE49-F238E27FC236}">
                <a16:creationId xmlns:a16="http://schemas.microsoft.com/office/drawing/2014/main" id="{988EF4E8-92A4-4CAC-B8F1-F3B3F948F0A3}"/>
              </a:ext>
            </a:extLst>
          </p:cNvPr>
          <p:cNvSpPr txBox="1"/>
          <p:nvPr/>
        </p:nvSpPr>
        <p:spPr>
          <a:xfrm>
            <a:off x="6505266" y="5061786"/>
            <a:ext cx="1216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>
                <a:solidFill>
                  <a:schemeClr val="bg1"/>
                </a:solidFill>
              </a:rPr>
              <a:t>エンブレム効果エンブレム効果５６</a:t>
            </a:r>
            <a:endParaRPr kumimoji="1" lang="en-US" altLang="ja-JP" sz="500">
              <a:solidFill>
                <a:schemeClr val="bg1"/>
              </a:solidFill>
            </a:endParaRPr>
          </a:p>
          <a:p>
            <a:r>
              <a:rPr kumimoji="1" lang="ja-JP" altLang="en-US" sz="500">
                <a:solidFill>
                  <a:schemeClr val="bg1"/>
                </a:solidFill>
              </a:rPr>
              <a:t>師団パッシブの内容のテキスト５６</a:t>
            </a:r>
          </a:p>
        </p:txBody>
      </p:sp>
      <p:sp>
        <p:nvSpPr>
          <p:cNvPr id="223" name="テキスト ボックス 222">
            <a:extLst>
              <a:ext uri="{FF2B5EF4-FFF2-40B4-BE49-F238E27FC236}">
                <a16:creationId xmlns:a16="http://schemas.microsoft.com/office/drawing/2014/main" id="{59E327D6-EA8E-46BA-8713-3653BD605F0F}"/>
              </a:ext>
            </a:extLst>
          </p:cNvPr>
          <p:cNvSpPr txBox="1"/>
          <p:nvPr/>
        </p:nvSpPr>
        <p:spPr>
          <a:xfrm>
            <a:off x="6505266" y="5342270"/>
            <a:ext cx="1216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>
                <a:solidFill>
                  <a:schemeClr val="bg1"/>
                </a:solidFill>
              </a:rPr>
              <a:t>エンブレム効果エンブレム効果５６</a:t>
            </a:r>
            <a:endParaRPr kumimoji="1" lang="en-US" altLang="ja-JP" sz="500">
              <a:solidFill>
                <a:schemeClr val="bg1"/>
              </a:solidFill>
            </a:endParaRPr>
          </a:p>
          <a:p>
            <a:r>
              <a:rPr kumimoji="1" lang="ja-JP" altLang="en-US" sz="500">
                <a:solidFill>
                  <a:schemeClr val="bg1"/>
                </a:solidFill>
              </a:rPr>
              <a:t>師団パッシブの内容のテキスト５６</a:t>
            </a:r>
          </a:p>
        </p:txBody>
      </p:sp>
      <p:sp>
        <p:nvSpPr>
          <p:cNvPr id="224" name="テキスト ボックス 223">
            <a:extLst>
              <a:ext uri="{FF2B5EF4-FFF2-40B4-BE49-F238E27FC236}">
                <a16:creationId xmlns:a16="http://schemas.microsoft.com/office/drawing/2014/main" id="{52F51F42-5FEE-4CAB-8D7C-B4EB026ADCC1}"/>
              </a:ext>
            </a:extLst>
          </p:cNvPr>
          <p:cNvSpPr txBox="1"/>
          <p:nvPr/>
        </p:nvSpPr>
        <p:spPr>
          <a:xfrm>
            <a:off x="6508535" y="5628578"/>
            <a:ext cx="1216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>
                <a:solidFill>
                  <a:schemeClr val="bg1"/>
                </a:solidFill>
              </a:rPr>
              <a:t>エンブレム効果エンブレム効果５６</a:t>
            </a:r>
            <a:endParaRPr kumimoji="1" lang="en-US" altLang="ja-JP" sz="500">
              <a:solidFill>
                <a:schemeClr val="bg1"/>
              </a:solidFill>
            </a:endParaRPr>
          </a:p>
          <a:p>
            <a:r>
              <a:rPr kumimoji="1" lang="ja-JP" altLang="en-US" sz="500">
                <a:solidFill>
                  <a:schemeClr val="bg1"/>
                </a:solidFill>
              </a:rPr>
              <a:t>師団パッシブの内容のテキスト５６</a:t>
            </a:r>
          </a:p>
        </p:txBody>
      </p:sp>
      <p:sp>
        <p:nvSpPr>
          <p:cNvPr id="231" name="テキスト ボックス 230">
            <a:extLst>
              <a:ext uri="{FF2B5EF4-FFF2-40B4-BE49-F238E27FC236}">
                <a16:creationId xmlns:a16="http://schemas.microsoft.com/office/drawing/2014/main" id="{403C6009-89C8-4511-9FAF-BDD08F222DC2}"/>
              </a:ext>
            </a:extLst>
          </p:cNvPr>
          <p:cNvSpPr txBox="1"/>
          <p:nvPr/>
        </p:nvSpPr>
        <p:spPr>
          <a:xfrm>
            <a:off x="6508535" y="5913995"/>
            <a:ext cx="1216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>
                <a:solidFill>
                  <a:schemeClr val="bg1"/>
                </a:solidFill>
              </a:rPr>
              <a:t>エンブレム効果エンブレム効果５６</a:t>
            </a:r>
            <a:endParaRPr kumimoji="1" lang="en-US" altLang="ja-JP" sz="500">
              <a:solidFill>
                <a:schemeClr val="bg1"/>
              </a:solidFill>
            </a:endParaRPr>
          </a:p>
          <a:p>
            <a:r>
              <a:rPr kumimoji="1" lang="ja-JP" altLang="en-US" sz="500">
                <a:solidFill>
                  <a:schemeClr val="bg1"/>
                </a:solidFill>
              </a:rPr>
              <a:t>師団パッシブの内容のテキスト５６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3303B7D-585C-4339-984C-4AB2357CAC33}"/>
              </a:ext>
            </a:extLst>
          </p:cNvPr>
          <p:cNvGrpSpPr/>
          <p:nvPr/>
        </p:nvGrpSpPr>
        <p:grpSpPr>
          <a:xfrm>
            <a:off x="304313" y="1556470"/>
            <a:ext cx="3254619" cy="4653352"/>
            <a:chOff x="-3371856" y="1491524"/>
            <a:chExt cx="3254619" cy="4653352"/>
          </a:xfrm>
        </p:grpSpPr>
        <p:sp>
          <p:nvSpPr>
            <p:cNvPr id="163" name="正方形/長方形 162">
              <a:extLst>
                <a:ext uri="{FF2B5EF4-FFF2-40B4-BE49-F238E27FC236}">
                  <a16:creationId xmlns:a16="http://schemas.microsoft.com/office/drawing/2014/main" id="{A4204B3E-439F-4C9B-B6E7-F18C487C8760}"/>
                </a:ext>
              </a:extLst>
            </p:cNvPr>
            <p:cNvSpPr/>
            <p:nvPr/>
          </p:nvSpPr>
          <p:spPr>
            <a:xfrm>
              <a:off x="-3236237" y="1521733"/>
              <a:ext cx="2942053" cy="462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7822410E-BE2D-41CF-98A0-0177950A140B}"/>
                </a:ext>
              </a:extLst>
            </p:cNvPr>
            <p:cNvSpPr/>
            <p:nvPr/>
          </p:nvSpPr>
          <p:spPr>
            <a:xfrm>
              <a:off x="-3236236" y="1491524"/>
              <a:ext cx="2942052" cy="4116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ヘッダー</a:t>
              </a:r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3079CABD-274C-40E8-A4B9-EF2ACD613D52}"/>
                </a:ext>
              </a:extLst>
            </p:cNvPr>
            <p:cNvSpPr/>
            <p:nvPr/>
          </p:nvSpPr>
          <p:spPr>
            <a:xfrm>
              <a:off x="-3236236" y="5731880"/>
              <a:ext cx="2942052" cy="4116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フッター</a:t>
              </a:r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D62B66E7-1C21-417E-841C-CCE07EAEC1D6}"/>
                </a:ext>
              </a:extLst>
            </p:cNvPr>
            <p:cNvSpPr/>
            <p:nvPr/>
          </p:nvSpPr>
          <p:spPr>
            <a:xfrm>
              <a:off x="-3238544" y="2046982"/>
              <a:ext cx="1746820" cy="2996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 b="1"/>
                <a:t>　師団　　　　</a:t>
              </a: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8F2F7904-4887-4A29-B6D5-4DDC9F6EFA32}"/>
                </a:ext>
              </a:extLst>
            </p:cNvPr>
            <p:cNvSpPr/>
            <p:nvPr/>
          </p:nvSpPr>
          <p:spPr>
            <a:xfrm>
              <a:off x="-3371856" y="2600542"/>
              <a:ext cx="1859394" cy="2410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ja-JP" altLang="en-US" sz="1050" b="1"/>
                <a:t>師団名４５６７８９０１２</a:t>
              </a:r>
            </a:p>
          </p:txBody>
        </p:sp>
        <p:sp>
          <p:nvSpPr>
            <p:cNvPr id="203" name="正方形/長方形 202">
              <a:extLst>
                <a:ext uri="{FF2B5EF4-FFF2-40B4-BE49-F238E27FC236}">
                  <a16:creationId xmlns:a16="http://schemas.microsoft.com/office/drawing/2014/main" id="{2367393E-1957-42F4-A3AD-053F85812DA5}"/>
                </a:ext>
              </a:extLst>
            </p:cNvPr>
            <p:cNvSpPr/>
            <p:nvPr/>
          </p:nvSpPr>
          <p:spPr>
            <a:xfrm>
              <a:off x="-2008740" y="2423301"/>
              <a:ext cx="598630" cy="2410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700"/>
                <a:t>LV. XXX</a:t>
              </a:r>
              <a:endParaRPr kumimoji="1" lang="ja-JP" altLang="en-US" sz="700"/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AF7A0787-7E5D-4B48-B216-B01BDD6BA439}"/>
                </a:ext>
              </a:extLst>
            </p:cNvPr>
            <p:cNvSpPr/>
            <p:nvPr/>
          </p:nvSpPr>
          <p:spPr>
            <a:xfrm>
              <a:off x="-1558218" y="2419216"/>
              <a:ext cx="1273253" cy="4164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900" b="1"/>
                <a:t>[</a:t>
              </a:r>
              <a:r>
                <a:rPr kumimoji="1" lang="ja-JP" altLang="en-US" sz="900" b="1"/>
                <a:t>師団エンブレム絵</a:t>
              </a:r>
              <a:r>
                <a:rPr kumimoji="1" lang="en-US" altLang="ja-JP" sz="900" b="1"/>
                <a:t>]</a:t>
              </a:r>
            </a:p>
            <a:p>
              <a:r>
                <a:rPr kumimoji="1" lang="ja-JP" altLang="en-US" sz="500"/>
                <a:t>エンブレムの効果エンブレムの効果</a:t>
              </a:r>
              <a:endParaRPr kumimoji="1" lang="en-US" altLang="ja-JP" sz="500"/>
            </a:p>
            <a:p>
              <a:r>
                <a:rPr kumimoji="1" lang="ja-JP" altLang="en-US" sz="500"/>
                <a:t>エンブレムの効果エンブレムの効果</a:t>
              </a:r>
              <a:endParaRPr kumimoji="1" lang="en-US" altLang="ja-JP" sz="500"/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D2EFECF2-4168-4BDD-A0AF-682D8DCC28E7}"/>
                </a:ext>
              </a:extLst>
            </p:cNvPr>
            <p:cNvSpPr/>
            <p:nvPr/>
          </p:nvSpPr>
          <p:spPr>
            <a:xfrm>
              <a:off x="-3289426" y="2477195"/>
              <a:ext cx="1437634" cy="2410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800"/>
                <a:t>師団称号師団称号師団称号</a:t>
              </a:r>
            </a:p>
            <a:p>
              <a:endParaRPr kumimoji="1" lang="en-US" altLang="ja-JP" sz="800"/>
            </a:p>
          </p:txBody>
        </p:sp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DE420540-8353-4F96-BDEA-4D332808FAEF}"/>
                </a:ext>
              </a:extLst>
            </p:cNvPr>
            <p:cNvSpPr/>
            <p:nvPr/>
          </p:nvSpPr>
          <p:spPr>
            <a:xfrm>
              <a:off x="-3031255" y="2129951"/>
              <a:ext cx="1576448" cy="2375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ja-JP" altLang="en-US" sz="800"/>
                <a:t>師団</a:t>
              </a:r>
              <a:r>
                <a:rPr kumimoji="1" lang="en-US" altLang="ja-JP" sz="800"/>
                <a:t>ID : XXX,XXX,XXX</a:t>
              </a:r>
              <a:endParaRPr kumimoji="1" lang="ja-JP" altLang="en-US" sz="800"/>
            </a:p>
          </p:txBody>
        </p:sp>
        <p:pic>
          <p:nvPicPr>
            <p:cNvPr id="214" name="グラフィックス 213" descr="新しい車いす">
              <a:extLst>
                <a:ext uri="{FF2B5EF4-FFF2-40B4-BE49-F238E27FC236}">
                  <a16:creationId xmlns:a16="http://schemas.microsoft.com/office/drawing/2014/main" id="{5DBE7168-E2F0-4E67-A1DD-F248B4A3B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3299333" y="3395893"/>
              <a:ext cx="1474062" cy="1474062"/>
            </a:xfrm>
            <a:prstGeom prst="rect">
              <a:avLst/>
            </a:prstGeom>
          </p:spPr>
        </p:pic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5896AE1C-CD5F-4B4A-8AAB-8B8F10F290B8}"/>
                </a:ext>
              </a:extLst>
            </p:cNvPr>
            <p:cNvSpPr/>
            <p:nvPr/>
          </p:nvSpPr>
          <p:spPr>
            <a:xfrm>
              <a:off x="-1842431" y="3592384"/>
              <a:ext cx="1474063" cy="9684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000"/>
                <a:t>怪獣兵器名</a:t>
              </a:r>
              <a:endParaRPr kumimoji="1" lang="en-US" altLang="ja-JP" sz="1000"/>
            </a:p>
            <a:p>
              <a:r>
                <a:rPr kumimoji="1" lang="en-US" altLang="ja-JP" sz="1000"/>
                <a:t>LV. </a:t>
              </a:r>
              <a:r>
                <a:rPr kumimoji="1" lang="ja-JP" altLang="en-US" sz="1000"/>
                <a:t>　　　</a:t>
              </a:r>
              <a:r>
                <a:rPr kumimoji="1" lang="en-US" altLang="ja-JP" sz="1000"/>
                <a:t>XXXXXX</a:t>
              </a:r>
            </a:p>
            <a:p>
              <a:r>
                <a:rPr kumimoji="1" lang="en-US" altLang="ja-JP" sz="1000"/>
                <a:t>POWER</a:t>
              </a:r>
              <a:r>
                <a:rPr kumimoji="1" lang="ja-JP" altLang="en-US" sz="1000"/>
                <a:t>　  </a:t>
              </a:r>
              <a:r>
                <a:rPr kumimoji="1" lang="en-US" altLang="ja-JP" sz="1000"/>
                <a:t>XXXXXX</a:t>
              </a:r>
            </a:p>
            <a:p>
              <a:r>
                <a:rPr kumimoji="1" lang="en-US" altLang="ja-JP" sz="1000"/>
                <a:t>TIME</a:t>
              </a:r>
              <a:r>
                <a:rPr kumimoji="1" lang="ja-JP" altLang="en-US" sz="1000"/>
                <a:t>　　  </a:t>
              </a:r>
              <a:r>
                <a:rPr kumimoji="1" lang="en-US" altLang="ja-JP" sz="1000"/>
                <a:t>XXXXXX</a:t>
              </a:r>
            </a:p>
            <a:p>
              <a:r>
                <a:rPr kumimoji="1" lang="ja-JP" altLang="en-US" sz="800"/>
                <a:t>効果</a:t>
              </a:r>
              <a:endParaRPr kumimoji="1" lang="en-US" altLang="ja-JP" sz="800"/>
            </a:p>
            <a:p>
              <a:r>
                <a:rPr kumimoji="1" lang="ja-JP" altLang="en-US" sz="500"/>
                <a:t>説明文１２３４５６７８９０１２３４５６</a:t>
              </a:r>
              <a:endParaRPr kumimoji="1" lang="en-US" altLang="ja-JP" sz="500"/>
            </a:p>
            <a:p>
              <a:r>
                <a:rPr kumimoji="1" lang="ja-JP" altLang="en-US" sz="500"/>
                <a:t>説明文１２３４５６７８９０１２３４５６</a:t>
              </a:r>
              <a:endParaRPr kumimoji="1" lang="en-US" altLang="ja-JP" sz="500"/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07961670-73BB-4A6B-9487-FA022E655DA3}"/>
                </a:ext>
              </a:extLst>
            </p:cNvPr>
            <p:cNvSpPr/>
            <p:nvPr/>
          </p:nvSpPr>
          <p:spPr>
            <a:xfrm>
              <a:off x="-3248065" y="5405685"/>
              <a:ext cx="2956188" cy="317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900" b="1">
                  <a:solidFill>
                    <a:srgbClr val="FF0000"/>
                  </a:solidFill>
                </a:rPr>
                <a:t>イベント開催中！</a:t>
              </a:r>
              <a:endParaRPr kumimoji="1" lang="en-US" altLang="ja-JP" sz="900" b="1">
                <a:solidFill>
                  <a:srgbClr val="FF0000"/>
                </a:solidFill>
              </a:endParaRPr>
            </a:p>
            <a:p>
              <a:r>
                <a:rPr kumimoji="1" lang="en-US" altLang="ja-JP" sz="900" b="1">
                  <a:solidFill>
                    <a:srgbClr val="FF0000"/>
                  </a:solidFill>
                </a:rPr>
                <a:t>XXX</a:t>
              </a:r>
              <a:r>
                <a:rPr kumimoji="1" lang="ja-JP" altLang="en-US" sz="900" b="1">
                  <a:solidFill>
                    <a:srgbClr val="FF0000"/>
                  </a:solidFill>
                </a:rPr>
                <a:t> 位</a:t>
              </a:r>
              <a:r>
                <a:rPr kumimoji="1" lang="en-US" altLang="ja-JP" sz="900" b="1">
                  <a:solidFill>
                    <a:srgbClr val="FF0000"/>
                  </a:solidFill>
                </a:rPr>
                <a:t>(MM:DD</a:t>
              </a:r>
              <a:r>
                <a:rPr kumimoji="1" lang="ja-JP" altLang="en-US" sz="900" b="1">
                  <a:solidFill>
                    <a:srgbClr val="FF0000"/>
                  </a:solidFill>
                </a:rPr>
                <a:t> </a:t>
              </a:r>
              <a:r>
                <a:rPr kumimoji="1" lang="en-US" altLang="ja-JP" sz="900" b="1">
                  <a:solidFill>
                    <a:srgbClr val="FF0000"/>
                  </a:solidFill>
                </a:rPr>
                <a:t>HH</a:t>
              </a:r>
              <a:r>
                <a:rPr kumimoji="1" lang="ja-JP" altLang="en-US" sz="900" b="1">
                  <a:solidFill>
                    <a:srgbClr val="FF0000"/>
                  </a:solidFill>
                </a:rPr>
                <a:t>時 現在</a:t>
              </a:r>
              <a:r>
                <a:rPr kumimoji="1" lang="en-US" altLang="ja-JP" sz="900" b="1">
                  <a:solidFill>
                    <a:srgbClr val="FF0000"/>
                  </a:solidFill>
                </a:rPr>
                <a:t>)</a:t>
              </a:r>
              <a:endParaRPr kumimoji="1" lang="ja-JP" altLang="en-US" sz="900" b="1">
                <a:solidFill>
                  <a:srgbClr val="FF0000"/>
                </a:solidFill>
              </a:endParaRPr>
            </a:p>
          </p:txBody>
        </p:sp>
        <p:grpSp>
          <p:nvGrpSpPr>
            <p:cNvPr id="235" name="グループ化 234">
              <a:extLst>
                <a:ext uri="{FF2B5EF4-FFF2-40B4-BE49-F238E27FC236}">
                  <a16:creationId xmlns:a16="http://schemas.microsoft.com/office/drawing/2014/main" id="{12FA3281-2B69-44C8-96FC-597230274935}"/>
                </a:ext>
              </a:extLst>
            </p:cNvPr>
            <p:cNvGrpSpPr/>
            <p:nvPr/>
          </p:nvGrpSpPr>
          <p:grpSpPr>
            <a:xfrm>
              <a:off x="-1036544" y="5464006"/>
              <a:ext cx="901523" cy="218394"/>
              <a:chOff x="320920" y="3839560"/>
              <a:chExt cx="649211" cy="313142"/>
            </a:xfrm>
          </p:grpSpPr>
          <p:sp>
            <p:nvSpPr>
              <p:cNvPr id="236" name="四角形: 角を丸くする 235">
                <a:extLst>
                  <a:ext uri="{FF2B5EF4-FFF2-40B4-BE49-F238E27FC236}">
                    <a16:creationId xmlns:a16="http://schemas.microsoft.com/office/drawing/2014/main" id="{6C3F838F-A989-41B6-A200-2824192C261C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237" name="テキスト ボックス 236">
                <a:extLst>
                  <a:ext uri="{FF2B5EF4-FFF2-40B4-BE49-F238E27FC236}">
                    <a16:creationId xmlns:a16="http://schemas.microsoft.com/office/drawing/2014/main" id="{40E9E874-0C3D-42F6-BEC9-470743D4F72E}"/>
                  </a:ext>
                </a:extLst>
              </p:cNvPr>
              <p:cNvSpPr txBox="1"/>
              <p:nvPr/>
            </p:nvSpPr>
            <p:spPr>
              <a:xfrm>
                <a:off x="320920" y="3854390"/>
                <a:ext cx="649211" cy="286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>
                    <a:solidFill>
                      <a:schemeClr val="bg1"/>
                    </a:solidFill>
                  </a:rPr>
                  <a:t>イベントへ</a:t>
                </a:r>
              </a:p>
            </p:txBody>
          </p:sp>
        </p:grpSp>
        <p:grpSp>
          <p:nvGrpSpPr>
            <p:cNvPr id="238" name="グループ化 237">
              <a:extLst>
                <a:ext uri="{FF2B5EF4-FFF2-40B4-BE49-F238E27FC236}">
                  <a16:creationId xmlns:a16="http://schemas.microsoft.com/office/drawing/2014/main" id="{3CA46111-A0D1-4F5E-B5C6-0C12618AF5F3}"/>
                </a:ext>
              </a:extLst>
            </p:cNvPr>
            <p:cNvGrpSpPr/>
            <p:nvPr/>
          </p:nvGrpSpPr>
          <p:grpSpPr>
            <a:xfrm>
              <a:off x="-1529396" y="5464006"/>
              <a:ext cx="901523" cy="218394"/>
              <a:chOff x="320920" y="3839560"/>
              <a:chExt cx="649211" cy="313142"/>
            </a:xfrm>
          </p:grpSpPr>
          <p:sp>
            <p:nvSpPr>
              <p:cNvPr id="239" name="四角形: 角を丸くする 238">
                <a:extLst>
                  <a:ext uri="{FF2B5EF4-FFF2-40B4-BE49-F238E27FC236}">
                    <a16:creationId xmlns:a16="http://schemas.microsoft.com/office/drawing/2014/main" id="{42FF0C00-AF1E-48F0-9262-9D87A199DC63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48B98DEF-C1E0-4AD2-9E92-4FF97F50D8E1}"/>
                  </a:ext>
                </a:extLst>
              </p:cNvPr>
              <p:cNvSpPr txBox="1"/>
              <p:nvPr/>
            </p:nvSpPr>
            <p:spPr>
              <a:xfrm>
                <a:off x="320920" y="3854390"/>
                <a:ext cx="649211" cy="286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>
                    <a:solidFill>
                      <a:schemeClr val="bg1"/>
                    </a:solidFill>
                  </a:rPr>
                  <a:t>救援</a:t>
                </a:r>
              </a:p>
            </p:txBody>
          </p:sp>
        </p:grpSp>
        <p:sp>
          <p:nvSpPr>
            <p:cNvPr id="241" name="楕円 240">
              <a:extLst>
                <a:ext uri="{FF2B5EF4-FFF2-40B4-BE49-F238E27FC236}">
                  <a16:creationId xmlns:a16="http://schemas.microsoft.com/office/drawing/2014/main" id="{F8FED0F5-C096-4D11-BFB6-4B4953235F20}"/>
                </a:ext>
              </a:extLst>
            </p:cNvPr>
            <p:cNvSpPr/>
            <p:nvPr/>
          </p:nvSpPr>
          <p:spPr>
            <a:xfrm>
              <a:off x="-1018759" y="5382709"/>
              <a:ext cx="200055" cy="20005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/>
                <a:t>!</a:t>
              </a:r>
              <a:endParaRPr kumimoji="1" lang="en-US" altLang="ja-JP" sz="500" b="1"/>
            </a:p>
          </p:txBody>
        </p:sp>
        <p:grpSp>
          <p:nvGrpSpPr>
            <p:cNvPr id="242" name="グループ化 241">
              <a:extLst>
                <a:ext uri="{FF2B5EF4-FFF2-40B4-BE49-F238E27FC236}">
                  <a16:creationId xmlns:a16="http://schemas.microsoft.com/office/drawing/2014/main" id="{CEA19DC8-6F9F-4372-A7D6-6D60AE39A054}"/>
                </a:ext>
              </a:extLst>
            </p:cNvPr>
            <p:cNvGrpSpPr/>
            <p:nvPr/>
          </p:nvGrpSpPr>
          <p:grpSpPr>
            <a:xfrm>
              <a:off x="-1018760" y="2038512"/>
              <a:ext cx="901523" cy="357728"/>
              <a:chOff x="320920" y="3839560"/>
              <a:chExt cx="649211" cy="351910"/>
            </a:xfrm>
          </p:grpSpPr>
          <p:sp>
            <p:nvSpPr>
              <p:cNvPr id="244" name="四角形: 角を丸くする 243">
                <a:extLst>
                  <a:ext uri="{FF2B5EF4-FFF2-40B4-BE49-F238E27FC236}">
                    <a16:creationId xmlns:a16="http://schemas.microsoft.com/office/drawing/2014/main" id="{FCD579D8-3103-491D-9D9C-3A67BD899E79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245" name="テキスト ボックス 244">
                <a:extLst>
                  <a:ext uri="{FF2B5EF4-FFF2-40B4-BE49-F238E27FC236}">
                    <a16:creationId xmlns:a16="http://schemas.microsoft.com/office/drawing/2014/main" id="{22FD2F86-2B96-402E-B99F-652665C497B6}"/>
                  </a:ext>
                </a:extLst>
              </p:cNvPr>
              <p:cNvSpPr txBox="1"/>
              <p:nvPr/>
            </p:nvSpPr>
            <p:spPr>
              <a:xfrm>
                <a:off x="320920" y="3904624"/>
                <a:ext cx="649211" cy="28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>
                    <a:solidFill>
                      <a:schemeClr val="bg1"/>
                    </a:solidFill>
                  </a:rPr>
                  <a:t>師団設定</a:t>
                </a:r>
              </a:p>
            </p:txBody>
          </p:sp>
        </p:grpSp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708C9C68-9A5E-43F3-ABEB-AF7679738A49}"/>
                </a:ext>
              </a:extLst>
            </p:cNvPr>
            <p:cNvSpPr/>
            <p:nvPr/>
          </p:nvSpPr>
          <p:spPr>
            <a:xfrm>
              <a:off x="-3270995" y="2952865"/>
              <a:ext cx="1779271" cy="1557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600" b="1"/>
                <a:t>リーダー：プレイヤー名　　人数 </a:t>
              </a:r>
              <a:r>
                <a:rPr kumimoji="1" lang="en-US" altLang="ja-JP" sz="600" b="1"/>
                <a:t>XX/20</a:t>
              </a:r>
              <a:r>
                <a:rPr kumimoji="1" lang="ja-JP" altLang="en-US" sz="600" b="1"/>
                <a:t>人</a:t>
              </a:r>
              <a:endParaRPr kumimoji="1" lang="en-US" altLang="ja-JP" sz="600" b="1"/>
            </a:p>
            <a:p>
              <a:r>
                <a:rPr kumimoji="1" lang="ja-JP" altLang="en-US" sz="600" b="1"/>
                <a:t>師団説明フリーテキストボックス６</a:t>
              </a:r>
              <a:endParaRPr kumimoji="1" lang="en-US" altLang="ja-JP" sz="600" b="1"/>
            </a:p>
            <a:p>
              <a:r>
                <a:rPr kumimoji="1" lang="ja-JP" altLang="en-US" sz="600" b="1"/>
                <a:t>説明テキスト７８９０１２３４５６</a:t>
              </a:r>
            </a:p>
          </p:txBody>
        </p:sp>
        <p:sp>
          <p:nvSpPr>
            <p:cNvPr id="249" name="四角形: 角を丸くする 248">
              <a:extLst>
                <a:ext uri="{FF2B5EF4-FFF2-40B4-BE49-F238E27FC236}">
                  <a16:creationId xmlns:a16="http://schemas.microsoft.com/office/drawing/2014/main" id="{43BBDE76-B03E-461C-A471-99146622D3B6}"/>
                </a:ext>
              </a:extLst>
            </p:cNvPr>
            <p:cNvSpPr/>
            <p:nvPr/>
          </p:nvSpPr>
          <p:spPr>
            <a:xfrm>
              <a:off x="-935236" y="2915349"/>
              <a:ext cx="587617" cy="2936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500"/>
                <a:t>師団</a:t>
              </a:r>
              <a:endParaRPr kumimoji="1" lang="en-US" altLang="ja-JP" sz="500"/>
            </a:p>
            <a:p>
              <a:pPr algn="ctr"/>
              <a:r>
                <a:rPr kumimoji="1" lang="ja-JP" altLang="en-US" sz="500"/>
                <a:t>ショップへ</a:t>
              </a:r>
            </a:p>
          </p:txBody>
        </p:sp>
        <p:sp>
          <p:nvSpPr>
            <p:cNvPr id="250" name="二等辺三角形 249">
              <a:extLst>
                <a:ext uri="{FF2B5EF4-FFF2-40B4-BE49-F238E27FC236}">
                  <a16:creationId xmlns:a16="http://schemas.microsoft.com/office/drawing/2014/main" id="{77FDAF5D-E1DF-4318-BEDD-428EB6F23C93}"/>
                </a:ext>
              </a:extLst>
            </p:cNvPr>
            <p:cNvSpPr/>
            <p:nvPr/>
          </p:nvSpPr>
          <p:spPr>
            <a:xfrm rot="16200000">
              <a:off x="-3293106" y="3997955"/>
              <a:ext cx="250040" cy="11934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二等辺三角形 250">
              <a:extLst>
                <a:ext uri="{FF2B5EF4-FFF2-40B4-BE49-F238E27FC236}">
                  <a16:creationId xmlns:a16="http://schemas.microsoft.com/office/drawing/2014/main" id="{9FF5FFC5-07D6-4D4C-8C3D-9A423A7B8861}"/>
                </a:ext>
              </a:extLst>
            </p:cNvPr>
            <p:cNvSpPr/>
            <p:nvPr/>
          </p:nvSpPr>
          <p:spPr>
            <a:xfrm rot="5400000">
              <a:off x="-515966" y="3959996"/>
              <a:ext cx="250040" cy="11934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3" name="正方形/長方形 252">
              <a:extLst>
                <a:ext uri="{FF2B5EF4-FFF2-40B4-BE49-F238E27FC236}">
                  <a16:creationId xmlns:a16="http://schemas.microsoft.com/office/drawing/2014/main" id="{F18BAA0E-5C75-4BD9-B145-DDF7C16CDD71}"/>
                </a:ext>
              </a:extLst>
            </p:cNvPr>
            <p:cNvSpPr/>
            <p:nvPr/>
          </p:nvSpPr>
          <p:spPr>
            <a:xfrm>
              <a:off x="-880271" y="1964250"/>
              <a:ext cx="598631" cy="50171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矢印: 右 19">
            <a:extLst>
              <a:ext uri="{FF2B5EF4-FFF2-40B4-BE49-F238E27FC236}">
                <a16:creationId xmlns:a16="http://schemas.microsoft.com/office/drawing/2014/main" id="{39C2B8B8-5F68-4828-A20C-AE3680CD93E1}"/>
              </a:ext>
            </a:extLst>
          </p:cNvPr>
          <p:cNvSpPr/>
          <p:nvPr/>
        </p:nvSpPr>
        <p:spPr>
          <a:xfrm rot="1037536">
            <a:off x="3153733" y="2383742"/>
            <a:ext cx="617551" cy="24216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10C7DF9-8A42-4386-8BFE-032E237BB1E2}"/>
              </a:ext>
            </a:extLst>
          </p:cNvPr>
          <p:cNvSpPr/>
          <p:nvPr/>
        </p:nvSpPr>
        <p:spPr>
          <a:xfrm>
            <a:off x="941415" y="4851545"/>
            <a:ext cx="835257" cy="293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/>
              <a:t>チャット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EF96F3C-FA5F-493E-9EFB-00E8B59885B1}"/>
              </a:ext>
            </a:extLst>
          </p:cNvPr>
          <p:cNvSpPr/>
          <p:nvPr/>
        </p:nvSpPr>
        <p:spPr>
          <a:xfrm>
            <a:off x="2150106" y="4855184"/>
            <a:ext cx="835257" cy="293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団員</a:t>
            </a:r>
          </a:p>
        </p:txBody>
      </p:sp>
      <p:sp>
        <p:nvSpPr>
          <p:cNvPr id="254" name="テキスト ボックス 253">
            <a:extLst>
              <a:ext uri="{FF2B5EF4-FFF2-40B4-BE49-F238E27FC236}">
                <a16:creationId xmlns:a16="http://schemas.microsoft.com/office/drawing/2014/main" id="{7D79A490-1BC9-4806-B8D5-E1C0FB8CDA6F}"/>
              </a:ext>
            </a:extLst>
          </p:cNvPr>
          <p:cNvSpPr txBox="1"/>
          <p:nvPr/>
        </p:nvSpPr>
        <p:spPr>
          <a:xfrm>
            <a:off x="4127500" y="4264351"/>
            <a:ext cx="127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bg1"/>
                </a:solidFill>
              </a:rPr>
              <a:t>師団の解散</a:t>
            </a:r>
          </a:p>
        </p:txBody>
      </p:sp>
      <p:grpSp>
        <p:nvGrpSpPr>
          <p:cNvPr id="255" name="グループ化 254">
            <a:extLst>
              <a:ext uri="{FF2B5EF4-FFF2-40B4-BE49-F238E27FC236}">
                <a16:creationId xmlns:a16="http://schemas.microsoft.com/office/drawing/2014/main" id="{AD5F398A-64AD-4A2B-8586-0DF40AF5132C}"/>
              </a:ext>
            </a:extLst>
          </p:cNvPr>
          <p:cNvGrpSpPr/>
          <p:nvPr/>
        </p:nvGrpSpPr>
        <p:grpSpPr>
          <a:xfrm>
            <a:off x="4006190" y="4575673"/>
            <a:ext cx="1553626" cy="227938"/>
            <a:chOff x="320920" y="3839560"/>
            <a:chExt cx="649211" cy="313142"/>
          </a:xfrm>
        </p:grpSpPr>
        <p:sp>
          <p:nvSpPr>
            <p:cNvPr id="256" name="四角形: 角を丸くする 255">
              <a:extLst>
                <a:ext uri="{FF2B5EF4-FFF2-40B4-BE49-F238E27FC236}">
                  <a16:creationId xmlns:a16="http://schemas.microsoft.com/office/drawing/2014/main" id="{C4179674-2BB5-4AF4-9DD8-858FB69494D5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257" name="テキスト ボックス 256">
              <a:extLst>
                <a:ext uri="{FF2B5EF4-FFF2-40B4-BE49-F238E27FC236}">
                  <a16:creationId xmlns:a16="http://schemas.microsoft.com/office/drawing/2014/main" id="{1C7CDBE9-1035-4012-9B2F-08528A4B56C9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4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解散する</a:t>
              </a:r>
            </a:p>
          </p:txBody>
        </p:sp>
      </p:grp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DD2CC24-84F7-4727-A858-517D07C50C05}"/>
              </a:ext>
            </a:extLst>
          </p:cNvPr>
          <p:cNvCxnSpPr>
            <a:cxnSpLocks/>
          </p:cNvCxnSpPr>
          <p:nvPr/>
        </p:nvCxnSpPr>
        <p:spPr>
          <a:xfrm>
            <a:off x="3912655" y="4209632"/>
            <a:ext cx="1694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796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EB9519-720D-4D9E-9E81-9B0D6AA0EE4A}"/>
              </a:ext>
            </a:extLst>
          </p:cNvPr>
          <p:cNvSpPr txBox="1"/>
          <p:nvPr/>
        </p:nvSpPr>
        <p:spPr>
          <a:xfrm>
            <a:off x="41534" y="538799"/>
            <a:ext cx="377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●師団設定</a:t>
            </a:r>
            <a:r>
              <a:rPr kumimoji="1" lang="en-US" altLang="ja-JP" sz="1400" b="1"/>
              <a:t>[ID.di100h, ID.di100i, ID.di100l]</a:t>
            </a:r>
            <a:r>
              <a:rPr kumimoji="1" lang="ja-JP" altLang="en-US" sz="1400" b="1"/>
              <a:t>　　</a:t>
            </a:r>
            <a:endParaRPr kumimoji="1" lang="en-US" altLang="ja-JP" sz="1400" b="1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26EA910-B724-4720-A7E4-49CA9745D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50654"/>
              </p:ext>
            </p:extLst>
          </p:nvPr>
        </p:nvGraphicFramePr>
        <p:xfrm>
          <a:off x="822787" y="805838"/>
          <a:ext cx="6986244" cy="2713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30">
                  <a:extLst>
                    <a:ext uri="{9D8B030D-6E8A-4147-A177-3AD203B41FA5}">
                      <a16:colId xmlns:a16="http://schemas.microsoft.com/office/drawing/2014/main" val="83433249"/>
                    </a:ext>
                  </a:extLst>
                </a:gridCol>
                <a:gridCol w="3106407">
                  <a:extLst>
                    <a:ext uri="{9D8B030D-6E8A-4147-A177-3AD203B41FA5}">
                      <a16:colId xmlns:a16="http://schemas.microsoft.com/office/drawing/2014/main" val="700968740"/>
                    </a:ext>
                  </a:extLst>
                </a:gridCol>
                <a:gridCol w="3106407">
                  <a:extLst>
                    <a:ext uri="{9D8B030D-6E8A-4147-A177-3AD203B41FA5}">
                      <a16:colId xmlns:a16="http://schemas.microsoft.com/office/drawing/2014/main" val="2251609888"/>
                    </a:ext>
                  </a:extLst>
                </a:gridCol>
              </a:tblGrid>
              <a:tr h="343171"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権限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できること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その他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512334"/>
                  </a:ext>
                </a:extLst>
              </a:tr>
              <a:tr h="894827"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師団長</a:t>
                      </a:r>
                      <a:endParaRPr kumimoji="1" lang="en-US" altLang="ja-JP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師団の解散</a:t>
                      </a:r>
                      <a:endParaRPr kumimoji="1" lang="en-US" altLang="ja-JP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権限</a:t>
                      </a:r>
                      <a:r>
                        <a:rPr kumimoji="1" lang="en-US" altLang="ja-JP" sz="1100" dirty="0"/>
                        <a:t>(</a:t>
                      </a:r>
                      <a:r>
                        <a:rPr kumimoji="1" lang="ja-JP" altLang="en-US" sz="1100" dirty="0"/>
                        <a:t>師団長への変更を含む</a:t>
                      </a:r>
                      <a:r>
                        <a:rPr kumimoji="1" lang="en-US" altLang="ja-JP" sz="1100" dirty="0"/>
                        <a:t>)</a:t>
                      </a:r>
                      <a:r>
                        <a:rPr kumimoji="1" lang="ja-JP" altLang="en-US" sz="1100" dirty="0"/>
                        <a:t>設定・除名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師団の作戦・方針の変更</a:t>
                      </a:r>
                      <a:endParaRPr kumimoji="1" lang="en-US" altLang="ja-JP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師団称号の設定</a:t>
                      </a:r>
                      <a:endParaRPr kumimoji="1" lang="en-US" altLang="ja-JP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エンブレムの設定</a:t>
                      </a:r>
                      <a:endParaRPr kumimoji="1" lang="en-US" altLang="ja-JP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入団希望メンバーの参加承認</a:t>
                      </a:r>
                      <a:endParaRPr kumimoji="1" lang="en-US" altLang="ja-JP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１週間ログインが無い場合、</a:t>
                      </a:r>
                      <a:endParaRPr kumimoji="1" lang="en-US" altLang="ja-JP" sz="1100"/>
                    </a:p>
                    <a:p>
                      <a:r>
                        <a:rPr kumimoji="1" lang="ja-JP" altLang="en-US" sz="1100"/>
                        <a:t>師団長は副師団長となる。その後、副師団長になったのが早いひとが師団長になる。</a:t>
                      </a:r>
                      <a:endParaRPr kumimoji="1" lang="en-US" altLang="ja-JP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533991"/>
                  </a:ext>
                </a:extLst>
              </a:tr>
              <a:tr h="894827"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副師団長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/>
                        <a:t>権限設定・除名</a:t>
                      </a:r>
                      <a:endParaRPr kumimoji="1" lang="en-US" altLang="ja-JP" sz="1100"/>
                    </a:p>
                    <a:p>
                      <a:r>
                        <a:rPr kumimoji="1" lang="ja-JP" altLang="en-US" sz="1100"/>
                        <a:t>師団の作戦・方針の変更</a:t>
                      </a:r>
                      <a:endParaRPr kumimoji="1" lang="en-US" altLang="ja-JP" sz="11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/>
                        <a:t>師団称号の設定</a:t>
                      </a:r>
                      <a:endParaRPr kumimoji="1" lang="en-US" altLang="ja-JP" sz="1100"/>
                    </a:p>
                    <a:p>
                      <a:r>
                        <a:rPr kumimoji="1" lang="ja-JP" altLang="en-US" sz="1100"/>
                        <a:t>エンブレムの設定</a:t>
                      </a:r>
                      <a:endParaRPr kumimoji="1" lang="en-US" altLang="ja-JP" sz="11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/>
                        <a:t>入団希望メンバーの参加承認</a:t>
                      </a:r>
                      <a:endParaRPr kumimoji="1" lang="en-US" altLang="ja-JP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81275"/>
                  </a:ext>
                </a:extLst>
              </a:tr>
              <a:tr h="343171"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団員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293234"/>
                  </a:ext>
                </a:extLst>
              </a:tr>
            </a:tbl>
          </a:graphicData>
        </a:graphic>
      </p:graphicFrame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632CCF2-D69D-4CCE-A68D-6C17B172FB7C}"/>
              </a:ext>
            </a:extLst>
          </p:cNvPr>
          <p:cNvSpPr/>
          <p:nvPr/>
        </p:nvSpPr>
        <p:spPr>
          <a:xfrm>
            <a:off x="440377" y="3708629"/>
            <a:ext cx="2284842" cy="2371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800">
              <a:solidFill>
                <a:schemeClr val="bg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F3FDEC1-09CE-4199-B326-1D59FA626C09}"/>
              </a:ext>
            </a:extLst>
          </p:cNvPr>
          <p:cNvSpPr txBox="1"/>
          <p:nvPr/>
        </p:nvSpPr>
        <p:spPr>
          <a:xfrm>
            <a:off x="910817" y="3767879"/>
            <a:ext cx="127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>
                <a:solidFill>
                  <a:schemeClr val="bg1"/>
                </a:solidFill>
              </a:rPr>
              <a:t>師団設定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169C202-CA9C-4FA0-94C0-077D974D23B9}"/>
              </a:ext>
            </a:extLst>
          </p:cNvPr>
          <p:cNvSpPr txBox="1"/>
          <p:nvPr/>
        </p:nvSpPr>
        <p:spPr>
          <a:xfrm>
            <a:off x="501408" y="5488359"/>
            <a:ext cx="1872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エンブレム効果エンブレム効果５６</a:t>
            </a:r>
            <a:endParaRPr kumimoji="1" lang="en-US" altLang="ja-JP" sz="800">
              <a:solidFill>
                <a:schemeClr val="bg1"/>
              </a:solidFill>
            </a:endParaRPr>
          </a:p>
          <a:p>
            <a:r>
              <a:rPr kumimoji="1" lang="ja-JP" altLang="en-US" sz="800">
                <a:solidFill>
                  <a:schemeClr val="bg1"/>
                </a:solidFill>
              </a:rPr>
              <a:t>師団パッシブの内容のテキスト５６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2F93511-A349-4B82-8419-85178FA89061}"/>
              </a:ext>
            </a:extLst>
          </p:cNvPr>
          <p:cNvSpPr txBox="1"/>
          <p:nvPr/>
        </p:nvSpPr>
        <p:spPr>
          <a:xfrm>
            <a:off x="445513" y="4059121"/>
            <a:ext cx="127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>
                <a:solidFill>
                  <a:schemeClr val="bg1"/>
                </a:solidFill>
              </a:rPr>
              <a:t>作戦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F32781F-5DDD-4E5F-B020-F2D4D908909A}"/>
              </a:ext>
            </a:extLst>
          </p:cNvPr>
          <p:cNvSpPr txBox="1"/>
          <p:nvPr/>
        </p:nvSpPr>
        <p:spPr>
          <a:xfrm>
            <a:off x="454963" y="4354941"/>
            <a:ext cx="127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>
                <a:solidFill>
                  <a:schemeClr val="bg1"/>
                </a:solidFill>
              </a:rPr>
              <a:t>方針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2782B644-2F19-4A43-AEA6-707BA111A9E5}"/>
              </a:ext>
            </a:extLst>
          </p:cNvPr>
          <p:cNvSpPr/>
          <p:nvPr/>
        </p:nvSpPr>
        <p:spPr>
          <a:xfrm>
            <a:off x="902473" y="4110805"/>
            <a:ext cx="488925" cy="1933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まったり</a:t>
            </a:r>
            <a:endParaRPr kumimoji="1" lang="en-US" altLang="ja-JP" sz="500"/>
          </a:p>
          <a:p>
            <a:pPr algn="ctr"/>
            <a:r>
              <a:rPr kumimoji="1" lang="ja-JP" altLang="en-US" sz="500"/>
              <a:t>プレイ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2AE62625-8672-44AD-962E-A426E2984BFA}"/>
              </a:ext>
            </a:extLst>
          </p:cNvPr>
          <p:cNvSpPr/>
          <p:nvPr/>
        </p:nvSpPr>
        <p:spPr>
          <a:xfrm>
            <a:off x="1511278" y="4110805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そこそこ</a:t>
            </a:r>
            <a:endParaRPr kumimoji="1" lang="en-US" altLang="ja-JP" sz="500"/>
          </a:p>
          <a:p>
            <a:pPr algn="ctr"/>
            <a:r>
              <a:rPr kumimoji="1" lang="ja-JP" altLang="en-US" sz="500"/>
              <a:t>プレイ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5F560286-D0AD-4FD3-9498-7B4E1FFEB424}"/>
              </a:ext>
            </a:extLst>
          </p:cNvPr>
          <p:cNvSpPr/>
          <p:nvPr/>
        </p:nvSpPr>
        <p:spPr>
          <a:xfrm>
            <a:off x="2089583" y="4110805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ガンガン</a:t>
            </a:r>
            <a:endParaRPr kumimoji="1" lang="en-US" altLang="ja-JP" sz="500"/>
          </a:p>
          <a:p>
            <a:pPr algn="ctr"/>
            <a:r>
              <a:rPr kumimoji="1" lang="ja-JP" altLang="en-US" sz="500"/>
              <a:t>プレイ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1DFC4D8-15C8-4393-A49E-4F186BB29F56}"/>
              </a:ext>
            </a:extLst>
          </p:cNvPr>
          <p:cNvSpPr/>
          <p:nvPr/>
        </p:nvSpPr>
        <p:spPr>
          <a:xfrm>
            <a:off x="914536" y="4387099"/>
            <a:ext cx="1669909" cy="28307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/>
              <a:t>師団説明フリーテキストボックス６</a:t>
            </a:r>
            <a:endParaRPr kumimoji="1" lang="en-US" altLang="ja-JP" sz="700"/>
          </a:p>
          <a:p>
            <a:pPr algn="ctr"/>
            <a:r>
              <a:rPr kumimoji="1" lang="ja-JP" altLang="en-US" sz="700"/>
              <a:t>説明テキスト７８９０１２３４５６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80D902B-7571-4245-A616-29FC2739A556}"/>
              </a:ext>
            </a:extLst>
          </p:cNvPr>
          <p:cNvSpPr txBox="1"/>
          <p:nvPr/>
        </p:nvSpPr>
        <p:spPr>
          <a:xfrm>
            <a:off x="455514" y="4688085"/>
            <a:ext cx="127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>
                <a:solidFill>
                  <a:schemeClr val="bg1"/>
                </a:solidFill>
              </a:rPr>
              <a:t>師団称号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879EEFC-F095-42B4-9D9D-6DD3BF1B21BD}"/>
              </a:ext>
            </a:extLst>
          </p:cNvPr>
          <p:cNvSpPr txBox="1"/>
          <p:nvPr/>
        </p:nvSpPr>
        <p:spPr>
          <a:xfrm>
            <a:off x="501408" y="4876465"/>
            <a:ext cx="194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>
                <a:solidFill>
                  <a:schemeClr val="bg1"/>
                </a:solidFill>
              </a:rPr>
              <a:t>いまえらんでる称号</a:t>
            </a:r>
            <a:endParaRPr kumimoji="1" lang="en-US" altLang="ja-JP" sz="1100">
              <a:solidFill>
                <a:schemeClr val="bg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2FF9264-703D-4F20-AE4D-F8B3F27EE3EE}"/>
              </a:ext>
            </a:extLst>
          </p:cNvPr>
          <p:cNvSpPr txBox="1"/>
          <p:nvPr/>
        </p:nvSpPr>
        <p:spPr>
          <a:xfrm>
            <a:off x="455514" y="5102053"/>
            <a:ext cx="127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>
                <a:solidFill>
                  <a:schemeClr val="bg1"/>
                </a:solidFill>
              </a:rPr>
              <a:t>エンブレム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D985222-2030-4C0E-8DEC-EEE8429A11CF}"/>
              </a:ext>
            </a:extLst>
          </p:cNvPr>
          <p:cNvSpPr txBox="1"/>
          <p:nvPr/>
        </p:nvSpPr>
        <p:spPr>
          <a:xfrm>
            <a:off x="537472" y="5277346"/>
            <a:ext cx="194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solidFill>
                  <a:schemeClr val="bg1"/>
                </a:solidFill>
              </a:rPr>
              <a:t>[</a:t>
            </a:r>
            <a:r>
              <a:rPr kumimoji="1" lang="ja-JP" altLang="en-US" sz="1100">
                <a:solidFill>
                  <a:schemeClr val="bg1"/>
                </a:solidFill>
              </a:rPr>
              <a:t> 　　　いまの絵　　　　</a:t>
            </a:r>
            <a:r>
              <a:rPr kumimoji="1" lang="en-US" altLang="ja-JP" sz="11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9C4EAAF-9B45-4B76-883C-8BE8EE8951A4}"/>
              </a:ext>
            </a:extLst>
          </p:cNvPr>
          <p:cNvSpPr txBox="1"/>
          <p:nvPr/>
        </p:nvSpPr>
        <p:spPr>
          <a:xfrm>
            <a:off x="4537165" y="3543235"/>
            <a:ext cx="3711272" cy="115416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400" b="1" dirty="0">
                <a:latin typeface="Century Gothic" panose="020F0302020204030204"/>
                <a:ea typeface="メイリオ"/>
              </a:rPr>
              <a:t>●師団設定画面</a:t>
            </a:r>
            <a:endParaRPr lang="en-US" altLang="ja-JP" sz="14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100" dirty="0">
                <a:latin typeface="Century Gothic" panose="020F0302020204030204"/>
                <a:ea typeface="メイリオ"/>
              </a:rPr>
              <a:t>　変更ボタンや作戦、権限・除名ボタンなどの</a:t>
            </a:r>
            <a:endParaRPr lang="en-US" altLang="ja-JP" sz="1100" dirty="0">
              <a:latin typeface="Century Gothic" panose="020F0302020204030204"/>
              <a:ea typeface="メイリオ"/>
            </a:endParaRPr>
          </a:p>
          <a:p>
            <a:r>
              <a:rPr lang="ja-JP" altLang="en-US" sz="1100" dirty="0">
                <a:latin typeface="Century Gothic" panose="020F0302020204030204"/>
                <a:ea typeface="メイリオ"/>
              </a:rPr>
              <a:t>　</a:t>
            </a:r>
            <a:r>
              <a:rPr lang="ja-JP" altLang="en-US" sz="1100" b="1" dirty="0">
                <a:latin typeface="Century Gothic" panose="020F0302020204030204"/>
                <a:ea typeface="メイリオ"/>
              </a:rPr>
              <a:t>自分の権限外のものはグレーアウトする。</a:t>
            </a:r>
            <a:endParaRPr lang="en-US" altLang="ja-JP" sz="1100" b="1" dirty="0">
              <a:latin typeface="Century Gothic" panose="020F0302020204030204"/>
              <a:ea typeface="メイリオ"/>
            </a:endParaRPr>
          </a:p>
          <a:p>
            <a:endParaRPr lang="en-US" altLang="ja-JP" sz="1100" dirty="0">
              <a:latin typeface="Century Gothic" panose="020F0302020204030204"/>
              <a:ea typeface="メイリオ"/>
            </a:endParaRPr>
          </a:p>
          <a:p>
            <a:r>
              <a:rPr lang="ja-JP" altLang="en-US" sz="1100" dirty="0">
                <a:latin typeface="Century Gothic" panose="020F0302020204030204"/>
                <a:ea typeface="メイリオ"/>
              </a:rPr>
              <a:t>　その他</a:t>
            </a:r>
            <a:endParaRPr lang="en-US" altLang="ja-JP" sz="1100" dirty="0">
              <a:latin typeface="Century Gothic" panose="020F0302020204030204"/>
              <a:ea typeface="メイリオ"/>
            </a:endParaRPr>
          </a:p>
          <a:p>
            <a:r>
              <a:rPr lang="ja-JP" altLang="en-US" sz="1100" dirty="0">
                <a:latin typeface="Century Gothic" panose="020F0302020204030204"/>
                <a:ea typeface="メイリオ"/>
              </a:rPr>
              <a:t>　方針：テキストボックスではなく、テキストのみ表示</a:t>
            </a:r>
            <a:endParaRPr lang="en-US" altLang="ja-JP" sz="1100" dirty="0">
              <a:latin typeface="Century Gothic" panose="020F0302020204030204"/>
              <a:ea typeface="メイリオ"/>
            </a:endParaRPr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89A10E4C-347B-492E-AD9A-D3195A21E003}"/>
              </a:ext>
            </a:extLst>
          </p:cNvPr>
          <p:cNvGrpSpPr/>
          <p:nvPr/>
        </p:nvGrpSpPr>
        <p:grpSpPr>
          <a:xfrm>
            <a:off x="2153082" y="5381840"/>
            <a:ext cx="716754" cy="227938"/>
            <a:chOff x="320920" y="3839560"/>
            <a:chExt cx="649211" cy="313142"/>
          </a:xfrm>
        </p:grpSpPr>
        <p:sp>
          <p:nvSpPr>
            <p:cNvPr id="55" name="四角形: 角を丸くする 54">
              <a:extLst>
                <a:ext uri="{FF2B5EF4-FFF2-40B4-BE49-F238E27FC236}">
                  <a16:creationId xmlns:a16="http://schemas.microsoft.com/office/drawing/2014/main" id="{E0A13104-7AEA-4C32-AFD6-0B8A81B0B808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B9A9AAF6-3BAC-4010-95E3-09C677EAA22D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181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変更</a:t>
              </a:r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71FE1739-2498-4ACF-A5AC-B82CA1B5F220}"/>
              </a:ext>
            </a:extLst>
          </p:cNvPr>
          <p:cNvGrpSpPr/>
          <p:nvPr/>
        </p:nvGrpSpPr>
        <p:grpSpPr>
          <a:xfrm>
            <a:off x="2153082" y="4889136"/>
            <a:ext cx="716754" cy="227938"/>
            <a:chOff x="320920" y="3839560"/>
            <a:chExt cx="649211" cy="313142"/>
          </a:xfrm>
        </p:grpSpPr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D170D735-F75A-4AA6-883A-EC99438DE3AD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9D57AD8E-D1D4-4200-A614-1689D7AEA203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181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変更</a:t>
              </a:r>
            </a:p>
          </p:txBody>
        </p:sp>
      </p:grp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B5311468-5BD2-4B0B-8862-D5D391F4631D}"/>
              </a:ext>
            </a:extLst>
          </p:cNvPr>
          <p:cNvSpPr/>
          <p:nvPr/>
        </p:nvSpPr>
        <p:spPr>
          <a:xfrm>
            <a:off x="2831955" y="4294176"/>
            <a:ext cx="1740045" cy="1768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8E8FFE5-92A2-47CE-99F7-D2508E931F85}"/>
              </a:ext>
            </a:extLst>
          </p:cNvPr>
          <p:cNvSpPr txBox="1"/>
          <p:nvPr/>
        </p:nvSpPr>
        <p:spPr>
          <a:xfrm>
            <a:off x="3290805" y="4504802"/>
            <a:ext cx="856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>
                <a:solidFill>
                  <a:schemeClr val="bg1"/>
                </a:solidFill>
              </a:rPr>
              <a:t>師団設定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A06CA6F-C5A5-493E-B2C3-476DCA01250D}"/>
              </a:ext>
            </a:extLst>
          </p:cNvPr>
          <p:cNvSpPr txBox="1"/>
          <p:nvPr/>
        </p:nvSpPr>
        <p:spPr>
          <a:xfrm>
            <a:off x="2878373" y="4735634"/>
            <a:ext cx="14115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>
                <a:solidFill>
                  <a:schemeClr val="bg1"/>
                </a:solidFill>
              </a:rPr>
              <a:t>プレイヤー名：今の役職</a:t>
            </a:r>
            <a:endParaRPr kumimoji="1" lang="en-US" altLang="ja-JP" sz="700">
              <a:solidFill>
                <a:schemeClr val="bg1"/>
              </a:solidFill>
            </a:endParaRP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C607D2FD-0774-42ED-84B6-6E9576925CC3}"/>
              </a:ext>
            </a:extLst>
          </p:cNvPr>
          <p:cNvSpPr/>
          <p:nvPr/>
        </p:nvSpPr>
        <p:spPr>
          <a:xfrm>
            <a:off x="2981957" y="4991883"/>
            <a:ext cx="373141" cy="147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"/>
              <a:t>師団長</a:t>
            </a:r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02B92C56-8408-4083-94D9-AC82058B5866}"/>
              </a:ext>
            </a:extLst>
          </p:cNvPr>
          <p:cNvSpPr/>
          <p:nvPr/>
        </p:nvSpPr>
        <p:spPr>
          <a:xfrm>
            <a:off x="3529950" y="4992410"/>
            <a:ext cx="373141" cy="1475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00"/>
              <a:t>副師団長</a:t>
            </a: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BF5C9664-180D-4C7E-808C-B33BD0254E85}"/>
              </a:ext>
            </a:extLst>
          </p:cNvPr>
          <p:cNvSpPr/>
          <p:nvPr/>
        </p:nvSpPr>
        <p:spPr>
          <a:xfrm>
            <a:off x="4050975" y="4990485"/>
            <a:ext cx="373141" cy="147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"/>
              <a:t>団員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658B145-6F2F-43F3-A04F-5BEBE7E26189}"/>
              </a:ext>
            </a:extLst>
          </p:cNvPr>
          <p:cNvSpPr txBox="1"/>
          <p:nvPr/>
        </p:nvSpPr>
        <p:spPr>
          <a:xfrm>
            <a:off x="2878373" y="5138015"/>
            <a:ext cx="15209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">
                <a:solidFill>
                  <a:schemeClr val="bg1"/>
                </a:solidFill>
              </a:rPr>
              <a:t>師団長を選択した場合、現在の団長は副師団長になります。</a:t>
            </a:r>
            <a:endParaRPr kumimoji="1" lang="en-US" altLang="ja-JP" sz="400">
              <a:solidFill>
                <a:schemeClr val="bg1"/>
              </a:solidFill>
            </a:endParaRP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F3758622-7D6B-4BB1-A12D-6E49838029DF}"/>
              </a:ext>
            </a:extLst>
          </p:cNvPr>
          <p:cNvSpPr/>
          <p:nvPr/>
        </p:nvSpPr>
        <p:spPr>
          <a:xfrm>
            <a:off x="2976572" y="5428089"/>
            <a:ext cx="373141" cy="147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"/>
              <a:t>除名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B31CDBD-446A-47D6-BD69-FD6D38E6EAA2}"/>
              </a:ext>
            </a:extLst>
          </p:cNvPr>
          <p:cNvSpPr txBox="1"/>
          <p:nvPr/>
        </p:nvSpPr>
        <p:spPr>
          <a:xfrm>
            <a:off x="2907779" y="5550803"/>
            <a:ext cx="156259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">
                <a:solidFill>
                  <a:schemeClr val="bg1"/>
                </a:solidFill>
              </a:rPr>
              <a:t>師団長を除名した場合、副師団長から師団長が得ればれます。</a:t>
            </a:r>
            <a:endParaRPr kumimoji="1" lang="en-US" altLang="ja-JP" sz="400">
              <a:solidFill>
                <a:schemeClr val="bg1"/>
              </a:solidFill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DE584DD8-822E-4682-B257-04F541CEA40B}"/>
              </a:ext>
            </a:extLst>
          </p:cNvPr>
          <p:cNvGrpSpPr/>
          <p:nvPr/>
        </p:nvGrpSpPr>
        <p:grpSpPr>
          <a:xfrm>
            <a:off x="3355098" y="5712345"/>
            <a:ext cx="716754" cy="241630"/>
            <a:chOff x="320920" y="3839560"/>
            <a:chExt cx="649211" cy="331952"/>
          </a:xfrm>
        </p:grpSpPr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D6DA53E4-E321-4B3E-826A-D629EC1FB20D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AAF22DA-2298-4C0E-AD06-46F49560BDCA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317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solidFill>
                    <a:schemeClr val="bg1"/>
                  </a:solidFill>
                </a:rPr>
                <a:t>ＯＫ</a:t>
              </a:r>
            </a:p>
          </p:txBody>
        </p: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ED7FCF1-1997-47BA-8261-B41E8E0B476B}"/>
              </a:ext>
            </a:extLst>
          </p:cNvPr>
          <p:cNvSpPr txBox="1"/>
          <p:nvPr/>
        </p:nvSpPr>
        <p:spPr>
          <a:xfrm>
            <a:off x="1101699" y="6102284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ID.di100g</a:t>
            </a:r>
            <a:endParaRPr kumimoji="1" lang="ja-JP" altLang="en-US" sz="10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AFB48ED-A40F-499E-9DEE-0D6FEFD4DB9D}"/>
              </a:ext>
            </a:extLst>
          </p:cNvPr>
          <p:cNvSpPr txBox="1"/>
          <p:nvPr/>
        </p:nvSpPr>
        <p:spPr>
          <a:xfrm>
            <a:off x="3302582" y="6085007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ID.di100i</a:t>
            </a:r>
            <a:r>
              <a:rPr kumimoji="1" lang="ja-JP" alt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0046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504989" y="1076573"/>
            <a:ext cx="3672800" cy="2554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457200"/>
            <a:r>
              <a:rPr lang="ja-JP" altLang="en-US" sz="1600" b="1">
                <a:latin typeface="Century Gothic" panose="020F0302020204030204"/>
                <a:ea typeface="メイリオ"/>
              </a:rPr>
              <a:t>● 要素</a:t>
            </a:r>
            <a:endParaRPr lang="en-US" altLang="ja-JP" sz="1600" b="1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 b="1">
                <a:latin typeface="Century Gothic" panose="020F0302020204030204"/>
                <a:ea typeface="メイリオ"/>
              </a:rPr>
              <a:t>　</a:t>
            </a:r>
            <a:endParaRPr lang="en-US" altLang="ja-JP" sz="1600" b="1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 b="1">
                <a:latin typeface="Century Gothic" panose="020F0302020204030204"/>
                <a:ea typeface="メイリオ"/>
              </a:rPr>
              <a:t>　師団をアピールする文章</a:t>
            </a:r>
            <a:endParaRPr lang="en-US" altLang="ja-JP" sz="1600" b="1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 b="1">
                <a:latin typeface="Century Gothic" panose="020F0302020204030204"/>
                <a:ea typeface="メイリオ"/>
              </a:rPr>
              <a:t>　　</a:t>
            </a:r>
            <a:r>
              <a:rPr lang="en-US" altLang="ja-JP" sz="1600">
                <a:latin typeface="Century Gothic" panose="020F0302020204030204"/>
                <a:ea typeface="メイリオ"/>
              </a:rPr>
              <a:t>※</a:t>
            </a:r>
            <a:r>
              <a:rPr lang="ja-JP" altLang="en-US" sz="1600">
                <a:latin typeface="Century Gothic" panose="020F0302020204030204"/>
                <a:ea typeface="メイリオ"/>
              </a:rPr>
              <a:t>未策定</a:t>
            </a:r>
            <a:endParaRPr lang="en-US" altLang="ja-JP" sz="1600">
              <a:latin typeface="Century Gothic" panose="020F0302020204030204"/>
              <a:ea typeface="メイリオ"/>
            </a:endParaRPr>
          </a:p>
          <a:p>
            <a:pPr defTabSz="457200"/>
            <a:endParaRPr lang="en-US" altLang="ja-JP" sz="160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 b="1">
                <a:latin typeface="Century Gothic" panose="020F0302020204030204"/>
                <a:ea typeface="メイリオ"/>
              </a:rPr>
              <a:t>　師団作成ボタン</a:t>
            </a:r>
            <a:endParaRPr lang="en-US" altLang="ja-JP" sz="1600" b="1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 b="1">
                <a:latin typeface="Century Gothic" panose="020F0302020204030204"/>
                <a:ea typeface="メイリオ"/>
              </a:rPr>
              <a:t>　　</a:t>
            </a:r>
            <a:r>
              <a:rPr lang="ja-JP" altLang="en-US" sz="1600">
                <a:latin typeface="Century Gothic" panose="020F0302020204030204"/>
                <a:ea typeface="メイリオ"/>
              </a:rPr>
              <a:t>師団の作成ウィンドウを表示</a:t>
            </a:r>
            <a:endParaRPr lang="en-US" altLang="ja-JP" sz="1600">
              <a:latin typeface="Century Gothic" panose="020F0302020204030204"/>
              <a:ea typeface="メイリオ"/>
            </a:endParaRPr>
          </a:p>
          <a:p>
            <a:pPr defTabSz="457200"/>
            <a:endParaRPr lang="en-US" altLang="ja-JP" sz="1600" b="1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 b="1">
                <a:latin typeface="Century Gothic" panose="020F0302020204030204"/>
                <a:ea typeface="メイリオ"/>
              </a:rPr>
              <a:t>　師団検索ボタン</a:t>
            </a:r>
            <a:endParaRPr lang="en-US" altLang="ja-JP" sz="1600" b="1">
              <a:latin typeface="Century Gothic" panose="020F0302020204030204"/>
              <a:ea typeface="メイリオ"/>
            </a:endParaRPr>
          </a:p>
          <a:p>
            <a:r>
              <a:rPr lang="ja-JP" altLang="en-US" sz="1600" b="1">
                <a:latin typeface="Century Gothic" panose="020F0302020204030204"/>
                <a:ea typeface="メイリオ"/>
              </a:rPr>
              <a:t>　　</a:t>
            </a:r>
            <a:r>
              <a:rPr lang="ja-JP" altLang="en-US" sz="1600">
                <a:latin typeface="Century Gothic" panose="020F0302020204030204"/>
                <a:ea typeface="メイリオ"/>
              </a:rPr>
              <a:t>師団の検索ウィンドウを表示</a:t>
            </a:r>
            <a:r>
              <a:rPr lang="ja-JP" altLang="en-US" sz="1600" b="1">
                <a:latin typeface="Century Gothic" panose="020F0302020204030204"/>
                <a:ea typeface="メイリオ"/>
              </a:rPr>
              <a:t>　　</a:t>
            </a:r>
            <a:endParaRPr lang="en-US" altLang="ja-JP" sz="1600" b="1">
              <a:latin typeface="Century Gothic" panose="020F0302020204030204"/>
              <a:ea typeface="メイリオ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E4F442B-6768-49E9-B3C7-51BB125D583C}"/>
              </a:ext>
            </a:extLst>
          </p:cNvPr>
          <p:cNvSpPr/>
          <p:nvPr/>
        </p:nvSpPr>
        <p:spPr>
          <a:xfrm>
            <a:off x="415419" y="1142872"/>
            <a:ext cx="2942053" cy="462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E1DC02-026D-45F6-A84C-04582DAA4071}"/>
              </a:ext>
            </a:extLst>
          </p:cNvPr>
          <p:cNvSpPr txBox="1"/>
          <p:nvPr/>
        </p:nvSpPr>
        <p:spPr>
          <a:xfrm>
            <a:off x="415419" y="538799"/>
            <a:ext cx="294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●師団</a:t>
            </a:r>
            <a:r>
              <a:rPr kumimoji="1" lang="en-US" altLang="ja-JP" sz="1400" b="1"/>
              <a:t>TOP</a:t>
            </a:r>
            <a:r>
              <a:rPr kumimoji="1" lang="ja-JP" altLang="en-US" sz="1400" b="1"/>
              <a:t>（師団未所属）</a:t>
            </a:r>
            <a:r>
              <a:rPr kumimoji="1" lang="en-US" altLang="ja-JP" sz="1400" b="1"/>
              <a:t>[di.102]</a:t>
            </a:r>
            <a:endParaRPr kumimoji="1" lang="ja-JP" altLang="en-US" sz="1400" b="1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7D32B6A-729A-4F6F-A137-252107CEB8ED}"/>
              </a:ext>
            </a:extLst>
          </p:cNvPr>
          <p:cNvSpPr/>
          <p:nvPr/>
        </p:nvSpPr>
        <p:spPr>
          <a:xfrm>
            <a:off x="415419" y="1145301"/>
            <a:ext cx="2942052" cy="41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ヘッダー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0FDC6D6-B899-4CDF-94EB-E85D24CDA408}"/>
              </a:ext>
            </a:extLst>
          </p:cNvPr>
          <p:cNvSpPr/>
          <p:nvPr/>
        </p:nvSpPr>
        <p:spPr>
          <a:xfrm>
            <a:off x="415419" y="5354382"/>
            <a:ext cx="2942052" cy="41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フッター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549D6AA-8F31-4418-A8CD-CD3632A9454A}"/>
              </a:ext>
            </a:extLst>
          </p:cNvPr>
          <p:cNvSpPr/>
          <p:nvPr/>
        </p:nvSpPr>
        <p:spPr>
          <a:xfrm>
            <a:off x="543206" y="1976398"/>
            <a:ext cx="2649307" cy="1388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師団の作成や入団を</a:t>
            </a:r>
            <a:endParaRPr kumimoji="1" lang="en-US" altLang="ja-JP" sz="1600"/>
          </a:p>
          <a:p>
            <a:pPr algn="ctr"/>
            <a:r>
              <a:rPr kumimoji="1" lang="ja-JP" altLang="en-US" sz="1600"/>
              <a:t>アピールする文章</a:t>
            </a:r>
            <a:endParaRPr kumimoji="1" lang="en-US" altLang="ja-JP" sz="160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F7AC649-7BC2-45AD-9A66-B28F075CA40C}"/>
              </a:ext>
            </a:extLst>
          </p:cNvPr>
          <p:cNvSpPr/>
          <p:nvPr/>
        </p:nvSpPr>
        <p:spPr>
          <a:xfrm>
            <a:off x="740536" y="4541184"/>
            <a:ext cx="2254643" cy="68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師団を検索する</a:t>
            </a: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AD55BC7A-D35A-49E9-907B-3D8DBBA2641C}"/>
              </a:ext>
            </a:extLst>
          </p:cNvPr>
          <p:cNvSpPr/>
          <p:nvPr/>
        </p:nvSpPr>
        <p:spPr>
          <a:xfrm>
            <a:off x="740536" y="3660580"/>
            <a:ext cx="2254643" cy="68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師団を作成する</a:t>
            </a:r>
            <a:endParaRPr kumimoji="1" lang="en-US" altLang="ja-JP"/>
          </a:p>
          <a:p>
            <a:pPr algn="ctr"/>
            <a:r>
              <a:rPr kumimoji="1" lang="ja-JP" altLang="en-US"/>
              <a:t>石 </a:t>
            </a:r>
            <a:r>
              <a:rPr kumimoji="1" lang="en-US" altLang="ja-JP"/>
              <a:t>x 300</a:t>
            </a:r>
            <a:endParaRPr kumimoji="1" lang="ja-JP" altLang="en-US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4937FB2C-456B-450E-80B7-878E1910853F}"/>
              </a:ext>
            </a:extLst>
          </p:cNvPr>
          <p:cNvSpPr/>
          <p:nvPr/>
        </p:nvSpPr>
        <p:spPr>
          <a:xfrm>
            <a:off x="2514599" y="1623724"/>
            <a:ext cx="677913" cy="231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戻る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B9330AF-0DF5-4390-A149-AF6B5F27CF67}"/>
              </a:ext>
            </a:extLst>
          </p:cNvPr>
          <p:cNvSpPr txBox="1"/>
          <p:nvPr/>
        </p:nvSpPr>
        <p:spPr>
          <a:xfrm>
            <a:off x="415419" y="1623724"/>
            <a:ext cx="29420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>
                <a:solidFill>
                  <a:schemeClr val="bg1"/>
                </a:solidFill>
              </a:rPr>
              <a:t>師団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47B2174-6EB1-407D-82F7-CE4245813302}"/>
              </a:ext>
            </a:extLst>
          </p:cNvPr>
          <p:cNvSpPr txBox="1"/>
          <p:nvPr/>
        </p:nvSpPr>
        <p:spPr>
          <a:xfrm>
            <a:off x="1246928" y="5741662"/>
            <a:ext cx="1241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ID.di102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77153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17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E1DC02-026D-45F6-A84C-04582DAA4071}"/>
              </a:ext>
            </a:extLst>
          </p:cNvPr>
          <p:cNvSpPr txBox="1"/>
          <p:nvPr/>
        </p:nvSpPr>
        <p:spPr>
          <a:xfrm>
            <a:off x="415419" y="538799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●師団作成</a:t>
            </a:r>
            <a:r>
              <a:rPr kumimoji="1" lang="en-US" altLang="ja-JP" sz="1400" b="1"/>
              <a:t>[di.102]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4596F93-98E9-49A4-B05A-B8ED5683E79C}"/>
              </a:ext>
            </a:extLst>
          </p:cNvPr>
          <p:cNvSpPr/>
          <p:nvPr/>
        </p:nvSpPr>
        <p:spPr>
          <a:xfrm>
            <a:off x="4917122" y="1002484"/>
            <a:ext cx="1850186" cy="2907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9271210-41E5-4EF1-B57B-80C460FB7649}"/>
              </a:ext>
            </a:extLst>
          </p:cNvPr>
          <p:cNvSpPr/>
          <p:nvPr/>
        </p:nvSpPr>
        <p:spPr>
          <a:xfrm>
            <a:off x="4917124" y="984163"/>
            <a:ext cx="1850186" cy="2588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ヘッダー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F3A22CF-912F-42E3-A047-03FFD2914483}"/>
              </a:ext>
            </a:extLst>
          </p:cNvPr>
          <p:cNvSpPr/>
          <p:nvPr/>
        </p:nvSpPr>
        <p:spPr>
          <a:xfrm>
            <a:off x="4917123" y="3646798"/>
            <a:ext cx="1850186" cy="2588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フッター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DFD54E6E-4497-4569-AD65-D0F8C753965E}"/>
              </a:ext>
            </a:extLst>
          </p:cNvPr>
          <p:cNvSpPr/>
          <p:nvPr/>
        </p:nvSpPr>
        <p:spPr>
          <a:xfrm>
            <a:off x="4974713" y="1870221"/>
            <a:ext cx="1706537" cy="230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/>
              <a:t>テキストボックス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AACF6FF9-BAF8-4758-9259-0885F11CDAC9}"/>
              </a:ext>
            </a:extLst>
          </p:cNvPr>
          <p:cNvSpPr/>
          <p:nvPr/>
        </p:nvSpPr>
        <p:spPr>
          <a:xfrm>
            <a:off x="4974713" y="2576936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500"/>
              <a:t>まったり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F896F84-EAEE-4136-81D1-4792531EA719}"/>
              </a:ext>
            </a:extLst>
          </p:cNvPr>
          <p:cNvSpPr txBox="1"/>
          <p:nvPr/>
        </p:nvSpPr>
        <p:spPr>
          <a:xfrm>
            <a:off x="4905446" y="1656090"/>
            <a:ext cx="186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/>
              <a:t>師団名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A531131-99ED-49CB-A767-8CA10D2C627C}"/>
              </a:ext>
            </a:extLst>
          </p:cNvPr>
          <p:cNvSpPr txBox="1"/>
          <p:nvPr/>
        </p:nvSpPr>
        <p:spPr>
          <a:xfrm>
            <a:off x="4905446" y="2315325"/>
            <a:ext cx="1873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/>
              <a:t>作戦 </a:t>
            </a:r>
            <a:r>
              <a:rPr kumimoji="1" lang="en-US" altLang="ja-JP" sz="700" b="1"/>
              <a:t>(</a:t>
            </a:r>
            <a:r>
              <a:rPr kumimoji="1" lang="ja-JP" altLang="en-US" sz="700" b="1"/>
              <a:t>変更可能</a:t>
            </a:r>
            <a:r>
              <a:rPr kumimoji="1" lang="en-US" altLang="ja-JP" sz="700" b="1"/>
              <a:t>)</a:t>
            </a:r>
            <a:endParaRPr kumimoji="1" lang="ja-JP" altLang="en-US" sz="1050" b="1"/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217EBEEF-4495-456C-85D6-145BDCF2401A}"/>
              </a:ext>
            </a:extLst>
          </p:cNvPr>
          <p:cNvSpPr/>
          <p:nvPr/>
        </p:nvSpPr>
        <p:spPr>
          <a:xfrm>
            <a:off x="5583518" y="2570947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500"/>
              <a:t>そこそこ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77230256-A827-49D5-B47F-8883DEE8F6F4}"/>
              </a:ext>
            </a:extLst>
          </p:cNvPr>
          <p:cNvSpPr/>
          <p:nvPr/>
        </p:nvSpPr>
        <p:spPr>
          <a:xfrm>
            <a:off x="6161823" y="2570947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500"/>
              <a:t>ガンガン</a:t>
            </a: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0FE3193D-B7E3-4769-80E2-1B5C935A78F9}"/>
              </a:ext>
            </a:extLst>
          </p:cNvPr>
          <p:cNvSpPr/>
          <p:nvPr/>
        </p:nvSpPr>
        <p:spPr>
          <a:xfrm>
            <a:off x="5583517" y="3285891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OK</a:t>
            </a:r>
            <a:endParaRPr kumimoji="1" lang="ja-JP" altLang="en-US" sz="8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E11955F-9966-48E8-AB12-30A75A3B663B}"/>
              </a:ext>
            </a:extLst>
          </p:cNvPr>
          <p:cNvSpPr txBox="1"/>
          <p:nvPr/>
        </p:nvSpPr>
        <p:spPr>
          <a:xfrm>
            <a:off x="4917120" y="1249722"/>
            <a:ext cx="1850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>
                <a:solidFill>
                  <a:schemeClr val="bg1"/>
                </a:solidFill>
              </a:rPr>
              <a:t>師団作成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B9EC355-981E-4FEA-A26C-D1BAAF277C15}"/>
              </a:ext>
            </a:extLst>
          </p:cNvPr>
          <p:cNvSpPr/>
          <p:nvPr/>
        </p:nvSpPr>
        <p:spPr>
          <a:xfrm>
            <a:off x="5066538" y="4062319"/>
            <a:ext cx="1539051" cy="1292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不足時</a:t>
            </a:r>
            <a:endParaRPr kumimoji="1" lang="en-US" altLang="ja-JP"/>
          </a:p>
          <a:p>
            <a:pPr algn="ctr"/>
            <a:r>
              <a:rPr kumimoji="1" lang="ja-JP" altLang="en-US"/>
              <a:t>石購入</a:t>
            </a:r>
            <a:endParaRPr kumimoji="1" lang="en-US" altLang="ja-JP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DA28BB6-AF98-44D2-8043-9CC616E25E71}"/>
              </a:ext>
            </a:extLst>
          </p:cNvPr>
          <p:cNvGrpSpPr/>
          <p:nvPr/>
        </p:nvGrpSpPr>
        <p:grpSpPr>
          <a:xfrm>
            <a:off x="7141160" y="984163"/>
            <a:ext cx="1865337" cy="2907383"/>
            <a:chOff x="4630374" y="1112392"/>
            <a:chExt cx="2966144" cy="4623143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D6586F78-BE77-4123-ADD1-BAA13759DA64}"/>
                </a:ext>
              </a:extLst>
            </p:cNvPr>
            <p:cNvSpPr/>
            <p:nvPr/>
          </p:nvSpPr>
          <p:spPr>
            <a:xfrm>
              <a:off x="4650663" y="1112392"/>
              <a:ext cx="2942053" cy="462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93761E10-B006-4435-AD1C-69D4C316A97F}"/>
                </a:ext>
              </a:extLst>
            </p:cNvPr>
            <p:cNvSpPr/>
            <p:nvPr/>
          </p:nvSpPr>
          <p:spPr>
            <a:xfrm>
              <a:off x="4650663" y="1114821"/>
              <a:ext cx="2942052" cy="4116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/>
                <a:t>ヘッダー</a:t>
              </a: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EA770792-1523-4EE7-818D-17DD66F85D44}"/>
                </a:ext>
              </a:extLst>
            </p:cNvPr>
            <p:cNvSpPr/>
            <p:nvPr/>
          </p:nvSpPr>
          <p:spPr>
            <a:xfrm>
              <a:off x="4650663" y="5323902"/>
              <a:ext cx="2942052" cy="4116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/>
                <a:t>フッター</a:t>
              </a:r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CB0F4B38-94CC-4E33-A68A-B12E257093F9}"/>
                </a:ext>
              </a:extLst>
            </p:cNvPr>
            <p:cNvSpPr/>
            <p:nvPr/>
          </p:nvSpPr>
          <p:spPr>
            <a:xfrm>
              <a:off x="4726328" y="1779316"/>
              <a:ext cx="955902" cy="2410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500"/>
                <a:t>師団称号：絵</a:t>
              </a:r>
              <a:endParaRPr kumimoji="1" lang="en-US" altLang="ja-JP" sz="50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E3C85F9-1FEE-45BD-997F-90E42CF90917}"/>
                </a:ext>
              </a:extLst>
            </p:cNvPr>
            <p:cNvSpPr/>
            <p:nvPr/>
          </p:nvSpPr>
          <p:spPr>
            <a:xfrm>
              <a:off x="5749865" y="1779316"/>
              <a:ext cx="1762421" cy="2410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600"/>
                <a:t>師団名４５６７８９０１２</a:t>
              </a:r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E3F818A-EF32-496A-BFFD-75EABF5C837A}"/>
                </a:ext>
              </a:extLst>
            </p:cNvPr>
            <p:cNvSpPr/>
            <p:nvPr/>
          </p:nvSpPr>
          <p:spPr>
            <a:xfrm>
              <a:off x="4650663" y="3487378"/>
              <a:ext cx="2942052" cy="1849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B880F639-41D6-4A0E-80BE-2D6BA16A4D46}"/>
                </a:ext>
              </a:extLst>
            </p:cNvPr>
            <p:cNvSpPr/>
            <p:nvPr/>
          </p:nvSpPr>
          <p:spPr>
            <a:xfrm>
              <a:off x="4650662" y="3488628"/>
              <a:ext cx="974472" cy="2701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/>
                <a:t>チャット</a:t>
              </a: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9B7C3AC6-032F-4606-8719-A6A4B264CBBB}"/>
                </a:ext>
              </a:extLst>
            </p:cNvPr>
            <p:cNvSpPr/>
            <p:nvPr/>
          </p:nvSpPr>
          <p:spPr>
            <a:xfrm>
              <a:off x="5632070" y="3488858"/>
              <a:ext cx="974472" cy="270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/>
                <a:t>ショップ</a:t>
              </a: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CCCC6979-4323-40D9-9123-6357665816BB}"/>
                </a:ext>
              </a:extLst>
            </p:cNvPr>
            <p:cNvSpPr/>
            <p:nvPr/>
          </p:nvSpPr>
          <p:spPr>
            <a:xfrm>
              <a:off x="6610084" y="3491186"/>
              <a:ext cx="974472" cy="270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/>
                <a:t>メンバー</a:t>
              </a:r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1121FFA3-8A7B-4E84-A052-EA3BB20CB4E5}"/>
                </a:ext>
              </a:extLst>
            </p:cNvPr>
            <p:cNvSpPr txBox="1"/>
            <p:nvPr/>
          </p:nvSpPr>
          <p:spPr>
            <a:xfrm>
              <a:off x="5115136" y="4071590"/>
              <a:ext cx="293748" cy="41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1100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67217FDC-D63C-4BE6-8B9B-813C0FBAE61F}"/>
                </a:ext>
              </a:extLst>
            </p:cNvPr>
            <p:cNvSpPr txBox="1"/>
            <p:nvPr/>
          </p:nvSpPr>
          <p:spPr>
            <a:xfrm>
              <a:off x="4636808" y="3974084"/>
              <a:ext cx="446344" cy="171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">
                  <a:solidFill>
                    <a:schemeClr val="bg1"/>
                  </a:solidFill>
                </a:rPr>
                <a:t>ユーザー名</a:t>
              </a: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B4EC1EE6-5A18-4627-91A4-003F0BD93FD4}"/>
                </a:ext>
              </a:extLst>
            </p:cNvPr>
            <p:cNvSpPr txBox="1"/>
            <p:nvPr/>
          </p:nvSpPr>
          <p:spPr>
            <a:xfrm>
              <a:off x="4961756" y="3785304"/>
              <a:ext cx="2469421" cy="293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00">
                  <a:solidFill>
                    <a:schemeClr val="bg1"/>
                  </a:solidFill>
                </a:rPr>
                <a:t>テキスト５６７８９０１２３４５６</a:t>
              </a:r>
              <a:endParaRPr kumimoji="1" lang="en-US" altLang="ja-JP" sz="300">
                <a:solidFill>
                  <a:schemeClr val="bg1"/>
                </a:solidFill>
              </a:endParaRPr>
            </a:p>
            <a:p>
              <a:r>
                <a:rPr kumimoji="1" lang="ja-JP" altLang="en-US" sz="300">
                  <a:solidFill>
                    <a:schemeClr val="bg1"/>
                  </a:solidFill>
                </a:rPr>
                <a:t>テキスト５６７８９０１２３４５６</a:t>
              </a: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76EC6597-A760-4896-A031-67D3BA0392F9}"/>
                </a:ext>
              </a:extLst>
            </p:cNvPr>
            <p:cNvSpPr txBox="1"/>
            <p:nvPr/>
          </p:nvSpPr>
          <p:spPr>
            <a:xfrm>
              <a:off x="4636808" y="4302090"/>
              <a:ext cx="446344" cy="171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">
                  <a:solidFill>
                    <a:schemeClr val="bg1"/>
                  </a:solidFill>
                </a:rPr>
                <a:t>ユーザー名</a:t>
              </a:r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1DF00882-71CA-4C25-8028-F66D65539D6F}"/>
                </a:ext>
              </a:extLst>
            </p:cNvPr>
            <p:cNvSpPr txBox="1"/>
            <p:nvPr/>
          </p:nvSpPr>
          <p:spPr>
            <a:xfrm>
              <a:off x="4961756" y="4113310"/>
              <a:ext cx="2469421" cy="293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00">
                  <a:solidFill>
                    <a:schemeClr val="bg1"/>
                  </a:solidFill>
                </a:rPr>
                <a:t>テキスト５６７８９０１２３４５６</a:t>
              </a:r>
              <a:endParaRPr kumimoji="1" lang="en-US" altLang="ja-JP" sz="300">
                <a:solidFill>
                  <a:schemeClr val="bg1"/>
                </a:solidFill>
              </a:endParaRPr>
            </a:p>
            <a:p>
              <a:r>
                <a:rPr kumimoji="1" lang="ja-JP" altLang="en-US" sz="300">
                  <a:solidFill>
                    <a:schemeClr val="bg1"/>
                  </a:solidFill>
                </a:rPr>
                <a:t>テキスト５６７８９０１２３４５６</a:t>
              </a: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9133D318-1293-4162-9B86-4174DD6BEAA4}"/>
                </a:ext>
              </a:extLst>
            </p:cNvPr>
            <p:cNvSpPr txBox="1"/>
            <p:nvPr/>
          </p:nvSpPr>
          <p:spPr>
            <a:xfrm>
              <a:off x="7098172" y="4614062"/>
              <a:ext cx="446344" cy="171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">
                  <a:solidFill>
                    <a:schemeClr val="bg1"/>
                  </a:solidFill>
                </a:rPr>
                <a:t>ユーザー名</a:t>
              </a: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F91612F9-364D-449D-B278-B2B0F3828A4E}"/>
                </a:ext>
              </a:extLst>
            </p:cNvPr>
            <p:cNvSpPr txBox="1"/>
            <p:nvPr/>
          </p:nvSpPr>
          <p:spPr>
            <a:xfrm>
              <a:off x="4770999" y="4422363"/>
              <a:ext cx="2469421" cy="293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300">
                  <a:solidFill>
                    <a:schemeClr val="bg1"/>
                  </a:solidFill>
                </a:rPr>
                <a:t>テキスト５６７８９０１２３４５６</a:t>
              </a:r>
              <a:endParaRPr kumimoji="1" lang="en-US" altLang="ja-JP" sz="300">
                <a:solidFill>
                  <a:schemeClr val="bg1"/>
                </a:solidFill>
              </a:endParaRPr>
            </a:p>
            <a:p>
              <a:pPr algn="r"/>
              <a:r>
                <a:rPr kumimoji="1" lang="ja-JP" altLang="en-US" sz="300">
                  <a:solidFill>
                    <a:schemeClr val="bg1"/>
                  </a:solidFill>
                </a:rPr>
                <a:t>テキスト５６７８９０１２３４５６</a:t>
              </a:r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30EA48D3-FD71-4E48-89F2-DE1044728513}"/>
                </a:ext>
              </a:extLst>
            </p:cNvPr>
            <p:cNvSpPr txBox="1"/>
            <p:nvPr/>
          </p:nvSpPr>
          <p:spPr>
            <a:xfrm>
              <a:off x="4636808" y="4979092"/>
              <a:ext cx="446344" cy="171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">
                  <a:solidFill>
                    <a:schemeClr val="bg1"/>
                  </a:solidFill>
                </a:rPr>
                <a:t>ユーザー名</a:t>
              </a:r>
            </a:p>
          </p:txBody>
        </p:sp>
        <p:pic>
          <p:nvPicPr>
            <p:cNvPr id="96" name="グラフィックス 95" descr="サングラスをかけた顔 (塗りつぶしなし)">
              <a:extLst>
                <a:ext uri="{FF2B5EF4-FFF2-40B4-BE49-F238E27FC236}">
                  <a16:creationId xmlns:a16="http://schemas.microsoft.com/office/drawing/2014/main" id="{71313A58-8CF6-4A8E-B02D-0558D49F0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0991" y="4660419"/>
              <a:ext cx="523501" cy="523501"/>
            </a:xfrm>
            <a:prstGeom prst="rect">
              <a:avLst/>
            </a:prstGeom>
          </p:spPr>
        </p:pic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71BB073B-BE42-4CD0-9413-FE2A0E1F7220}"/>
                </a:ext>
              </a:extLst>
            </p:cNvPr>
            <p:cNvSpPr/>
            <p:nvPr/>
          </p:nvSpPr>
          <p:spPr>
            <a:xfrm>
              <a:off x="4924394" y="5070967"/>
              <a:ext cx="2384931" cy="257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00"/>
                <a:t>テキストボックス</a:t>
              </a: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BF977AA9-6B96-4201-BD37-CE8140A1AF4A}"/>
                </a:ext>
              </a:extLst>
            </p:cNvPr>
            <p:cNvSpPr/>
            <p:nvPr/>
          </p:nvSpPr>
          <p:spPr>
            <a:xfrm>
              <a:off x="7323204" y="5071381"/>
              <a:ext cx="255632" cy="257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8AEEBEA5-3BCF-40D9-845E-F70842D9FDA9}"/>
                </a:ext>
              </a:extLst>
            </p:cNvPr>
            <p:cNvGrpSpPr/>
            <p:nvPr/>
          </p:nvGrpSpPr>
          <p:grpSpPr>
            <a:xfrm>
              <a:off x="4643437" y="5068421"/>
              <a:ext cx="293226" cy="269694"/>
              <a:chOff x="2796697" y="5103494"/>
              <a:chExt cx="293226" cy="269694"/>
            </a:xfrm>
          </p:grpSpPr>
          <p:sp>
            <p:nvSpPr>
              <p:cNvPr id="100" name="正方形/長方形 99">
                <a:extLst>
                  <a:ext uri="{FF2B5EF4-FFF2-40B4-BE49-F238E27FC236}">
                    <a16:creationId xmlns:a16="http://schemas.microsoft.com/office/drawing/2014/main" id="{42D21F9A-367D-4103-8CB3-B43F973B5013}"/>
                  </a:ext>
                </a:extLst>
              </p:cNvPr>
              <p:cNvSpPr/>
              <p:nvPr/>
            </p:nvSpPr>
            <p:spPr>
              <a:xfrm>
                <a:off x="2816219" y="5103494"/>
                <a:ext cx="255632" cy="2574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/>
              </a:p>
            </p:txBody>
          </p:sp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6E44AA0F-B196-4E31-8B6C-185870C5DF58}"/>
                  </a:ext>
                </a:extLst>
              </p:cNvPr>
              <p:cNvSpPr txBox="1"/>
              <p:nvPr/>
            </p:nvSpPr>
            <p:spPr>
              <a:xfrm>
                <a:off x="2796697" y="5128485"/>
                <a:ext cx="293226" cy="244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0">
                    <a:solidFill>
                      <a:schemeClr val="bg1"/>
                    </a:solidFill>
                  </a:rPr>
                  <a:t>スタ</a:t>
                </a:r>
                <a:endParaRPr kumimoji="1" lang="en-US" altLang="ja-JP" sz="100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ja-JP" altLang="en-US" sz="100">
                    <a:solidFill>
                      <a:schemeClr val="bg1"/>
                    </a:solidFill>
                  </a:rPr>
                  <a:t>ンプ</a:t>
                </a:r>
              </a:p>
            </p:txBody>
          </p:sp>
        </p:grp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3A654BA3-2080-45E6-920B-239D13D0EFB6}"/>
                </a:ext>
              </a:extLst>
            </p:cNvPr>
            <p:cNvSpPr txBox="1"/>
            <p:nvPr/>
          </p:nvSpPr>
          <p:spPr>
            <a:xfrm>
              <a:off x="7303292" y="5131801"/>
              <a:ext cx="293226" cy="195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">
                  <a:solidFill>
                    <a:schemeClr val="bg1"/>
                  </a:solidFill>
                </a:rPr>
                <a:t>投稿</a:t>
              </a:r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FC528BD9-6A1A-4468-B9C0-BACD3FEB061C}"/>
                </a:ext>
              </a:extLst>
            </p:cNvPr>
            <p:cNvGrpSpPr/>
            <p:nvPr/>
          </p:nvGrpSpPr>
          <p:grpSpPr>
            <a:xfrm>
              <a:off x="4630374" y="4094539"/>
              <a:ext cx="452778" cy="218394"/>
              <a:chOff x="320920" y="3839560"/>
              <a:chExt cx="649211" cy="313142"/>
            </a:xfrm>
          </p:grpSpPr>
          <p:sp>
            <p:nvSpPr>
              <p:cNvPr id="104" name="四角形: 角を丸くする 103">
                <a:extLst>
                  <a:ext uri="{FF2B5EF4-FFF2-40B4-BE49-F238E27FC236}">
                    <a16:creationId xmlns:a16="http://schemas.microsoft.com/office/drawing/2014/main" id="{F5B52A49-94DB-4323-9BE5-C36311DBD00F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5E404866-DFA2-4A31-8A03-F491DBEE30EE}"/>
                  </a:ext>
                </a:extLst>
              </p:cNvPr>
              <p:cNvSpPr txBox="1"/>
              <p:nvPr/>
            </p:nvSpPr>
            <p:spPr>
              <a:xfrm>
                <a:off x="320920" y="3854389"/>
                <a:ext cx="649211" cy="280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0">
                    <a:solidFill>
                      <a:schemeClr val="bg1"/>
                    </a:solidFill>
                  </a:rPr>
                  <a:t>リーダー</a:t>
                </a:r>
                <a:endParaRPr kumimoji="1" lang="en-US" altLang="ja-JP" sz="100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ja-JP" altLang="en-US" sz="100">
                    <a:solidFill>
                      <a:schemeClr val="bg1"/>
                    </a:solidFill>
                  </a:rPr>
                  <a:t>アイコン</a:t>
                </a:r>
              </a:p>
            </p:txBody>
          </p:sp>
        </p:grpSp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67BDD333-D085-4626-88F8-8843D78EA869}"/>
                </a:ext>
              </a:extLst>
            </p:cNvPr>
            <p:cNvGrpSpPr/>
            <p:nvPr/>
          </p:nvGrpSpPr>
          <p:grpSpPr>
            <a:xfrm>
              <a:off x="7089696" y="4422363"/>
              <a:ext cx="452778" cy="218394"/>
              <a:chOff x="320920" y="3839560"/>
              <a:chExt cx="649211" cy="313142"/>
            </a:xfrm>
          </p:grpSpPr>
          <p:sp>
            <p:nvSpPr>
              <p:cNvPr id="107" name="四角形: 角を丸くする 106">
                <a:extLst>
                  <a:ext uri="{FF2B5EF4-FFF2-40B4-BE49-F238E27FC236}">
                    <a16:creationId xmlns:a16="http://schemas.microsoft.com/office/drawing/2014/main" id="{E0CE431F-A729-4756-90AF-E5D1980344DF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"/>
              </a:p>
            </p:txBody>
          </p:sp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FC213186-0A73-40CC-842E-A4BB67FBF605}"/>
                  </a:ext>
                </a:extLst>
              </p:cNvPr>
              <p:cNvSpPr txBox="1"/>
              <p:nvPr/>
            </p:nvSpPr>
            <p:spPr>
              <a:xfrm>
                <a:off x="320920" y="3854389"/>
                <a:ext cx="649211" cy="280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0">
                    <a:solidFill>
                      <a:schemeClr val="bg1"/>
                    </a:solidFill>
                  </a:rPr>
                  <a:t>リーダー</a:t>
                </a:r>
                <a:endParaRPr kumimoji="1" lang="en-US" altLang="ja-JP" sz="100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ja-JP" altLang="en-US" sz="100">
                    <a:solidFill>
                      <a:schemeClr val="bg1"/>
                    </a:solidFill>
                  </a:rPr>
                  <a:t>アイコン</a:t>
                </a:r>
              </a:p>
            </p:txBody>
          </p:sp>
        </p:grp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0C9968AE-2274-4F2E-9DEF-9C702CF1F7C2}"/>
                </a:ext>
              </a:extLst>
            </p:cNvPr>
            <p:cNvSpPr txBox="1"/>
            <p:nvPr/>
          </p:nvSpPr>
          <p:spPr>
            <a:xfrm>
              <a:off x="4650663" y="1547397"/>
              <a:ext cx="2942052" cy="318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b="1">
                  <a:solidFill>
                    <a:schemeClr val="bg1"/>
                  </a:solidFill>
                </a:rPr>
                <a:t>師団</a:t>
              </a:r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88487217-C817-43F2-895E-050EF11635FF}"/>
                </a:ext>
              </a:extLst>
            </p:cNvPr>
            <p:cNvSpPr/>
            <p:nvPr/>
          </p:nvSpPr>
          <p:spPr>
            <a:xfrm>
              <a:off x="4800598" y="2112235"/>
              <a:ext cx="2649307" cy="1268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/>
                <a:t>共同戦線で</a:t>
              </a:r>
              <a:endParaRPr kumimoji="1" lang="en-US" altLang="ja-JP" sz="1050"/>
            </a:p>
            <a:p>
              <a:pPr algn="ctr"/>
              <a:r>
                <a:rPr kumimoji="1" lang="ja-JP" altLang="en-US" sz="1050"/>
                <a:t>怪獣兵器を手に入れよう！</a:t>
              </a:r>
              <a:endParaRPr kumimoji="1" lang="en-US" altLang="ja-JP" sz="1050"/>
            </a:p>
            <a:p>
              <a:pPr algn="ctr"/>
              <a:r>
                <a:rPr kumimoji="1" lang="en-US" altLang="ja-JP" sz="1050"/>
                <a:t>(</a:t>
              </a:r>
              <a:r>
                <a:rPr kumimoji="1" lang="ja-JP" altLang="en-US" sz="1050"/>
                <a:t>次回 </a:t>
              </a:r>
              <a:r>
                <a:rPr kumimoji="1" lang="en-US" altLang="ja-JP" sz="1050"/>
                <a:t>MM:DD</a:t>
              </a:r>
              <a:r>
                <a:rPr kumimoji="1" lang="ja-JP" altLang="en-US" sz="1050"/>
                <a:t> 予定</a:t>
              </a:r>
              <a:r>
                <a:rPr kumimoji="1" lang="en-US" altLang="ja-JP" sz="1050"/>
                <a:t>)</a:t>
              </a:r>
            </a:p>
          </p:txBody>
        </p:sp>
      </p:grpSp>
      <p:sp>
        <p:nvSpPr>
          <p:cNvPr id="133" name="四角形: 角を丸くする 132">
            <a:extLst>
              <a:ext uri="{FF2B5EF4-FFF2-40B4-BE49-F238E27FC236}">
                <a16:creationId xmlns:a16="http://schemas.microsoft.com/office/drawing/2014/main" id="{666827A7-44F7-4ADB-B1B1-0568837515C2}"/>
              </a:ext>
            </a:extLst>
          </p:cNvPr>
          <p:cNvSpPr/>
          <p:nvPr/>
        </p:nvSpPr>
        <p:spPr>
          <a:xfrm>
            <a:off x="2582473" y="1586152"/>
            <a:ext cx="2037435" cy="200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ECA03D5-1238-4E1B-9B00-71236A5EF5E6}"/>
              </a:ext>
            </a:extLst>
          </p:cNvPr>
          <p:cNvGrpSpPr/>
          <p:nvPr/>
        </p:nvGrpSpPr>
        <p:grpSpPr>
          <a:xfrm>
            <a:off x="2627781" y="3778020"/>
            <a:ext cx="1850186" cy="1292474"/>
            <a:chOff x="401181" y="4127103"/>
            <a:chExt cx="1850186" cy="1292474"/>
          </a:xfrm>
        </p:grpSpPr>
        <p:sp>
          <p:nvSpPr>
            <p:cNvPr id="134" name="四角形: 角を丸くする 133">
              <a:extLst>
                <a:ext uri="{FF2B5EF4-FFF2-40B4-BE49-F238E27FC236}">
                  <a16:creationId xmlns:a16="http://schemas.microsoft.com/office/drawing/2014/main" id="{0E89BA95-2E0A-4779-8A6D-B0245195D2F2}"/>
                </a:ext>
              </a:extLst>
            </p:cNvPr>
            <p:cNvSpPr/>
            <p:nvPr/>
          </p:nvSpPr>
          <p:spPr>
            <a:xfrm>
              <a:off x="584807" y="4127103"/>
              <a:ext cx="1539051" cy="12924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/>
                <a:t>使用できない文字が含まれています。</a:t>
              </a:r>
              <a:endParaRPr kumimoji="1" lang="en-US" altLang="ja-JP" sz="1050"/>
            </a:p>
          </p:txBody>
        </p:sp>
        <p:sp>
          <p:nvSpPr>
            <p:cNvPr id="135" name="テキスト ボックス 134">
              <a:extLst>
                <a:ext uri="{FF2B5EF4-FFF2-40B4-BE49-F238E27FC236}">
                  <a16:creationId xmlns:a16="http://schemas.microsoft.com/office/drawing/2014/main" id="{2174C792-CDDF-4E37-878B-35906345305E}"/>
                </a:ext>
              </a:extLst>
            </p:cNvPr>
            <p:cNvSpPr txBox="1"/>
            <p:nvPr/>
          </p:nvSpPr>
          <p:spPr>
            <a:xfrm>
              <a:off x="401181" y="4244111"/>
              <a:ext cx="185018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b="1">
                  <a:solidFill>
                    <a:schemeClr val="bg1"/>
                  </a:solidFill>
                </a:rPr>
                <a:t>確認</a:t>
              </a:r>
            </a:p>
          </p:txBody>
        </p:sp>
        <p:sp>
          <p:nvSpPr>
            <p:cNvPr id="136" name="四角形: 角を丸くする 135">
              <a:extLst>
                <a:ext uri="{FF2B5EF4-FFF2-40B4-BE49-F238E27FC236}">
                  <a16:creationId xmlns:a16="http://schemas.microsoft.com/office/drawing/2014/main" id="{FAA68C2B-D167-4D03-8F30-B6BCEBA59D6E}"/>
                </a:ext>
              </a:extLst>
            </p:cNvPr>
            <p:cNvSpPr/>
            <p:nvPr/>
          </p:nvSpPr>
          <p:spPr>
            <a:xfrm>
              <a:off x="1096476" y="5161633"/>
              <a:ext cx="488925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/>
                <a:t>OK</a:t>
              </a:r>
              <a:endParaRPr kumimoji="1" lang="ja-JP" altLang="en-US" sz="800"/>
            </a:p>
          </p:txBody>
        </p:sp>
      </p:grp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F507E94A-223B-4966-B2AC-B0AF2CC0FA39}"/>
              </a:ext>
            </a:extLst>
          </p:cNvPr>
          <p:cNvSpPr txBox="1"/>
          <p:nvPr/>
        </p:nvSpPr>
        <p:spPr>
          <a:xfrm>
            <a:off x="2755815" y="1737480"/>
            <a:ext cx="1850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>
                <a:solidFill>
                  <a:schemeClr val="bg1"/>
                </a:solidFill>
              </a:rPr>
              <a:t>確認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DC51E6C-290F-4FA6-AF6E-28D024B44098}"/>
              </a:ext>
            </a:extLst>
          </p:cNvPr>
          <p:cNvSpPr txBox="1"/>
          <p:nvPr/>
        </p:nvSpPr>
        <p:spPr>
          <a:xfrm>
            <a:off x="2447852" y="2018707"/>
            <a:ext cx="23170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ja-JP" sz="800" b="1">
              <a:solidFill>
                <a:schemeClr val="bg1"/>
              </a:solidFill>
            </a:endParaRPr>
          </a:p>
          <a:p>
            <a:pPr algn="ctr"/>
            <a:r>
              <a:rPr kumimoji="1" lang="ja-JP" altLang="en-US" sz="800" b="1">
                <a:solidFill>
                  <a:schemeClr val="bg1"/>
                </a:solidFill>
              </a:rPr>
              <a:t>師団名</a:t>
            </a:r>
            <a:r>
              <a:rPr kumimoji="1" lang="ja-JP" altLang="en-US" sz="900" b="1">
                <a:solidFill>
                  <a:schemeClr val="bg1"/>
                </a:solidFill>
              </a:rPr>
              <a:t>：</a:t>
            </a:r>
            <a:r>
              <a:rPr kumimoji="1" lang="ja-JP" altLang="en-US" sz="900">
                <a:solidFill>
                  <a:schemeClr val="bg1"/>
                </a:solidFill>
              </a:rPr>
              <a:t>師団名４５６７８９０１２</a:t>
            </a:r>
            <a:endParaRPr kumimoji="1" lang="en-US" altLang="ja-JP" sz="90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900" b="1">
                <a:solidFill>
                  <a:schemeClr val="bg1"/>
                </a:solidFill>
              </a:rPr>
              <a:t>作戦：</a:t>
            </a:r>
            <a:r>
              <a:rPr kumimoji="1" lang="ja-JP" altLang="en-US" sz="900">
                <a:solidFill>
                  <a:schemeClr val="bg1"/>
                </a:solidFill>
              </a:rPr>
              <a:t>そこそこ</a:t>
            </a:r>
            <a:endParaRPr kumimoji="1" lang="en-US" altLang="ja-JP" sz="90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900" b="1">
                <a:solidFill>
                  <a:schemeClr val="bg1"/>
                </a:solidFill>
              </a:rPr>
              <a:t>入団：</a:t>
            </a:r>
            <a:r>
              <a:rPr kumimoji="1" lang="ja-JP" altLang="en-US" sz="900">
                <a:solidFill>
                  <a:schemeClr val="bg1"/>
                </a:solidFill>
              </a:rPr>
              <a:t>招待のみ</a:t>
            </a:r>
            <a:endParaRPr kumimoji="1" lang="en-US" altLang="ja-JP" sz="900">
              <a:solidFill>
                <a:schemeClr val="bg1"/>
              </a:solidFill>
            </a:endParaRPr>
          </a:p>
          <a:p>
            <a:pPr algn="ctr"/>
            <a:endParaRPr kumimoji="1" lang="en-US" altLang="ja-JP" sz="900" b="1">
              <a:solidFill>
                <a:schemeClr val="bg1"/>
              </a:solidFill>
            </a:endParaRPr>
          </a:p>
          <a:p>
            <a:pPr algn="ctr"/>
            <a:r>
              <a:rPr kumimoji="1" lang="ja-JP" altLang="en-US" sz="900" b="1">
                <a:solidFill>
                  <a:schemeClr val="bg1"/>
                </a:solidFill>
              </a:rPr>
              <a:t>この内容で師団を作成しますか？</a:t>
            </a:r>
            <a:endParaRPr kumimoji="1" lang="en-US" altLang="ja-JP" sz="900" b="1">
              <a:solidFill>
                <a:schemeClr val="bg1"/>
              </a:solidFill>
            </a:endParaRPr>
          </a:p>
        </p:txBody>
      </p:sp>
      <p:sp>
        <p:nvSpPr>
          <p:cNvPr id="141" name="四角形: 角を丸くする 140">
            <a:extLst>
              <a:ext uri="{FF2B5EF4-FFF2-40B4-BE49-F238E27FC236}">
                <a16:creationId xmlns:a16="http://schemas.microsoft.com/office/drawing/2014/main" id="{E71009D0-1139-4B75-BF80-FB5502EFB660}"/>
              </a:ext>
            </a:extLst>
          </p:cNvPr>
          <p:cNvSpPr/>
          <p:nvPr/>
        </p:nvSpPr>
        <p:spPr>
          <a:xfrm>
            <a:off x="2977522" y="3079100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/>
              <a:t>キャンセル</a:t>
            </a:r>
          </a:p>
        </p:txBody>
      </p:sp>
      <p:sp>
        <p:nvSpPr>
          <p:cNvPr id="142" name="四角形: 角を丸くする 141">
            <a:extLst>
              <a:ext uri="{FF2B5EF4-FFF2-40B4-BE49-F238E27FC236}">
                <a16:creationId xmlns:a16="http://schemas.microsoft.com/office/drawing/2014/main" id="{D6DBE60C-9FCB-4836-8FBD-1759FDDD2BFE}"/>
              </a:ext>
            </a:extLst>
          </p:cNvPr>
          <p:cNvSpPr/>
          <p:nvPr/>
        </p:nvSpPr>
        <p:spPr>
          <a:xfrm>
            <a:off x="3785499" y="3079100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OK</a:t>
            </a:r>
            <a:endParaRPr kumimoji="1" lang="ja-JP" altLang="en-US" sz="800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8A86846B-49EC-445B-BF5C-D5F811C7F3CA}"/>
              </a:ext>
            </a:extLst>
          </p:cNvPr>
          <p:cNvSpPr/>
          <p:nvPr/>
        </p:nvSpPr>
        <p:spPr>
          <a:xfrm>
            <a:off x="251681" y="969361"/>
            <a:ext cx="1932282" cy="3036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6F7AFF69-18F3-4906-A1D9-B983927AE654}"/>
              </a:ext>
            </a:extLst>
          </p:cNvPr>
          <p:cNvSpPr/>
          <p:nvPr/>
        </p:nvSpPr>
        <p:spPr>
          <a:xfrm>
            <a:off x="251681" y="970956"/>
            <a:ext cx="1932281" cy="2703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ヘッダー</a:t>
            </a: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3BFF60-E8AD-4953-B6FB-48EEAC828AD5}"/>
              </a:ext>
            </a:extLst>
          </p:cNvPr>
          <p:cNvSpPr/>
          <p:nvPr/>
        </p:nvSpPr>
        <p:spPr>
          <a:xfrm>
            <a:off x="251681" y="3735397"/>
            <a:ext cx="1932281" cy="2703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フッター</a:t>
            </a:r>
          </a:p>
        </p:txBody>
      </p:sp>
      <p:sp>
        <p:nvSpPr>
          <p:cNvPr id="152" name="四角形: 角を丸くする 151">
            <a:extLst>
              <a:ext uri="{FF2B5EF4-FFF2-40B4-BE49-F238E27FC236}">
                <a16:creationId xmlns:a16="http://schemas.microsoft.com/office/drawing/2014/main" id="{E82679F3-1C00-4FF1-A1AC-F1EF85A1DA6F}"/>
              </a:ext>
            </a:extLst>
          </p:cNvPr>
          <p:cNvSpPr/>
          <p:nvPr/>
        </p:nvSpPr>
        <p:spPr>
          <a:xfrm>
            <a:off x="1630381" y="1285175"/>
            <a:ext cx="445240" cy="152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戻る</a:t>
            </a: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99C83765-62A1-4696-9AF2-C372567D052F}"/>
              </a:ext>
            </a:extLst>
          </p:cNvPr>
          <p:cNvSpPr txBox="1"/>
          <p:nvPr/>
        </p:nvSpPr>
        <p:spPr>
          <a:xfrm>
            <a:off x="251681" y="1285175"/>
            <a:ext cx="1932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b="1">
                <a:solidFill>
                  <a:schemeClr val="bg1"/>
                </a:solidFill>
              </a:rPr>
              <a:t>師団作成</a:t>
            </a: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37D57255-E0FA-466B-8484-0233050B31EB}"/>
              </a:ext>
            </a:extLst>
          </p:cNvPr>
          <p:cNvSpPr txBox="1"/>
          <p:nvPr/>
        </p:nvSpPr>
        <p:spPr>
          <a:xfrm>
            <a:off x="316263" y="2110823"/>
            <a:ext cx="1873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/>
              <a:t>作戦 </a:t>
            </a:r>
            <a:r>
              <a:rPr kumimoji="1" lang="en-US" altLang="ja-JP" sz="700" b="1"/>
              <a:t>(</a:t>
            </a:r>
            <a:r>
              <a:rPr kumimoji="1" lang="ja-JP" altLang="en-US" sz="700" b="1"/>
              <a:t>変更可能</a:t>
            </a:r>
            <a:r>
              <a:rPr kumimoji="1" lang="en-US" altLang="ja-JP" sz="700" b="1"/>
              <a:t>)</a:t>
            </a:r>
            <a:endParaRPr kumimoji="1" lang="ja-JP" altLang="en-US" sz="1050" b="1"/>
          </a:p>
        </p:txBody>
      </p:sp>
      <p:sp>
        <p:nvSpPr>
          <p:cNvPr id="160" name="四角形: 角を丸くする 159">
            <a:extLst>
              <a:ext uri="{FF2B5EF4-FFF2-40B4-BE49-F238E27FC236}">
                <a16:creationId xmlns:a16="http://schemas.microsoft.com/office/drawing/2014/main" id="{347FC79F-7B60-4B4F-8CD6-041B8E75C858}"/>
              </a:ext>
            </a:extLst>
          </p:cNvPr>
          <p:cNvSpPr/>
          <p:nvPr/>
        </p:nvSpPr>
        <p:spPr>
          <a:xfrm>
            <a:off x="1001402" y="3450480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/>
              <a:t>作成</a:t>
            </a: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73C54496-C6B4-4DD4-9A01-DDE568D92A68}"/>
              </a:ext>
            </a:extLst>
          </p:cNvPr>
          <p:cNvSpPr txBox="1"/>
          <p:nvPr/>
        </p:nvSpPr>
        <p:spPr>
          <a:xfrm>
            <a:off x="316263" y="2620816"/>
            <a:ext cx="1873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/>
              <a:t>入団 </a:t>
            </a:r>
            <a:r>
              <a:rPr kumimoji="1" lang="en-US" altLang="ja-JP" sz="700" b="1"/>
              <a:t>(</a:t>
            </a:r>
            <a:r>
              <a:rPr kumimoji="1" lang="ja-JP" altLang="en-US" sz="700" b="1"/>
              <a:t>変更可能</a:t>
            </a:r>
            <a:r>
              <a:rPr kumimoji="1" lang="en-US" altLang="ja-JP" sz="700" b="1"/>
              <a:t>)</a:t>
            </a:r>
            <a:endParaRPr kumimoji="1" lang="ja-JP" altLang="en-US" sz="1050" b="1"/>
          </a:p>
        </p:txBody>
      </p:sp>
      <p:sp>
        <p:nvSpPr>
          <p:cNvPr id="162" name="四角形: 角を丸くする 161">
            <a:extLst>
              <a:ext uri="{FF2B5EF4-FFF2-40B4-BE49-F238E27FC236}">
                <a16:creationId xmlns:a16="http://schemas.microsoft.com/office/drawing/2014/main" id="{391FEEEA-56DB-43F7-B5F5-367D9269EB04}"/>
              </a:ext>
            </a:extLst>
          </p:cNvPr>
          <p:cNvSpPr/>
          <p:nvPr/>
        </p:nvSpPr>
        <p:spPr>
          <a:xfrm>
            <a:off x="385530" y="2878920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500"/>
              <a:t>だれでも</a:t>
            </a:r>
          </a:p>
        </p:txBody>
      </p:sp>
      <p:sp>
        <p:nvSpPr>
          <p:cNvPr id="163" name="四角形: 角を丸くする 162">
            <a:extLst>
              <a:ext uri="{FF2B5EF4-FFF2-40B4-BE49-F238E27FC236}">
                <a16:creationId xmlns:a16="http://schemas.microsoft.com/office/drawing/2014/main" id="{5A916EF4-0464-4CBC-8828-65913290F805}"/>
              </a:ext>
            </a:extLst>
          </p:cNvPr>
          <p:cNvSpPr/>
          <p:nvPr/>
        </p:nvSpPr>
        <p:spPr>
          <a:xfrm>
            <a:off x="994334" y="2878920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500"/>
              <a:t>招待のみ</a:t>
            </a:r>
          </a:p>
        </p:txBody>
      </p:sp>
      <p:sp>
        <p:nvSpPr>
          <p:cNvPr id="165" name="四角形: 角を丸くする 164">
            <a:extLst>
              <a:ext uri="{FF2B5EF4-FFF2-40B4-BE49-F238E27FC236}">
                <a16:creationId xmlns:a16="http://schemas.microsoft.com/office/drawing/2014/main" id="{6CF2518F-233E-41FB-9FA7-BD6C585E4DDD}"/>
              </a:ext>
            </a:extLst>
          </p:cNvPr>
          <p:cNvSpPr/>
          <p:nvPr/>
        </p:nvSpPr>
        <p:spPr>
          <a:xfrm>
            <a:off x="5025803" y="1842882"/>
            <a:ext cx="1603344" cy="1346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汎用</a:t>
            </a:r>
            <a:endParaRPr kumimoji="1" lang="en-US" altLang="ja-JP"/>
          </a:p>
          <a:p>
            <a:pPr algn="ctr"/>
            <a:r>
              <a:rPr kumimoji="1" lang="ja-JP" altLang="en-US"/>
              <a:t>石確認</a:t>
            </a:r>
          </a:p>
          <a:p>
            <a:pPr algn="ctr"/>
            <a:r>
              <a:rPr kumimoji="1" lang="ja-JP" altLang="en-US"/>
              <a:t>ウィンドウ</a:t>
            </a:r>
            <a:endParaRPr kumimoji="1" lang="en-US" altLang="ja-JP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12B9756-329E-4DA6-BE99-CFBD395EBD8A}"/>
              </a:ext>
            </a:extLst>
          </p:cNvPr>
          <p:cNvCxnSpPr>
            <a:stCxn id="161" idx="3"/>
          </p:cNvCxnSpPr>
          <p:nvPr/>
        </p:nvCxnSpPr>
        <p:spPr>
          <a:xfrm flipV="1">
            <a:off x="2189801" y="2745675"/>
            <a:ext cx="392672" cy="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D2C70D42-6DC1-4EC1-A95C-BE56147F430A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627921" y="2446130"/>
            <a:ext cx="277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66">
            <a:extLst>
              <a:ext uri="{FF2B5EF4-FFF2-40B4-BE49-F238E27FC236}">
                <a16:creationId xmlns:a16="http://schemas.microsoft.com/office/drawing/2014/main" id="{1A3EA617-367F-4655-8687-AED3A9806FEB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6778984" y="2437855"/>
            <a:ext cx="374935" cy="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17EA07D-0B45-47EE-851F-43086450A08B}"/>
              </a:ext>
            </a:extLst>
          </p:cNvPr>
          <p:cNvSpPr/>
          <p:nvPr/>
        </p:nvSpPr>
        <p:spPr>
          <a:xfrm>
            <a:off x="363498" y="2343705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まったり</a:t>
            </a:r>
            <a:endParaRPr kumimoji="1" lang="en-US" altLang="ja-JP" sz="500"/>
          </a:p>
          <a:p>
            <a:pPr algn="ctr"/>
            <a:r>
              <a:rPr kumimoji="1" lang="ja-JP" altLang="en-US" sz="500"/>
              <a:t>プレイ</a:t>
            </a:r>
          </a:p>
        </p:txBody>
      </p:sp>
      <p:sp>
        <p:nvSpPr>
          <p:cNvPr id="111" name="四角形: 角を丸くする 110">
            <a:extLst>
              <a:ext uri="{FF2B5EF4-FFF2-40B4-BE49-F238E27FC236}">
                <a16:creationId xmlns:a16="http://schemas.microsoft.com/office/drawing/2014/main" id="{D179D4C2-A76E-4FB4-845D-57A67C8B0B6A}"/>
              </a:ext>
            </a:extLst>
          </p:cNvPr>
          <p:cNvSpPr/>
          <p:nvPr/>
        </p:nvSpPr>
        <p:spPr>
          <a:xfrm>
            <a:off x="972303" y="2343705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そこそこ</a:t>
            </a:r>
            <a:endParaRPr kumimoji="1" lang="en-US" altLang="ja-JP" sz="500"/>
          </a:p>
          <a:p>
            <a:pPr algn="ctr"/>
            <a:r>
              <a:rPr kumimoji="1" lang="ja-JP" altLang="en-US" sz="500"/>
              <a:t>プレイ</a:t>
            </a:r>
          </a:p>
        </p:txBody>
      </p: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B1C825B8-322F-4B0D-9D40-F0928868FDF1}"/>
              </a:ext>
            </a:extLst>
          </p:cNvPr>
          <p:cNvSpPr/>
          <p:nvPr/>
        </p:nvSpPr>
        <p:spPr>
          <a:xfrm>
            <a:off x="1550608" y="2343705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ガンガン</a:t>
            </a:r>
            <a:endParaRPr kumimoji="1" lang="en-US" altLang="ja-JP" sz="500"/>
          </a:p>
          <a:p>
            <a:pPr algn="ctr"/>
            <a:r>
              <a:rPr kumimoji="1" lang="ja-JP" altLang="en-US" sz="500"/>
              <a:t>プレイ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452ACB2-98F9-4FDE-B009-BA82BEC9A643}"/>
              </a:ext>
            </a:extLst>
          </p:cNvPr>
          <p:cNvSpPr txBox="1"/>
          <p:nvPr/>
        </p:nvSpPr>
        <p:spPr>
          <a:xfrm>
            <a:off x="542885" y="3948653"/>
            <a:ext cx="1241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ID.di102a</a:t>
            </a:r>
            <a:endParaRPr kumimoji="1" lang="ja-JP" altLang="en-US" sz="100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B2853262-C8F8-4C00-92E8-089AFA0AACBF}"/>
              </a:ext>
            </a:extLst>
          </p:cNvPr>
          <p:cNvSpPr txBox="1"/>
          <p:nvPr/>
        </p:nvSpPr>
        <p:spPr>
          <a:xfrm>
            <a:off x="2944049" y="3568798"/>
            <a:ext cx="1241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ID.di102b</a:t>
            </a:r>
            <a:endParaRPr kumimoji="1" lang="ja-JP" altLang="en-US" sz="100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487BE124-82F3-4341-9DD5-9E3EF07E3096}"/>
              </a:ext>
            </a:extLst>
          </p:cNvPr>
          <p:cNvSpPr txBox="1"/>
          <p:nvPr/>
        </p:nvSpPr>
        <p:spPr>
          <a:xfrm>
            <a:off x="2983705" y="5035211"/>
            <a:ext cx="1241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ID.di102c</a:t>
            </a:r>
            <a:endParaRPr kumimoji="1" lang="ja-JP" altLang="en-US" sz="100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71D80A2F-0555-4DB0-8A36-42B778FD8C54}"/>
              </a:ext>
            </a:extLst>
          </p:cNvPr>
          <p:cNvSpPr txBox="1"/>
          <p:nvPr/>
        </p:nvSpPr>
        <p:spPr>
          <a:xfrm>
            <a:off x="5215447" y="3839355"/>
            <a:ext cx="1241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ID.di102d</a:t>
            </a:r>
            <a:endParaRPr kumimoji="1" lang="ja-JP" altLang="en-US" sz="1000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C9FFFBE5-ECB2-4DE7-ABD6-0BC3CDA6E1F9}"/>
              </a:ext>
            </a:extLst>
          </p:cNvPr>
          <p:cNvSpPr txBox="1"/>
          <p:nvPr/>
        </p:nvSpPr>
        <p:spPr>
          <a:xfrm>
            <a:off x="5215134" y="5352613"/>
            <a:ext cx="1241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ID.di102e</a:t>
            </a:r>
            <a:endParaRPr kumimoji="1" lang="ja-JP" altLang="en-US" sz="100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A1B4F5D5-D6AA-43F9-A01B-E266841D9E8C}"/>
              </a:ext>
            </a:extLst>
          </p:cNvPr>
          <p:cNvSpPr txBox="1"/>
          <p:nvPr/>
        </p:nvSpPr>
        <p:spPr>
          <a:xfrm>
            <a:off x="316263" y="1608611"/>
            <a:ext cx="1873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/>
              <a:t>師団名 </a:t>
            </a:r>
            <a:r>
              <a:rPr kumimoji="1" lang="en-US" altLang="ja-JP" sz="700" b="1"/>
              <a:t>(</a:t>
            </a:r>
            <a:r>
              <a:rPr kumimoji="1" lang="ja-JP" altLang="en-US" sz="700" b="1"/>
              <a:t>変更不可</a:t>
            </a:r>
            <a:r>
              <a:rPr kumimoji="1" lang="en-US" altLang="ja-JP" sz="700" b="1"/>
              <a:t>)</a:t>
            </a:r>
            <a:endParaRPr kumimoji="1" lang="ja-JP" altLang="en-US" sz="1050" b="1"/>
          </a:p>
        </p:txBody>
      </p:sp>
      <p:sp>
        <p:nvSpPr>
          <p:cNvPr id="116" name="四角形: 角を丸くする 115">
            <a:extLst>
              <a:ext uri="{FF2B5EF4-FFF2-40B4-BE49-F238E27FC236}">
                <a16:creationId xmlns:a16="http://schemas.microsoft.com/office/drawing/2014/main" id="{066D542C-F06F-4DE0-97B4-450C0367BF07}"/>
              </a:ext>
            </a:extLst>
          </p:cNvPr>
          <p:cNvSpPr/>
          <p:nvPr/>
        </p:nvSpPr>
        <p:spPr>
          <a:xfrm>
            <a:off x="363498" y="1880558"/>
            <a:ext cx="1676035" cy="1933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700" b="1"/>
              <a:t>テキストボックス</a:t>
            </a: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680D27DD-953A-4D4E-8B66-76DCBCD0AC19}"/>
              </a:ext>
            </a:extLst>
          </p:cNvPr>
          <p:cNvSpPr txBox="1"/>
          <p:nvPr/>
        </p:nvSpPr>
        <p:spPr>
          <a:xfrm>
            <a:off x="158402" y="6194736"/>
            <a:ext cx="2401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ID.di102a</a:t>
            </a:r>
            <a:r>
              <a:rPr kumimoji="1" lang="ja-JP" altLang="en-US" sz="1000"/>
              <a:t>については以降の頁で別記。</a:t>
            </a:r>
          </a:p>
        </p:txBody>
      </p:sp>
    </p:spTree>
    <p:extLst>
      <p:ext uri="{BB962C8B-B14F-4D97-AF65-F5344CB8AC3E}">
        <p14:creationId xmlns:p14="http://schemas.microsoft.com/office/powerpoint/2010/main" val="4063264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18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E1DC02-026D-45F6-A84C-04582DAA4071}"/>
              </a:ext>
            </a:extLst>
          </p:cNvPr>
          <p:cNvSpPr txBox="1"/>
          <p:nvPr/>
        </p:nvSpPr>
        <p:spPr>
          <a:xfrm>
            <a:off x="415419" y="538799"/>
            <a:ext cx="2966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●師団作成</a:t>
            </a:r>
            <a:r>
              <a:rPr kumimoji="1" lang="en-US" altLang="ja-JP" sz="1400" b="1"/>
              <a:t>TOP</a:t>
            </a:r>
            <a:r>
              <a:rPr kumimoji="1" lang="ja-JP" altLang="en-US" sz="1400" b="1"/>
              <a:t> 詳細設定</a:t>
            </a:r>
            <a:r>
              <a:rPr kumimoji="1" lang="en-US" altLang="ja-JP" sz="1400" b="1"/>
              <a:t>[ID.di102a]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A966416-E38E-4CD1-B14B-2AFF053CE806}"/>
              </a:ext>
            </a:extLst>
          </p:cNvPr>
          <p:cNvGrpSpPr/>
          <p:nvPr/>
        </p:nvGrpSpPr>
        <p:grpSpPr>
          <a:xfrm>
            <a:off x="349835" y="1687704"/>
            <a:ext cx="2673940" cy="4201830"/>
            <a:chOff x="415419" y="1142872"/>
            <a:chExt cx="2942053" cy="4623143"/>
          </a:xfrm>
        </p:grpSpPr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8A86846B-49EC-445B-BF5C-D5F811C7F3CA}"/>
                </a:ext>
              </a:extLst>
            </p:cNvPr>
            <p:cNvSpPr/>
            <p:nvPr/>
          </p:nvSpPr>
          <p:spPr>
            <a:xfrm>
              <a:off x="415419" y="1142872"/>
              <a:ext cx="2942053" cy="462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6F7AFF69-18F3-4906-A1D9-B983927AE654}"/>
                </a:ext>
              </a:extLst>
            </p:cNvPr>
            <p:cNvSpPr/>
            <p:nvPr/>
          </p:nvSpPr>
          <p:spPr>
            <a:xfrm>
              <a:off x="415419" y="1145301"/>
              <a:ext cx="2942052" cy="4116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/>
                <a:t>ヘッダー</a:t>
              </a: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D13BFF60-E8AD-4953-B6FB-48EEAC828AD5}"/>
                </a:ext>
              </a:extLst>
            </p:cNvPr>
            <p:cNvSpPr/>
            <p:nvPr/>
          </p:nvSpPr>
          <p:spPr>
            <a:xfrm>
              <a:off x="415419" y="5354382"/>
              <a:ext cx="2942052" cy="4116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/>
                <a:t>フッター</a:t>
              </a:r>
            </a:p>
          </p:txBody>
        </p:sp>
        <p:sp>
          <p:nvSpPr>
            <p:cNvPr id="152" name="四角形: 角を丸くする 151">
              <a:extLst>
                <a:ext uri="{FF2B5EF4-FFF2-40B4-BE49-F238E27FC236}">
                  <a16:creationId xmlns:a16="http://schemas.microsoft.com/office/drawing/2014/main" id="{E82679F3-1C00-4FF1-A1AC-F1EF85A1DA6F}"/>
                </a:ext>
              </a:extLst>
            </p:cNvPr>
            <p:cNvSpPr/>
            <p:nvPr/>
          </p:nvSpPr>
          <p:spPr>
            <a:xfrm>
              <a:off x="2514599" y="1623724"/>
              <a:ext cx="677913" cy="231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/>
                <a:t>戻る</a:t>
              </a:r>
            </a:p>
          </p:txBody>
        </p:sp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99C83765-62A1-4696-9AF2-C372567D052F}"/>
                </a:ext>
              </a:extLst>
            </p:cNvPr>
            <p:cNvSpPr txBox="1"/>
            <p:nvPr/>
          </p:nvSpPr>
          <p:spPr>
            <a:xfrm>
              <a:off x="415419" y="1623724"/>
              <a:ext cx="2942051" cy="287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b="1">
                  <a:solidFill>
                    <a:schemeClr val="bg1"/>
                  </a:solidFill>
                </a:rPr>
                <a:t>師団作成</a:t>
              </a:r>
            </a:p>
          </p:txBody>
        </p:sp>
      </p:grp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37D57255-E0FA-466B-8484-0233050B31EB}"/>
              </a:ext>
            </a:extLst>
          </p:cNvPr>
          <p:cNvSpPr txBox="1"/>
          <p:nvPr/>
        </p:nvSpPr>
        <p:spPr>
          <a:xfrm>
            <a:off x="439205" y="3227473"/>
            <a:ext cx="2592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作戦 </a:t>
            </a:r>
            <a:r>
              <a:rPr kumimoji="1" lang="en-US" altLang="ja-JP" sz="1050" b="1"/>
              <a:t>(</a:t>
            </a:r>
            <a:r>
              <a:rPr kumimoji="1" lang="ja-JP" altLang="en-US" sz="1050" b="1"/>
              <a:t>変更可能</a:t>
            </a:r>
            <a:r>
              <a:rPr kumimoji="1" lang="en-US" altLang="ja-JP" sz="1050" b="1"/>
              <a:t>)</a:t>
            </a:r>
            <a:endParaRPr kumimoji="1" lang="ja-JP" altLang="en-US" sz="1600" b="1"/>
          </a:p>
        </p:txBody>
      </p:sp>
      <p:sp>
        <p:nvSpPr>
          <p:cNvPr id="160" name="四角形: 角を丸くする 159">
            <a:extLst>
              <a:ext uri="{FF2B5EF4-FFF2-40B4-BE49-F238E27FC236}">
                <a16:creationId xmlns:a16="http://schemas.microsoft.com/office/drawing/2014/main" id="{347FC79F-7B60-4B4F-8CD6-041B8E75C858}"/>
              </a:ext>
            </a:extLst>
          </p:cNvPr>
          <p:cNvSpPr/>
          <p:nvPr/>
        </p:nvSpPr>
        <p:spPr>
          <a:xfrm>
            <a:off x="1377537" y="5114817"/>
            <a:ext cx="676587" cy="267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作成</a:t>
            </a: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73C54496-C6B4-4DD4-9A01-DDE568D92A68}"/>
              </a:ext>
            </a:extLst>
          </p:cNvPr>
          <p:cNvSpPr txBox="1"/>
          <p:nvPr/>
        </p:nvSpPr>
        <p:spPr>
          <a:xfrm>
            <a:off x="439205" y="3933214"/>
            <a:ext cx="2592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入団 </a:t>
            </a:r>
            <a:r>
              <a:rPr kumimoji="1" lang="en-US" altLang="ja-JP" sz="1050" b="1"/>
              <a:t>(</a:t>
            </a:r>
            <a:r>
              <a:rPr kumimoji="1" lang="ja-JP" altLang="en-US" sz="1050" b="1"/>
              <a:t>変更可能</a:t>
            </a:r>
            <a:r>
              <a:rPr kumimoji="1" lang="en-US" altLang="ja-JP" sz="1050" b="1"/>
              <a:t>)</a:t>
            </a:r>
            <a:endParaRPr kumimoji="1" lang="ja-JP" altLang="en-US" sz="1600" b="1"/>
          </a:p>
        </p:txBody>
      </p:sp>
      <p:sp>
        <p:nvSpPr>
          <p:cNvPr id="162" name="四角形: 角を丸くする 161">
            <a:extLst>
              <a:ext uri="{FF2B5EF4-FFF2-40B4-BE49-F238E27FC236}">
                <a16:creationId xmlns:a16="http://schemas.microsoft.com/office/drawing/2014/main" id="{391FEEEA-56DB-43F7-B5F5-367D9269EB04}"/>
              </a:ext>
            </a:extLst>
          </p:cNvPr>
          <p:cNvSpPr/>
          <p:nvPr/>
        </p:nvSpPr>
        <p:spPr>
          <a:xfrm>
            <a:off x="535059" y="4290385"/>
            <a:ext cx="676587" cy="2675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/>
              <a:t>だれでも</a:t>
            </a:r>
          </a:p>
        </p:txBody>
      </p:sp>
      <p:sp>
        <p:nvSpPr>
          <p:cNvPr id="163" name="四角形: 角を丸くする 162">
            <a:extLst>
              <a:ext uri="{FF2B5EF4-FFF2-40B4-BE49-F238E27FC236}">
                <a16:creationId xmlns:a16="http://schemas.microsoft.com/office/drawing/2014/main" id="{5A916EF4-0464-4CBC-8828-65913290F805}"/>
              </a:ext>
            </a:extLst>
          </p:cNvPr>
          <p:cNvSpPr/>
          <p:nvPr/>
        </p:nvSpPr>
        <p:spPr>
          <a:xfrm>
            <a:off x="1377537" y="4290385"/>
            <a:ext cx="676587" cy="267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/>
              <a:t>許可制</a:t>
            </a: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17EA07D-0B45-47EE-851F-43086450A08B}"/>
              </a:ext>
            </a:extLst>
          </p:cNvPr>
          <p:cNvSpPr/>
          <p:nvPr/>
        </p:nvSpPr>
        <p:spPr>
          <a:xfrm>
            <a:off x="504570" y="3549741"/>
            <a:ext cx="676587" cy="267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まったり</a:t>
            </a:r>
            <a:endParaRPr kumimoji="1" lang="en-US" altLang="ja-JP" sz="900"/>
          </a:p>
          <a:p>
            <a:pPr algn="ctr"/>
            <a:r>
              <a:rPr kumimoji="1" lang="ja-JP" altLang="en-US" sz="900"/>
              <a:t>プレイ</a:t>
            </a:r>
          </a:p>
        </p:txBody>
      </p:sp>
      <p:sp>
        <p:nvSpPr>
          <p:cNvPr id="111" name="四角形: 角を丸くする 110">
            <a:extLst>
              <a:ext uri="{FF2B5EF4-FFF2-40B4-BE49-F238E27FC236}">
                <a16:creationId xmlns:a16="http://schemas.microsoft.com/office/drawing/2014/main" id="{D179D4C2-A76E-4FB4-845D-57A67C8B0B6A}"/>
              </a:ext>
            </a:extLst>
          </p:cNvPr>
          <p:cNvSpPr/>
          <p:nvPr/>
        </p:nvSpPr>
        <p:spPr>
          <a:xfrm>
            <a:off x="1347050" y="3549741"/>
            <a:ext cx="676587" cy="2675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そこそこ</a:t>
            </a:r>
            <a:endParaRPr kumimoji="1" lang="en-US" altLang="ja-JP" sz="900"/>
          </a:p>
          <a:p>
            <a:pPr algn="ctr"/>
            <a:r>
              <a:rPr kumimoji="1" lang="ja-JP" altLang="en-US" sz="900"/>
              <a:t>プレイ</a:t>
            </a:r>
          </a:p>
        </p:txBody>
      </p: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B1C825B8-322F-4B0D-9D40-F0928868FDF1}"/>
              </a:ext>
            </a:extLst>
          </p:cNvPr>
          <p:cNvSpPr/>
          <p:nvPr/>
        </p:nvSpPr>
        <p:spPr>
          <a:xfrm>
            <a:off x="2147323" y="3549741"/>
            <a:ext cx="676587" cy="267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ガンガン</a:t>
            </a:r>
            <a:endParaRPr kumimoji="1" lang="en-US" altLang="ja-JP" sz="900"/>
          </a:p>
          <a:p>
            <a:pPr algn="ctr"/>
            <a:r>
              <a:rPr kumimoji="1" lang="ja-JP" altLang="en-US" sz="900"/>
              <a:t>プレイ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452ACB2-98F9-4FDE-B009-BA82BEC9A643}"/>
              </a:ext>
            </a:extLst>
          </p:cNvPr>
          <p:cNvSpPr txBox="1"/>
          <p:nvPr/>
        </p:nvSpPr>
        <p:spPr>
          <a:xfrm>
            <a:off x="767103" y="5865397"/>
            <a:ext cx="1718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/>
              <a:t>ID.di102a</a:t>
            </a:r>
            <a:endParaRPr kumimoji="1" lang="ja-JP" altLang="en-US" sz="1400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D03D150E-222F-4D4B-8C67-1162C85A1E6F}"/>
              </a:ext>
            </a:extLst>
          </p:cNvPr>
          <p:cNvSpPr txBox="1"/>
          <p:nvPr/>
        </p:nvSpPr>
        <p:spPr>
          <a:xfrm>
            <a:off x="439205" y="2619037"/>
            <a:ext cx="1873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/>
              <a:t>師団名 </a:t>
            </a:r>
            <a:r>
              <a:rPr kumimoji="1" lang="en-US" altLang="ja-JP" sz="1000" b="1"/>
              <a:t>(</a:t>
            </a:r>
            <a:r>
              <a:rPr kumimoji="1" lang="ja-JP" altLang="en-US" sz="1000" b="1"/>
              <a:t>変更可能</a:t>
            </a:r>
            <a:r>
              <a:rPr kumimoji="1" lang="en-US" altLang="ja-JP" sz="1000" b="1"/>
              <a:t>)</a:t>
            </a:r>
            <a:endParaRPr kumimoji="1" lang="ja-JP" altLang="en-US" sz="1400" b="1"/>
          </a:p>
        </p:txBody>
      </p:sp>
      <p:sp>
        <p:nvSpPr>
          <p:cNvPr id="115" name="四角形: 角を丸くする 114">
            <a:extLst>
              <a:ext uri="{FF2B5EF4-FFF2-40B4-BE49-F238E27FC236}">
                <a16:creationId xmlns:a16="http://schemas.microsoft.com/office/drawing/2014/main" id="{AB4CD980-6209-408E-A858-FA5FA409D531}"/>
              </a:ext>
            </a:extLst>
          </p:cNvPr>
          <p:cNvSpPr/>
          <p:nvPr/>
        </p:nvSpPr>
        <p:spPr>
          <a:xfrm>
            <a:off x="486440" y="2890984"/>
            <a:ext cx="1676035" cy="1933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700" b="1"/>
              <a:t>テキストボックス</a:t>
            </a: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F4471F55-A53E-4784-9BA5-06FE4C787C9A}"/>
              </a:ext>
            </a:extLst>
          </p:cNvPr>
          <p:cNvSpPr txBox="1"/>
          <p:nvPr/>
        </p:nvSpPr>
        <p:spPr>
          <a:xfrm>
            <a:off x="4525772" y="726211"/>
            <a:ext cx="4083169" cy="39703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457200"/>
            <a:r>
              <a:rPr lang="ja-JP" altLang="en-US" sz="1600" b="1">
                <a:latin typeface="Century Gothic" panose="020F0302020204030204"/>
                <a:ea typeface="メイリオ"/>
              </a:rPr>
              <a:t>● 要素</a:t>
            </a:r>
            <a:endParaRPr lang="en-US" altLang="ja-JP" sz="1600" b="1">
              <a:latin typeface="Century Gothic" panose="020F0302020204030204"/>
              <a:ea typeface="メイリオ"/>
            </a:endParaRPr>
          </a:p>
          <a:p>
            <a:pPr defTabSz="457200"/>
            <a:endParaRPr lang="en-US" altLang="ja-JP" sz="1600" b="1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 b="1">
                <a:latin typeface="Century Gothic" panose="020F0302020204030204"/>
                <a:ea typeface="メイリオ"/>
              </a:rPr>
              <a:t>　師団名</a:t>
            </a:r>
            <a:r>
              <a:rPr lang="ja-JP" altLang="en-US" sz="1200" b="1">
                <a:latin typeface="Century Gothic" panose="020F0302020204030204"/>
                <a:ea typeface="メイリオ"/>
              </a:rPr>
              <a:t>（変更可能）</a:t>
            </a:r>
            <a:endParaRPr lang="en-US" altLang="ja-JP" sz="1200" b="1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b="1">
                <a:latin typeface="Century Gothic" panose="020F0302020204030204"/>
                <a:ea typeface="メイリオ"/>
              </a:rPr>
              <a:t>　　　</a:t>
            </a:r>
            <a:r>
              <a:rPr lang="ja-JP" altLang="en-US" sz="1200">
                <a:latin typeface="Century Gothic" panose="020F0302020204030204"/>
                <a:ea typeface="メイリオ"/>
              </a:rPr>
              <a:t>ユニークにする必要がある。</a:t>
            </a:r>
            <a:endParaRPr lang="en-US" altLang="ja-JP" sz="120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 b="1">
                <a:latin typeface="Century Gothic" panose="020F0302020204030204"/>
                <a:ea typeface="メイリオ"/>
              </a:rPr>
              <a:t>　　</a:t>
            </a:r>
            <a:r>
              <a:rPr lang="ja-JP" altLang="en-US" sz="1600">
                <a:latin typeface="Century Gothic" panose="020F0302020204030204"/>
                <a:ea typeface="メイリオ"/>
              </a:rPr>
              <a:t>１２文字まで入力可能</a:t>
            </a:r>
            <a:endParaRPr lang="en-US" altLang="ja-JP" sz="160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>
                <a:latin typeface="Century Gothic" panose="020F0302020204030204"/>
                <a:ea typeface="メイリオ"/>
              </a:rPr>
              <a:t>　　禁則事項あり</a:t>
            </a:r>
            <a:r>
              <a:rPr lang="ja-JP" altLang="en-US" sz="1600" b="1">
                <a:latin typeface="Century Gothic" panose="020F0302020204030204"/>
                <a:ea typeface="メイリオ"/>
              </a:rPr>
              <a:t>　　</a:t>
            </a:r>
            <a:endParaRPr lang="en-US" altLang="ja-JP" sz="1600" b="1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 b="1">
                <a:latin typeface="Century Gothic" panose="020F0302020204030204"/>
                <a:ea typeface="メイリオ"/>
              </a:rPr>
              <a:t>　</a:t>
            </a:r>
            <a:endParaRPr lang="en-US" altLang="ja-JP" sz="1600" b="1">
              <a:latin typeface="Century Gothic" panose="020F0302020204030204"/>
              <a:ea typeface="メイリオ"/>
            </a:endParaRPr>
          </a:p>
          <a:p>
            <a:r>
              <a:rPr lang="ja-JP" altLang="en-US" sz="1600" b="1">
                <a:latin typeface="Century Gothic" panose="020F0302020204030204"/>
                <a:ea typeface="メイリオ"/>
              </a:rPr>
              <a:t>　作戦</a:t>
            </a:r>
            <a:r>
              <a:rPr lang="ja-JP" altLang="en-US" sz="1200" b="1">
                <a:latin typeface="Century Gothic" panose="020F0302020204030204"/>
                <a:ea typeface="メイリオ"/>
              </a:rPr>
              <a:t>（変更可能）</a:t>
            </a:r>
            <a:endParaRPr lang="en-US" altLang="ja-JP" sz="1200" b="1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>
                <a:latin typeface="Century Gothic" panose="020F0302020204030204"/>
                <a:ea typeface="メイリオ"/>
              </a:rPr>
              <a:t>　　・まったりプレイ</a:t>
            </a:r>
            <a:endParaRPr lang="en-US" altLang="ja-JP" sz="160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>
                <a:latin typeface="Century Gothic" panose="020F0302020204030204"/>
                <a:ea typeface="メイリオ"/>
              </a:rPr>
              <a:t>　　・そこそこプレイ</a:t>
            </a:r>
            <a:endParaRPr lang="en-US" altLang="ja-JP" sz="160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>
                <a:latin typeface="Century Gothic" panose="020F0302020204030204"/>
                <a:ea typeface="メイリオ"/>
              </a:rPr>
              <a:t>　　・ガンガンプレイ</a:t>
            </a:r>
            <a:endParaRPr lang="en-US" altLang="ja-JP" sz="160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>
                <a:latin typeface="Century Gothic" panose="020F0302020204030204"/>
                <a:ea typeface="メイリオ"/>
              </a:rPr>
              <a:t>　　の３種類から選択</a:t>
            </a:r>
            <a:endParaRPr lang="en-US" altLang="ja-JP" sz="1600">
              <a:latin typeface="Century Gothic" panose="020F0302020204030204"/>
              <a:ea typeface="メイリオ"/>
            </a:endParaRPr>
          </a:p>
          <a:p>
            <a:pPr defTabSz="457200"/>
            <a:endParaRPr lang="en-US" altLang="ja-JP" sz="1600">
              <a:latin typeface="Century Gothic" panose="020F0302020204030204"/>
              <a:ea typeface="メイリオ"/>
            </a:endParaRPr>
          </a:p>
          <a:p>
            <a:r>
              <a:rPr lang="ja-JP" altLang="en-US" sz="1600">
                <a:latin typeface="Century Gothic" panose="020F0302020204030204"/>
                <a:ea typeface="メイリオ"/>
              </a:rPr>
              <a:t>　</a:t>
            </a:r>
            <a:r>
              <a:rPr lang="ja-JP" altLang="en-US" sz="1600" b="1">
                <a:latin typeface="Century Gothic" panose="020F0302020204030204"/>
                <a:ea typeface="メイリオ"/>
              </a:rPr>
              <a:t>入団</a:t>
            </a:r>
            <a:r>
              <a:rPr lang="ja-JP" altLang="en-US" sz="1200" b="1">
                <a:latin typeface="Century Gothic" panose="020F0302020204030204"/>
                <a:ea typeface="メイリオ"/>
              </a:rPr>
              <a:t>（変更可能）</a:t>
            </a:r>
            <a:endParaRPr lang="en-US" altLang="ja-JP" sz="1600" b="1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>
                <a:latin typeface="Century Gothic" panose="020F0302020204030204"/>
                <a:ea typeface="メイリオ"/>
              </a:rPr>
              <a:t>　　作成した師団にほかの団員を迎える時</a:t>
            </a:r>
            <a:endParaRPr lang="en-US" altLang="ja-JP" sz="160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>
                <a:latin typeface="Century Gothic" panose="020F0302020204030204"/>
                <a:ea typeface="メイリオ"/>
              </a:rPr>
              <a:t>　　一度申請する必要があるか選択。</a:t>
            </a:r>
            <a:endParaRPr lang="en-US" altLang="ja-JP" sz="1600">
              <a:latin typeface="Century Gothic" panose="020F0302020204030204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43872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538799"/>
            <a:ext cx="8320357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7200"/>
            <a:r>
              <a:rPr lang="ja-JP" altLang="en-US" sz="1400" b="1">
                <a:latin typeface="Century Gothic" panose="020F0302020204030204"/>
                <a:ea typeface="メイリオ"/>
              </a:rPr>
              <a:t>師団概要</a:t>
            </a:r>
            <a:endParaRPr lang="ja-JP"/>
          </a:p>
          <a:p>
            <a:r>
              <a:rPr lang="ja-JP" altLang="en-US" sz="1400" b="1">
                <a:latin typeface="Century Gothic" panose="020F0302020204030204"/>
                <a:ea typeface="メイリオ"/>
              </a:rPr>
              <a:t>　</a:t>
            </a:r>
            <a:r>
              <a:rPr lang="ja-JP" altLang="en-US" sz="1400">
                <a:latin typeface="Century Gothic" panose="020F0302020204030204"/>
                <a:ea typeface="メイリオ"/>
              </a:rPr>
              <a:t>プレイヤー同士のコミュニティを作成</a:t>
            </a:r>
            <a:endParaRPr lang="en-US" altLang="ja-JP" sz="1400">
              <a:latin typeface="Century Gothic" panose="020F0302020204030204"/>
              <a:ea typeface="メイリオ"/>
            </a:endParaRPr>
          </a:p>
          <a:p>
            <a:endParaRPr lang="ja-JP" altLang="en-US" sz="1400" b="1">
              <a:latin typeface="Century Gothic" panose="020F0302020204030204"/>
              <a:ea typeface="メイリオ"/>
            </a:endParaRPr>
          </a:p>
          <a:p>
            <a:r>
              <a:rPr lang="ja-JP" altLang="en-US" sz="1400" b="1">
                <a:latin typeface="Century Gothic" panose="020F0302020204030204"/>
                <a:ea typeface="メイリオ"/>
              </a:rPr>
              <a:t>出来ること</a:t>
            </a:r>
            <a:endParaRPr lang="en-US" altLang="ja-JP" sz="1400" b="1">
              <a:latin typeface="Century Gothic" panose="020F0302020204030204"/>
              <a:ea typeface="メイリオ"/>
            </a:endParaRPr>
          </a:p>
          <a:p>
            <a:r>
              <a:rPr lang="ja-JP" altLang="en-US" sz="1400">
                <a:latin typeface="Century Gothic" panose="020F0302020204030204"/>
                <a:ea typeface="メイリオ"/>
              </a:rPr>
              <a:t>　・師団メンバーとのチャット</a:t>
            </a:r>
            <a:endParaRPr lang="en-US" altLang="ja-JP" sz="1400">
              <a:latin typeface="Century Gothic" panose="020F0302020204030204"/>
              <a:ea typeface="メイリオ"/>
            </a:endParaRPr>
          </a:p>
          <a:p>
            <a:r>
              <a:rPr lang="ja-JP" altLang="en-US" sz="1400" b="1">
                <a:latin typeface="Century Gothic" panose="020F0302020204030204"/>
                <a:ea typeface="メイリオ"/>
              </a:rPr>
              <a:t>　・</a:t>
            </a:r>
            <a:r>
              <a:rPr lang="ja-JP" altLang="en-US" sz="1400">
                <a:latin typeface="Century Gothic" panose="020F0302020204030204"/>
                <a:ea typeface="メイリオ"/>
              </a:rPr>
              <a:t>師団限定ショップでアイテムの購入</a:t>
            </a:r>
          </a:p>
          <a:p>
            <a:r>
              <a:rPr lang="ja-JP" altLang="en-US" sz="1400">
                <a:latin typeface="Century Gothic" panose="020F0302020204030204"/>
                <a:ea typeface="メイリオ"/>
              </a:rPr>
              <a:t>　・エンブレムにより、師団レベルに応じたのバフなどの恩恵を受ける。</a:t>
            </a:r>
          </a:p>
          <a:p>
            <a:endParaRPr lang="ja-JP" altLang="en-US" sz="1400" b="1">
              <a:latin typeface="Century Gothic" panose="020F0302020204030204"/>
              <a:ea typeface="メイリオ"/>
            </a:endParaRPr>
          </a:p>
          <a:p>
            <a:r>
              <a:rPr lang="ja-JP" altLang="en-US" sz="1400" b="1">
                <a:latin typeface="Century Gothic" panose="020F0302020204030204"/>
                <a:ea typeface="メイリオ"/>
              </a:rPr>
              <a:t>機能、要素</a:t>
            </a:r>
            <a:endParaRPr lang="en-US" altLang="ja-JP" sz="1400" b="1">
              <a:latin typeface="Century Gothic" panose="020F0302020204030204"/>
              <a:ea typeface="メイリオ"/>
            </a:endParaRPr>
          </a:p>
          <a:p>
            <a:endParaRPr lang="ja-JP" altLang="en-US" sz="1400" b="1">
              <a:latin typeface="Century Gothic" panose="020F0302020204030204"/>
              <a:ea typeface="メイリオ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539A116-C172-4D20-A313-B8A5B7582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097684"/>
              </p:ext>
            </p:extLst>
          </p:nvPr>
        </p:nvGraphicFramePr>
        <p:xfrm>
          <a:off x="546751" y="2534919"/>
          <a:ext cx="6830254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576">
                  <a:extLst>
                    <a:ext uri="{9D8B030D-6E8A-4147-A177-3AD203B41FA5}">
                      <a16:colId xmlns:a16="http://schemas.microsoft.com/office/drawing/2014/main" val="1440315126"/>
                    </a:ext>
                  </a:extLst>
                </a:gridCol>
                <a:gridCol w="5059678">
                  <a:extLst>
                    <a:ext uri="{9D8B030D-6E8A-4147-A177-3AD203B41FA5}">
                      <a16:colId xmlns:a16="http://schemas.microsoft.com/office/drawing/2014/main" val="420941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概要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43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師団</a:t>
                      </a:r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師団ごとの</a:t>
                      </a:r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069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師団名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１２文字まで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501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師団レベル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師団の大きさを示唆する。ショップやチャットスタンプなどに影響。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427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作戦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３種類：まったりプレイ・そこそこプレイ・がっつりプレイ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844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方針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フリーテキスト３２文字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785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権限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３種類：師団長・副師団長・団員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44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師団ショップ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師団限定アイテムなどの購入できるショップ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96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師団チャット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団員同士のチャット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883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師団メンバー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２０人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788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怪獣兵器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所属している団員のみ使用することができる怪獣型支援兵器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759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師団称号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師団の功績を証するもの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1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エンブレム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師団バフの効果をもつエンブレム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668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742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19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E1DC02-026D-45F6-A84C-04582DAA4071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●師団検索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5447D9-3FA9-41CB-8B8C-82ACD78317A2}"/>
              </a:ext>
            </a:extLst>
          </p:cNvPr>
          <p:cNvSpPr/>
          <p:nvPr/>
        </p:nvSpPr>
        <p:spPr>
          <a:xfrm>
            <a:off x="2585469" y="923102"/>
            <a:ext cx="1850186" cy="2907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6636484-D9B7-4EB8-8B95-2909BBA53817}"/>
              </a:ext>
            </a:extLst>
          </p:cNvPr>
          <p:cNvSpPr/>
          <p:nvPr/>
        </p:nvSpPr>
        <p:spPr>
          <a:xfrm>
            <a:off x="237393" y="901360"/>
            <a:ext cx="1850186" cy="2907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DD6502B-0612-4CFE-A501-BCF9365FB471}"/>
              </a:ext>
            </a:extLst>
          </p:cNvPr>
          <p:cNvSpPr/>
          <p:nvPr/>
        </p:nvSpPr>
        <p:spPr>
          <a:xfrm>
            <a:off x="237396" y="901360"/>
            <a:ext cx="1850186" cy="2588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ヘッダー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08BB3B2-AE77-4976-9DB0-21FB61466647}"/>
              </a:ext>
            </a:extLst>
          </p:cNvPr>
          <p:cNvSpPr/>
          <p:nvPr/>
        </p:nvSpPr>
        <p:spPr>
          <a:xfrm>
            <a:off x="237395" y="3563995"/>
            <a:ext cx="1850186" cy="2588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フッター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6446400-BEEC-4387-A4E5-B4030A16749E}"/>
              </a:ext>
            </a:extLst>
          </p:cNvPr>
          <p:cNvSpPr/>
          <p:nvPr/>
        </p:nvSpPr>
        <p:spPr>
          <a:xfrm>
            <a:off x="294985" y="1612690"/>
            <a:ext cx="1706537" cy="230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/>
              <a:t>テキストボックス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BC26B64-A6F7-4711-B940-AA2BC1D98FF3}"/>
              </a:ext>
            </a:extLst>
          </p:cNvPr>
          <p:cNvSpPr/>
          <p:nvPr/>
        </p:nvSpPr>
        <p:spPr>
          <a:xfrm>
            <a:off x="294985" y="2421308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まったり</a:t>
            </a:r>
            <a:endParaRPr kumimoji="1" lang="en-US" altLang="ja-JP" sz="500"/>
          </a:p>
          <a:p>
            <a:pPr algn="ctr"/>
            <a:r>
              <a:rPr kumimoji="1" lang="ja-JP" altLang="en-US" sz="500"/>
              <a:t>プレイ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A55787E-9D52-4C60-B646-0E849F45FC77}"/>
              </a:ext>
            </a:extLst>
          </p:cNvPr>
          <p:cNvSpPr txBox="1"/>
          <p:nvPr/>
        </p:nvSpPr>
        <p:spPr>
          <a:xfrm>
            <a:off x="225718" y="1434260"/>
            <a:ext cx="18618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b="1"/>
              <a:t>師団</a:t>
            </a:r>
            <a:r>
              <a:rPr kumimoji="1" lang="en-US" altLang="ja-JP" sz="800" b="1"/>
              <a:t>ID</a:t>
            </a:r>
            <a:r>
              <a:rPr kumimoji="1" lang="ja-JP" altLang="en-US" sz="800" b="1"/>
              <a:t>で検索</a:t>
            </a:r>
            <a:endParaRPr kumimoji="1" lang="en-US" altLang="ja-JP" sz="800" b="1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145C8FA-75A0-4ECB-9E68-471E0E5E6FF1}"/>
              </a:ext>
            </a:extLst>
          </p:cNvPr>
          <p:cNvSpPr txBox="1"/>
          <p:nvPr/>
        </p:nvSpPr>
        <p:spPr>
          <a:xfrm>
            <a:off x="225718" y="2234097"/>
            <a:ext cx="1873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b="1"/>
              <a:t>作戦で検索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F4ADC5B1-C4D2-4178-B330-585ABDCCF11B}"/>
              </a:ext>
            </a:extLst>
          </p:cNvPr>
          <p:cNvSpPr/>
          <p:nvPr/>
        </p:nvSpPr>
        <p:spPr>
          <a:xfrm>
            <a:off x="903790" y="2421308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そこそこ</a:t>
            </a:r>
            <a:endParaRPr kumimoji="1" lang="en-US" altLang="ja-JP" sz="500"/>
          </a:p>
          <a:p>
            <a:pPr algn="ctr"/>
            <a:r>
              <a:rPr kumimoji="1" lang="ja-JP" altLang="en-US" sz="500"/>
              <a:t>プレイ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488B931-E128-4960-A642-832716975967}"/>
              </a:ext>
            </a:extLst>
          </p:cNvPr>
          <p:cNvSpPr/>
          <p:nvPr/>
        </p:nvSpPr>
        <p:spPr>
          <a:xfrm>
            <a:off x="1482095" y="2421308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ガンガン</a:t>
            </a:r>
            <a:endParaRPr kumimoji="1" lang="en-US" altLang="ja-JP" sz="500"/>
          </a:p>
          <a:p>
            <a:pPr algn="ctr"/>
            <a:r>
              <a:rPr kumimoji="1" lang="ja-JP" altLang="en-US" sz="500"/>
              <a:t>プレイ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37852DC-635D-4C80-9DA6-8A9C9F0D1AF0}"/>
              </a:ext>
            </a:extLst>
          </p:cNvPr>
          <p:cNvSpPr/>
          <p:nvPr/>
        </p:nvSpPr>
        <p:spPr>
          <a:xfrm>
            <a:off x="903789" y="3262145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/>
              <a:t>検索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7231F3C-E1CF-4F9E-8A1D-E05B6AA53361}"/>
              </a:ext>
            </a:extLst>
          </p:cNvPr>
          <p:cNvSpPr txBox="1"/>
          <p:nvPr/>
        </p:nvSpPr>
        <p:spPr>
          <a:xfrm>
            <a:off x="237392" y="1181967"/>
            <a:ext cx="1850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>
                <a:solidFill>
                  <a:schemeClr val="bg1"/>
                </a:solidFill>
              </a:rPr>
              <a:t>師団検索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FB8BB121-779F-4B3D-9A86-60041B47F473}"/>
              </a:ext>
            </a:extLst>
          </p:cNvPr>
          <p:cNvSpPr/>
          <p:nvPr/>
        </p:nvSpPr>
        <p:spPr>
          <a:xfrm>
            <a:off x="1532580" y="1212271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/>
              <a:t>戻る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98221FCA-D011-4AE4-95FB-1C198B92F7B1}"/>
              </a:ext>
            </a:extLst>
          </p:cNvPr>
          <p:cNvSpPr/>
          <p:nvPr/>
        </p:nvSpPr>
        <p:spPr>
          <a:xfrm>
            <a:off x="294985" y="2007490"/>
            <a:ext cx="1706537" cy="230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/>
              <a:t>テキストボックス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24A87D5-BDAE-4128-A1B3-2496A89E6EC4}"/>
              </a:ext>
            </a:extLst>
          </p:cNvPr>
          <p:cNvSpPr txBox="1"/>
          <p:nvPr/>
        </p:nvSpPr>
        <p:spPr>
          <a:xfrm>
            <a:off x="225718" y="1829060"/>
            <a:ext cx="18618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b="1"/>
              <a:t>師団名で検索</a:t>
            </a:r>
            <a:endParaRPr kumimoji="1" lang="en-US" altLang="ja-JP" sz="800" b="1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C52E710-F125-4EF2-A2DD-A45700BBBC00}"/>
              </a:ext>
            </a:extLst>
          </p:cNvPr>
          <p:cNvSpPr txBox="1"/>
          <p:nvPr/>
        </p:nvSpPr>
        <p:spPr>
          <a:xfrm>
            <a:off x="225718" y="2993988"/>
            <a:ext cx="1873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b="1"/>
              <a:t>参加可能な師団のみ表示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E6CFA0B-13C5-4D95-92B3-9CC1BD65E71D}"/>
              </a:ext>
            </a:extLst>
          </p:cNvPr>
          <p:cNvSpPr/>
          <p:nvPr/>
        </p:nvSpPr>
        <p:spPr>
          <a:xfrm>
            <a:off x="1670693" y="3004001"/>
            <a:ext cx="212698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✓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7532116-8E9A-42E3-92E9-2CBF67F9D01E}"/>
              </a:ext>
            </a:extLst>
          </p:cNvPr>
          <p:cNvSpPr/>
          <p:nvPr/>
        </p:nvSpPr>
        <p:spPr>
          <a:xfrm>
            <a:off x="2592191" y="923101"/>
            <a:ext cx="1850186" cy="2588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ヘッダー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6AA82DA-92AE-4DF9-9541-04D18152B0B0}"/>
              </a:ext>
            </a:extLst>
          </p:cNvPr>
          <p:cNvSpPr/>
          <p:nvPr/>
        </p:nvSpPr>
        <p:spPr>
          <a:xfrm>
            <a:off x="2592190" y="3585736"/>
            <a:ext cx="1850186" cy="2588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フッター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0AED6F4-2F51-4F6C-AF98-B48B2F0A4FA0}"/>
              </a:ext>
            </a:extLst>
          </p:cNvPr>
          <p:cNvSpPr txBox="1"/>
          <p:nvPr/>
        </p:nvSpPr>
        <p:spPr>
          <a:xfrm>
            <a:off x="2592187" y="1203708"/>
            <a:ext cx="1850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>
                <a:solidFill>
                  <a:schemeClr val="bg1"/>
                </a:solidFill>
              </a:rPr>
              <a:t>師団検索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D42327DC-3EB6-4F3E-9C82-C1171892F1C0}"/>
              </a:ext>
            </a:extLst>
          </p:cNvPr>
          <p:cNvSpPr/>
          <p:nvPr/>
        </p:nvSpPr>
        <p:spPr>
          <a:xfrm>
            <a:off x="2624345" y="1723291"/>
            <a:ext cx="1706537" cy="230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A4EECB9-72D8-4F00-95E7-A6E25F94974F}"/>
              </a:ext>
            </a:extLst>
          </p:cNvPr>
          <p:cNvCxnSpPr>
            <a:cxnSpLocks/>
          </p:cNvCxnSpPr>
          <p:nvPr/>
        </p:nvCxnSpPr>
        <p:spPr>
          <a:xfrm>
            <a:off x="4383268" y="1682245"/>
            <a:ext cx="0" cy="182709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5A6E7E19-F378-4D30-9366-B27FE1C5BC71}"/>
              </a:ext>
            </a:extLst>
          </p:cNvPr>
          <p:cNvCxnSpPr>
            <a:cxnSpLocks/>
          </p:cNvCxnSpPr>
          <p:nvPr/>
        </p:nvCxnSpPr>
        <p:spPr>
          <a:xfrm>
            <a:off x="4383268" y="1682245"/>
            <a:ext cx="0" cy="329999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55FFE66-8A66-4A58-80F9-AE13363BE6FC}"/>
              </a:ext>
            </a:extLst>
          </p:cNvPr>
          <p:cNvSpPr txBox="1"/>
          <p:nvPr/>
        </p:nvSpPr>
        <p:spPr>
          <a:xfrm>
            <a:off x="2585754" y="1709557"/>
            <a:ext cx="1462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00">
                <a:solidFill>
                  <a:schemeClr val="bg1"/>
                </a:solidFill>
              </a:rPr>
              <a:t>[</a:t>
            </a:r>
            <a:r>
              <a:rPr kumimoji="1" lang="ja-JP" altLang="en-US" sz="500">
                <a:solidFill>
                  <a:schemeClr val="bg1"/>
                </a:solidFill>
              </a:rPr>
              <a:t>師団称号：絵</a:t>
            </a:r>
            <a:r>
              <a:rPr kumimoji="1" lang="en-US" altLang="ja-JP" sz="500">
                <a:solidFill>
                  <a:schemeClr val="bg1"/>
                </a:solidFill>
              </a:rPr>
              <a:t>]</a:t>
            </a:r>
          </a:p>
          <a:p>
            <a:r>
              <a:rPr kumimoji="1" lang="ja-JP" altLang="en-US" sz="600">
                <a:solidFill>
                  <a:schemeClr val="bg1"/>
                </a:solidFill>
              </a:rPr>
              <a:t>師団名４５６７８９０１２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82C0293-2E64-4779-BFAD-8E78169D7044}"/>
              </a:ext>
            </a:extLst>
          </p:cNvPr>
          <p:cNvSpPr txBox="1"/>
          <p:nvPr/>
        </p:nvSpPr>
        <p:spPr>
          <a:xfrm>
            <a:off x="3424179" y="1713303"/>
            <a:ext cx="627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">
                <a:solidFill>
                  <a:schemeClr val="bg1"/>
                </a:solidFill>
              </a:rPr>
              <a:t>まったりプレイ</a:t>
            </a:r>
            <a:endParaRPr kumimoji="1" lang="en-US" altLang="ja-JP" sz="400">
              <a:solidFill>
                <a:schemeClr val="bg1"/>
              </a:solidFill>
            </a:endParaRPr>
          </a:p>
          <a:p>
            <a:pPr algn="r"/>
            <a:r>
              <a:rPr kumimoji="1" lang="en-US" altLang="ja-JP" sz="600">
                <a:solidFill>
                  <a:schemeClr val="bg1"/>
                </a:solidFill>
              </a:rPr>
              <a:t>18/20</a:t>
            </a:r>
            <a:r>
              <a:rPr kumimoji="1" lang="ja-JP" altLang="en-US" sz="400">
                <a:solidFill>
                  <a:schemeClr val="bg1"/>
                </a:solidFill>
              </a:rPr>
              <a:t>人</a:t>
            </a:r>
            <a:endParaRPr kumimoji="1" lang="ja-JP" altLang="en-US" sz="600">
              <a:solidFill>
                <a:schemeClr val="bg1"/>
              </a:solidFill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17CEC72F-BDBE-43B3-85EB-D028D3653F11}"/>
              </a:ext>
            </a:extLst>
          </p:cNvPr>
          <p:cNvSpPr/>
          <p:nvPr/>
        </p:nvSpPr>
        <p:spPr>
          <a:xfrm>
            <a:off x="4001137" y="1745237"/>
            <a:ext cx="312099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"/>
              <a:t>参加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A06521A2-49C2-442F-BCE1-734BA977CD77}"/>
              </a:ext>
            </a:extLst>
          </p:cNvPr>
          <p:cNvSpPr/>
          <p:nvPr/>
        </p:nvSpPr>
        <p:spPr>
          <a:xfrm>
            <a:off x="2624345" y="1977714"/>
            <a:ext cx="1706537" cy="230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408F3A7-37EE-4C5A-90D8-5D42EE131B3A}"/>
              </a:ext>
            </a:extLst>
          </p:cNvPr>
          <p:cNvSpPr txBox="1"/>
          <p:nvPr/>
        </p:nvSpPr>
        <p:spPr>
          <a:xfrm>
            <a:off x="2585754" y="1963980"/>
            <a:ext cx="1462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00">
                <a:solidFill>
                  <a:schemeClr val="bg1"/>
                </a:solidFill>
              </a:rPr>
              <a:t>[</a:t>
            </a:r>
            <a:r>
              <a:rPr kumimoji="1" lang="ja-JP" altLang="en-US" sz="500">
                <a:solidFill>
                  <a:schemeClr val="bg1"/>
                </a:solidFill>
              </a:rPr>
              <a:t>師団称号：絵</a:t>
            </a:r>
            <a:r>
              <a:rPr kumimoji="1" lang="en-US" altLang="ja-JP" sz="500">
                <a:solidFill>
                  <a:schemeClr val="bg1"/>
                </a:solidFill>
              </a:rPr>
              <a:t>]</a:t>
            </a:r>
          </a:p>
          <a:p>
            <a:r>
              <a:rPr kumimoji="1" lang="ja-JP" altLang="en-US" sz="600">
                <a:solidFill>
                  <a:schemeClr val="bg1"/>
                </a:solidFill>
              </a:rPr>
              <a:t>師団名４５６７８９０１２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D2BD655-3DE1-420B-B82D-412F0109CDA6}"/>
              </a:ext>
            </a:extLst>
          </p:cNvPr>
          <p:cNvSpPr txBox="1"/>
          <p:nvPr/>
        </p:nvSpPr>
        <p:spPr>
          <a:xfrm>
            <a:off x="3424179" y="1967726"/>
            <a:ext cx="627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">
                <a:solidFill>
                  <a:schemeClr val="bg1"/>
                </a:solidFill>
              </a:rPr>
              <a:t>まったりプレイ</a:t>
            </a:r>
            <a:endParaRPr kumimoji="1" lang="en-US" altLang="ja-JP" sz="400">
              <a:solidFill>
                <a:schemeClr val="bg1"/>
              </a:solidFill>
            </a:endParaRPr>
          </a:p>
          <a:p>
            <a:pPr algn="r"/>
            <a:r>
              <a:rPr kumimoji="1" lang="en-US" altLang="ja-JP" sz="600">
                <a:solidFill>
                  <a:schemeClr val="bg1"/>
                </a:solidFill>
              </a:rPr>
              <a:t>18/20</a:t>
            </a:r>
            <a:r>
              <a:rPr kumimoji="1" lang="ja-JP" altLang="en-US" sz="400">
                <a:solidFill>
                  <a:schemeClr val="bg1"/>
                </a:solidFill>
              </a:rPr>
              <a:t>人</a:t>
            </a:r>
            <a:endParaRPr kumimoji="1" lang="ja-JP" altLang="en-US" sz="600">
              <a:solidFill>
                <a:schemeClr val="bg1"/>
              </a:solidFill>
            </a:endParaRP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F35386E0-6DB0-4BDF-9B2E-241899F2DD13}"/>
              </a:ext>
            </a:extLst>
          </p:cNvPr>
          <p:cNvSpPr/>
          <p:nvPr/>
        </p:nvSpPr>
        <p:spPr>
          <a:xfrm>
            <a:off x="4001137" y="1999660"/>
            <a:ext cx="312099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"/>
              <a:t>参加</a:t>
            </a: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762FEAB1-0841-45CF-9DF1-DC122799CB06}"/>
              </a:ext>
            </a:extLst>
          </p:cNvPr>
          <p:cNvSpPr/>
          <p:nvPr/>
        </p:nvSpPr>
        <p:spPr>
          <a:xfrm>
            <a:off x="2624345" y="2231307"/>
            <a:ext cx="1706537" cy="230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C866859-93AE-478A-83C6-72FA5C38E234}"/>
              </a:ext>
            </a:extLst>
          </p:cNvPr>
          <p:cNvSpPr txBox="1"/>
          <p:nvPr/>
        </p:nvSpPr>
        <p:spPr>
          <a:xfrm>
            <a:off x="2585754" y="2217573"/>
            <a:ext cx="1462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00">
                <a:solidFill>
                  <a:schemeClr val="bg1"/>
                </a:solidFill>
              </a:rPr>
              <a:t>[</a:t>
            </a:r>
            <a:r>
              <a:rPr kumimoji="1" lang="ja-JP" altLang="en-US" sz="500">
                <a:solidFill>
                  <a:schemeClr val="bg1"/>
                </a:solidFill>
              </a:rPr>
              <a:t>師団称号：絵</a:t>
            </a:r>
            <a:r>
              <a:rPr kumimoji="1" lang="en-US" altLang="ja-JP" sz="500">
                <a:solidFill>
                  <a:schemeClr val="bg1"/>
                </a:solidFill>
              </a:rPr>
              <a:t>]</a:t>
            </a:r>
          </a:p>
          <a:p>
            <a:r>
              <a:rPr kumimoji="1" lang="ja-JP" altLang="en-US" sz="600">
                <a:solidFill>
                  <a:schemeClr val="bg1"/>
                </a:solidFill>
              </a:rPr>
              <a:t>師団名４５６７８９０１２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BCA01CD-516F-4B1C-9071-9604C2007056}"/>
              </a:ext>
            </a:extLst>
          </p:cNvPr>
          <p:cNvSpPr txBox="1"/>
          <p:nvPr/>
        </p:nvSpPr>
        <p:spPr>
          <a:xfrm>
            <a:off x="3424179" y="2221319"/>
            <a:ext cx="627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">
                <a:solidFill>
                  <a:schemeClr val="bg1"/>
                </a:solidFill>
              </a:rPr>
              <a:t>まったりプレイ</a:t>
            </a:r>
            <a:endParaRPr kumimoji="1" lang="en-US" altLang="ja-JP" sz="400">
              <a:solidFill>
                <a:schemeClr val="bg1"/>
              </a:solidFill>
            </a:endParaRPr>
          </a:p>
          <a:p>
            <a:pPr algn="r"/>
            <a:r>
              <a:rPr kumimoji="1" lang="en-US" altLang="ja-JP" sz="600">
                <a:solidFill>
                  <a:schemeClr val="bg1"/>
                </a:solidFill>
              </a:rPr>
              <a:t>18/20</a:t>
            </a:r>
            <a:r>
              <a:rPr kumimoji="1" lang="ja-JP" altLang="en-US" sz="400">
                <a:solidFill>
                  <a:schemeClr val="bg1"/>
                </a:solidFill>
              </a:rPr>
              <a:t>人</a:t>
            </a:r>
            <a:endParaRPr kumimoji="1" lang="ja-JP" altLang="en-US" sz="600">
              <a:solidFill>
                <a:schemeClr val="bg1"/>
              </a:solidFill>
            </a:endParaRP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7E15D865-1B73-4333-B8D2-BFB1F20B2F4D}"/>
              </a:ext>
            </a:extLst>
          </p:cNvPr>
          <p:cNvSpPr/>
          <p:nvPr/>
        </p:nvSpPr>
        <p:spPr>
          <a:xfrm>
            <a:off x="4001137" y="2253253"/>
            <a:ext cx="312099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"/>
              <a:t>参加</a:t>
            </a: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7E6E5E45-06D2-49D5-90FA-7D07464574BA}"/>
              </a:ext>
            </a:extLst>
          </p:cNvPr>
          <p:cNvSpPr/>
          <p:nvPr/>
        </p:nvSpPr>
        <p:spPr>
          <a:xfrm>
            <a:off x="2617557" y="2479207"/>
            <a:ext cx="1706537" cy="230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194B35A-2AB8-4E30-B137-F1D79804A5CF}"/>
              </a:ext>
            </a:extLst>
          </p:cNvPr>
          <p:cNvSpPr txBox="1"/>
          <p:nvPr/>
        </p:nvSpPr>
        <p:spPr>
          <a:xfrm>
            <a:off x="2578966" y="2465473"/>
            <a:ext cx="1462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00">
                <a:solidFill>
                  <a:schemeClr val="bg1"/>
                </a:solidFill>
              </a:rPr>
              <a:t>[</a:t>
            </a:r>
            <a:r>
              <a:rPr kumimoji="1" lang="ja-JP" altLang="en-US" sz="500">
                <a:solidFill>
                  <a:schemeClr val="bg1"/>
                </a:solidFill>
              </a:rPr>
              <a:t>師団称号：絵</a:t>
            </a:r>
            <a:r>
              <a:rPr kumimoji="1" lang="en-US" altLang="ja-JP" sz="500">
                <a:solidFill>
                  <a:schemeClr val="bg1"/>
                </a:solidFill>
              </a:rPr>
              <a:t>]</a:t>
            </a:r>
          </a:p>
          <a:p>
            <a:r>
              <a:rPr kumimoji="1" lang="ja-JP" altLang="en-US" sz="600">
                <a:solidFill>
                  <a:schemeClr val="bg1"/>
                </a:solidFill>
              </a:rPr>
              <a:t>師団名４５６７８９０１２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C5870A9-D36F-4B52-B0FA-59E62869CB23}"/>
              </a:ext>
            </a:extLst>
          </p:cNvPr>
          <p:cNvSpPr txBox="1"/>
          <p:nvPr/>
        </p:nvSpPr>
        <p:spPr>
          <a:xfrm>
            <a:off x="3417391" y="2469219"/>
            <a:ext cx="627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">
                <a:solidFill>
                  <a:schemeClr val="bg1"/>
                </a:solidFill>
              </a:rPr>
              <a:t>まったりプレイ</a:t>
            </a:r>
            <a:endParaRPr kumimoji="1" lang="en-US" altLang="ja-JP" sz="400">
              <a:solidFill>
                <a:schemeClr val="bg1"/>
              </a:solidFill>
            </a:endParaRPr>
          </a:p>
          <a:p>
            <a:pPr algn="r"/>
            <a:r>
              <a:rPr kumimoji="1" lang="en-US" altLang="ja-JP" sz="600">
                <a:solidFill>
                  <a:schemeClr val="bg1"/>
                </a:solidFill>
              </a:rPr>
              <a:t>18/20</a:t>
            </a:r>
            <a:r>
              <a:rPr kumimoji="1" lang="ja-JP" altLang="en-US" sz="400">
                <a:solidFill>
                  <a:schemeClr val="bg1"/>
                </a:solidFill>
              </a:rPr>
              <a:t>人</a:t>
            </a:r>
            <a:endParaRPr kumimoji="1" lang="ja-JP" altLang="en-US" sz="600">
              <a:solidFill>
                <a:schemeClr val="bg1"/>
              </a:solidFill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99FBE944-3240-4887-9311-6C0EFFFE8C63}"/>
              </a:ext>
            </a:extLst>
          </p:cNvPr>
          <p:cNvSpPr/>
          <p:nvPr/>
        </p:nvSpPr>
        <p:spPr>
          <a:xfrm>
            <a:off x="3994349" y="2501153"/>
            <a:ext cx="312099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"/>
              <a:t>参加</a:t>
            </a: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C866908D-5B5F-4BCC-8D9B-3052D2BE0AE0}"/>
              </a:ext>
            </a:extLst>
          </p:cNvPr>
          <p:cNvSpPr/>
          <p:nvPr/>
        </p:nvSpPr>
        <p:spPr>
          <a:xfrm>
            <a:off x="2617557" y="2733630"/>
            <a:ext cx="1706537" cy="230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789FCBE-B2C9-4F62-A207-BDFCE54B114B}"/>
              </a:ext>
            </a:extLst>
          </p:cNvPr>
          <p:cNvSpPr txBox="1"/>
          <p:nvPr/>
        </p:nvSpPr>
        <p:spPr>
          <a:xfrm>
            <a:off x="2578966" y="2719896"/>
            <a:ext cx="1462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00">
                <a:solidFill>
                  <a:schemeClr val="bg1"/>
                </a:solidFill>
              </a:rPr>
              <a:t>[</a:t>
            </a:r>
            <a:r>
              <a:rPr kumimoji="1" lang="ja-JP" altLang="en-US" sz="500">
                <a:solidFill>
                  <a:schemeClr val="bg1"/>
                </a:solidFill>
              </a:rPr>
              <a:t>師団称号：絵</a:t>
            </a:r>
            <a:r>
              <a:rPr kumimoji="1" lang="en-US" altLang="ja-JP" sz="500">
                <a:solidFill>
                  <a:schemeClr val="bg1"/>
                </a:solidFill>
              </a:rPr>
              <a:t>]</a:t>
            </a:r>
          </a:p>
          <a:p>
            <a:r>
              <a:rPr kumimoji="1" lang="ja-JP" altLang="en-US" sz="600">
                <a:solidFill>
                  <a:schemeClr val="bg1"/>
                </a:solidFill>
              </a:rPr>
              <a:t>師団名４５６７８９０１２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79B0C03-EED2-465C-BBFE-17664CBBA38F}"/>
              </a:ext>
            </a:extLst>
          </p:cNvPr>
          <p:cNvSpPr txBox="1"/>
          <p:nvPr/>
        </p:nvSpPr>
        <p:spPr>
          <a:xfrm>
            <a:off x="3417391" y="2723642"/>
            <a:ext cx="627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">
                <a:solidFill>
                  <a:schemeClr val="bg1"/>
                </a:solidFill>
              </a:rPr>
              <a:t>まったりプレイ</a:t>
            </a:r>
            <a:endParaRPr kumimoji="1" lang="en-US" altLang="ja-JP" sz="400">
              <a:solidFill>
                <a:schemeClr val="bg1"/>
              </a:solidFill>
            </a:endParaRPr>
          </a:p>
          <a:p>
            <a:pPr algn="r"/>
            <a:r>
              <a:rPr kumimoji="1" lang="en-US" altLang="ja-JP" sz="600">
                <a:solidFill>
                  <a:schemeClr val="bg1"/>
                </a:solidFill>
              </a:rPr>
              <a:t>18/20</a:t>
            </a:r>
            <a:r>
              <a:rPr kumimoji="1" lang="ja-JP" altLang="en-US" sz="400">
                <a:solidFill>
                  <a:schemeClr val="bg1"/>
                </a:solidFill>
              </a:rPr>
              <a:t>人</a:t>
            </a:r>
            <a:endParaRPr kumimoji="1" lang="ja-JP" altLang="en-US" sz="600">
              <a:solidFill>
                <a:schemeClr val="bg1"/>
              </a:solidFill>
            </a:endParaRP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629B9874-C322-42AE-AD60-870FADC2BA0F}"/>
              </a:ext>
            </a:extLst>
          </p:cNvPr>
          <p:cNvSpPr/>
          <p:nvPr/>
        </p:nvSpPr>
        <p:spPr>
          <a:xfrm>
            <a:off x="3994349" y="2755576"/>
            <a:ext cx="312099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"/>
              <a:t>参加</a:t>
            </a: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6EE1BB9B-1D51-4BCC-8EAB-3CB9ED530A9D}"/>
              </a:ext>
            </a:extLst>
          </p:cNvPr>
          <p:cNvSpPr/>
          <p:nvPr/>
        </p:nvSpPr>
        <p:spPr>
          <a:xfrm>
            <a:off x="2617557" y="2987223"/>
            <a:ext cx="1706537" cy="230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38964EE-8861-4FFE-9D4A-9C22C7A7E9C2}"/>
              </a:ext>
            </a:extLst>
          </p:cNvPr>
          <p:cNvSpPr txBox="1"/>
          <p:nvPr/>
        </p:nvSpPr>
        <p:spPr>
          <a:xfrm>
            <a:off x="2578966" y="2973489"/>
            <a:ext cx="1462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00">
                <a:solidFill>
                  <a:schemeClr val="bg1"/>
                </a:solidFill>
              </a:rPr>
              <a:t>[</a:t>
            </a:r>
            <a:r>
              <a:rPr kumimoji="1" lang="ja-JP" altLang="en-US" sz="500">
                <a:solidFill>
                  <a:schemeClr val="bg1"/>
                </a:solidFill>
              </a:rPr>
              <a:t>師団称号：絵</a:t>
            </a:r>
            <a:r>
              <a:rPr kumimoji="1" lang="en-US" altLang="ja-JP" sz="500">
                <a:solidFill>
                  <a:schemeClr val="bg1"/>
                </a:solidFill>
              </a:rPr>
              <a:t>]</a:t>
            </a:r>
          </a:p>
          <a:p>
            <a:r>
              <a:rPr kumimoji="1" lang="ja-JP" altLang="en-US" sz="600">
                <a:solidFill>
                  <a:schemeClr val="bg1"/>
                </a:solidFill>
              </a:rPr>
              <a:t>師団名４５６７８９０１２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39A69F8-71CE-4431-84F2-08B1FF814748}"/>
              </a:ext>
            </a:extLst>
          </p:cNvPr>
          <p:cNvSpPr txBox="1"/>
          <p:nvPr/>
        </p:nvSpPr>
        <p:spPr>
          <a:xfrm>
            <a:off x="3417391" y="2977235"/>
            <a:ext cx="627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">
                <a:solidFill>
                  <a:schemeClr val="bg1"/>
                </a:solidFill>
              </a:rPr>
              <a:t>まったりプレイ</a:t>
            </a:r>
            <a:endParaRPr kumimoji="1" lang="en-US" altLang="ja-JP" sz="400">
              <a:solidFill>
                <a:schemeClr val="bg1"/>
              </a:solidFill>
            </a:endParaRPr>
          </a:p>
          <a:p>
            <a:pPr algn="r"/>
            <a:r>
              <a:rPr kumimoji="1" lang="en-US" altLang="ja-JP" sz="600">
                <a:solidFill>
                  <a:schemeClr val="bg1"/>
                </a:solidFill>
              </a:rPr>
              <a:t>18/20</a:t>
            </a:r>
            <a:r>
              <a:rPr kumimoji="1" lang="ja-JP" altLang="en-US" sz="400">
                <a:solidFill>
                  <a:schemeClr val="bg1"/>
                </a:solidFill>
              </a:rPr>
              <a:t>人</a:t>
            </a:r>
            <a:endParaRPr kumimoji="1" lang="ja-JP" altLang="en-US" sz="600">
              <a:solidFill>
                <a:schemeClr val="bg1"/>
              </a:solidFill>
            </a:endParaRP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8610FEF-81CD-40A2-B8B5-2CDDD75DBA0C}"/>
              </a:ext>
            </a:extLst>
          </p:cNvPr>
          <p:cNvSpPr/>
          <p:nvPr/>
        </p:nvSpPr>
        <p:spPr>
          <a:xfrm>
            <a:off x="3994349" y="3009169"/>
            <a:ext cx="312099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"/>
              <a:t>参加</a:t>
            </a: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EFF3C674-1830-4F1F-A400-31D1CD992A62}"/>
              </a:ext>
            </a:extLst>
          </p:cNvPr>
          <p:cNvSpPr/>
          <p:nvPr/>
        </p:nvSpPr>
        <p:spPr>
          <a:xfrm>
            <a:off x="2620927" y="3234589"/>
            <a:ext cx="1706537" cy="230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97F02EAE-7515-43B4-AE52-87B97E1ED81C}"/>
              </a:ext>
            </a:extLst>
          </p:cNvPr>
          <p:cNvSpPr txBox="1"/>
          <p:nvPr/>
        </p:nvSpPr>
        <p:spPr>
          <a:xfrm>
            <a:off x="2582336" y="3220855"/>
            <a:ext cx="1462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00">
                <a:solidFill>
                  <a:schemeClr val="bg1"/>
                </a:solidFill>
              </a:rPr>
              <a:t>[</a:t>
            </a:r>
            <a:r>
              <a:rPr kumimoji="1" lang="ja-JP" altLang="en-US" sz="500">
                <a:solidFill>
                  <a:schemeClr val="bg1"/>
                </a:solidFill>
              </a:rPr>
              <a:t>師団称号：絵</a:t>
            </a:r>
            <a:r>
              <a:rPr kumimoji="1" lang="en-US" altLang="ja-JP" sz="500">
                <a:solidFill>
                  <a:schemeClr val="bg1"/>
                </a:solidFill>
              </a:rPr>
              <a:t>]</a:t>
            </a:r>
          </a:p>
          <a:p>
            <a:r>
              <a:rPr kumimoji="1" lang="ja-JP" altLang="en-US" sz="600">
                <a:solidFill>
                  <a:schemeClr val="bg1"/>
                </a:solidFill>
              </a:rPr>
              <a:t>師団名４５６７８９０１２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C8BC896-6726-4EAB-8ADB-5B43522ED000}"/>
              </a:ext>
            </a:extLst>
          </p:cNvPr>
          <p:cNvSpPr txBox="1"/>
          <p:nvPr/>
        </p:nvSpPr>
        <p:spPr>
          <a:xfrm>
            <a:off x="3420761" y="3224601"/>
            <a:ext cx="627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">
                <a:solidFill>
                  <a:schemeClr val="bg1"/>
                </a:solidFill>
              </a:rPr>
              <a:t>まったりプレイ</a:t>
            </a:r>
            <a:endParaRPr kumimoji="1" lang="en-US" altLang="ja-JP" sz="400">
              <a:solidFill>
                <a:schemeClr val="bg1"/>
              </a:solidFill>
            </a:endParaRPr>
          </a:p>
          <a:p>
            <a:pPr algn="r"/>
            <a:r>
              <a:rPr kumimoji="1" lang="en-US" altLang="ja-JP" sz="600">
                <a:solidFill>
                  <a:schemeClr val="bg1"/>
                </a:solidFill>
              </a:rPr>
              <a:t>18/20</a:t>
            </a:r>
            <a:r>
              <a:rPr kumimoji="1" lang="ja-JP" altLang="en-US" sz="400">
                <a:solidFill>
                  <a:schemeClr val="bg1"/>
                </a:solidFill>
              </a:rPr>
              <a:t>人</a:t>
            </a:r>
            <a:endParaRPr kumimoji="1" lang="ja-JP" altLang="en-US" sz="600">
              <a:solidFill>
                <a:schemeClr val="bg1"/>
              </a:solidFill>
            </a:endParaRPr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3A0B7300-9847-4987-9ECC-5F87FD6FEBC6}"/>
              </a:ext>
            </a:extLst>
          </p:cNvPr>
          <p:cNvSpPr/>
          <p:nvPr/>
        </p:nvSpPr>
        <p:spPr>
          <a:xfrm>
            <a:off x="3997719" y="3256535"/>
            <a:ext cx="312099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"/>
              <a:t>参加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6FBBDE3-E8E7-4FA8-A013-B648203186A3}"/>
              </a:ext>
            </a:extLst>
          </p:cNvPr>
          <p:cNvGrpSpPr/>
          <p:nvPr/>
        </p:nvGrpSpPr>
        <p:grpSpPr>
          <a:xfrm>
            <a:off x="7259552" y="1670642"/>
            <a:ext cx="842385" cy="1330152"/>
            <a:chOff x="6890631" y="864222"/>
            <a:chExt cx="1850187" cy="2921501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2D56B60C-3D39-4719-B754-62510AD43B60}"/>
                </a:ext>
              </a:extLst>
            </p:cNvPr>
            <p:cNvSpPr/>
            <p:nvPr/>
          </p:nvSpPr>
          <p:spPr>
            <a:xfrm>
              <a:off x="6890632" y="864222"/>
              <a:ext cx="1850186" cy="2907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/>
                <a:t>師団</a:t>
              </a:r>
              <a:r>
                <a:rPr kumimoji="1" lang="en-US" altLang="ja-JP" sz="1100"/>
                <a:t>TOP</a:t>
              </a:r>
              <a:r>
                <a:rPr kumimoji="1" lang="ja-JP" altLang="en-US" sz="1100"/>
                <a:t>へ</a:t>
              </a:r>
              <a:endParaRPr kumimoji="1" lang="en-US" altLang="ja-JP" sz="11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98262672-90E1-430A-8E6D-7D44903B97F9}"/>
                </a:ext>
              </a:extLst>
            </p:cNvPr>
            <p:cNvSpPr/>
            <p:nvPr/>
          </p:nvSpPr>
          <p:spPr>
            <a:xfrm>
              <a:off x="6890632" y="864222"/>
              <a:ext cx="1850186" cy="2588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/>
                <a:t>ヘッダー</a:t>
              </a: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ADC8E220-8A06-4994-AC92-7641AC6AAAF8}"/>
                </a:ext>
              </a:extLst>
            </p:cNvPr>
            <p:cNvSpPr/>
            <p:nvPr/>
          </p:nvSpPr>
          <p:spPr>
            <a:xfrm>
              <a:off x="6890631" y="3526857"/>
              <a:ext cx="1850186" cy="2588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/>
                <a:t>フッター</a:t>
              </a:r>
            </a:p>
          </p:txBody>
        </p:sp>
      </p:grp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37695571-F4E1-4B96-AA24-D96507E31D11}"/>
              </a:ext>
            </a:extLst>
          </p:cNvPr>
          <p:cNvSpPr/>
          <p:nvPr/>
        </p:nvSpPr>
        <p:spPr>
          <a:xfrm>
            <a:off x="3894343" y="1246997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/>
              <a:t>戻る</a:t>
            </a:r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C2E34951-AC67-4590-8C89-446C1197AE81}"/>
              </a:ext>
            </a:extLst>
          </p:cNvPr>
          <p:cNvSpPr/>
          <p:nvPr/>
        </p:nvSpPr>
        <p:spPr>
          <a:xfrm>
            <a:off x="2624345" y="1479967"/>
            <a:ext cx="628914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/>
              <a:t>検索条件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F4F3DF8-00E0-43B6-BEA5-B906CF107E88}"/>
              </a:ext>
            </a:extLst>
          </p:cNvPr>
          <p:cNvGrpSpPr/>
          <p:nvPr/>
        </p:nvGrpSpPr>
        <p:grpSpPr>
          <a:xfrm>
            <a:off x="4860440" y="901360"/>
            <a:ext cx="1863411" cy="2921501"/>
            <a:chOff x="4724422" y="2216032"/>
            <a:chExt cx="1863411" cy="2921501"/>
          </a:xfrm>
        </p:grpSpPr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71D64121-77D4-46E7-B196-AFF7477F44DC}"/>
                </a:ext>
              </a:extLst>
            </p:cNvPr>
            <p:cNvSpPr/>
            <p:nvPr/>
          </p:nvSpPr>
          <p:spPr>
            <a:xfrm>
              <a:off x="4730925" y="2216033"/>
              <a:ext cx="1850186" cy="2907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F990E93F-C029-458B-A6B9-AD2E9AC41924}"/>
                </a:ext>
              </a:extLst>
            </p:cNvPr>
            <p:cNvSpPr/>
            <p:nvPr/>
          </p:nvSpPr>
          <p:spPr>
            <a:xfrm>
              <a:off x="4737647" y="2216032"/>
              <a:ext cx="1850186" cy="2588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ヘッダー</a:t>
              </a: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46461FF-B16E-4933-BD6D-CDC730BCF678}"/>
                </a:ext>
              </a:extLst>
            </p:cNvPr>
            <p:cNvSpPr/>
            <p:nvPr/>
          </p:nvSpPr>
          <p:spPr>
            <a:xfrm>
              <a:off x="4737646" y="4878667"/>
              <a:ext cx="1850186" cy="2588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フッター</a:t>
              </a: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4357BB6-B3A0-4570-A9B9-4F1E426BE2CB}"/>
                </a:ext>
              </a:extLst>
            </p:cNvPr>
            <p:cNvSpPr txBox="1"/>
            <p:nvPr/>
          </p:nvSpPr>
          <p:spPr>
            <a:xfrm>
              <a:off x="4737643" y="2496639"/>
              <a:ext cx="185018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b="1">
                  <a:solidFill>
                    <a:schemeClr val="bg1"/>
                  </a:solidFill>
                </a:rPr>
                <a:t>師団検索</a:t>
              </a:r>
            </a:p>
          </p:txBody>
        </p:sp>
        <p:sp>
          <p:nvSpPr>
            <p:cNvPr id="95" name="四角形: 角を丸くする 94">
              <a:extLst>
                <a:ext uri="{FF2B5EF4-FFF2-40B4-BE49-F238E27FC236}">
                  <a16:creationId xmlns:a16="http://schemas.microsoft.com/office/drawing/2014/main" id="{3F5BBDC6-8F57-4186-9820-1D1553B1698E}"/>
                </a:ext>
              </a:extLst>
            </p:cNvPr>
            <p:cNvSpPr/>
            <p:nvPr/>
          </p:nvSpPr>
          <p:spPr>
            <a:xfrm>
              <a:off x="4769801" y="3016222"/>
              <a:ext cx="1706537" cy="230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/>
            </a:p>
          </p:txBody>
        </p: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94C6E578-7EAA-44BB-A270-6CC5ED844964}"/>
                </a:ext>
              </a:extLst>
            </p:cNvPr>
            <p:cNvCxnSpPr>
              <a:cxnSpLocks/>
            </p:cNvCxnSpPr>
            <p:nvPr/>
          </p:nvCxnSpPr>
          <p:spPr>
            <a:xfrm>
              <a:off x="6528724" y="2975176"/>
              <a:ext cx="0" cy="18270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F26BFBBC-EF83-4040-9691-44276C4D32B9}"/>
                </a:ext>
              </a:extLst>
            </p:cNvPr>
            <p:cNvCxnSpPr>
              <a:cxnSpLocks/>
            </p:cNvCxnSpPr>
            <p:nvPr/>
          </p:nvCxnSpPr>
          <p:spPr>
            <a:xfrm>
              <a:off x="6528724" y="2975176"/>
              <a:ext cx="0" cy="329999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4DBD35DD-9768-48E8-97E7-5D1845A4B399}"/>
                </a:ext>
              </a:extLst>
            </p:cNvPr>
            <p:cNvSpPr txBox="1"/>
            <p:nvPr/>
          </p:nvSpPr>
          <p:spPr>
            <a:xfrm>
              <a:off x="4731210" y="3002488"/>
              <a:ext cx="14628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>
                  <a:solidFill>
                    <a:schemeClr val="bg1"/>
                  </a:solidFill>
                </a:rPr>
                <a:t>[</a:t>
              </a:r>
              <a:r>
                <a:rPr kumimoji="1" lang="ja-JP" altLang="en-US" sz="500">
                  <a:solidFill>
                    <a:schemeClr val="bg1"/>
                  </a:solidFill>
                </a:rPr>
                <a:t>師団称号：絵</a:t>
              </a:r>
              <a:r>
                <a:rPr kumimoji="1" lang="en-US" altLang="ja-JP" sz="500">
                  <a:solidFill>
                    <a:schemeClr val="bg1"/>
                  </a:solidFill>
                </a:rPr>
                <a:t>]</a:t>
              </a:r>
            </a:p>
            <a:p>
              <a:r>
                <a:rPr kumimoji="1" lang="ja-JP" altLang="en-US" sz="600">
                  <a:solidFill>
                    <a:schemeClr val="bg1"/>
                  </a:solidFill>
                </a:rPr>
                <a:t>師団名４５６７８９０１２</a:t>
              </a:r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80086BBB-3B95-48D1-92C1-4BFCC9B80EAF}"/>
                </a:ext>
              </a:extLst>
            </p:cNvPr>
            <p:cNvSpPr txBox="1"/>
            <p:nvPr/>
          </p:nvSpPr>
          <p:spPr>
            <a:xfrm>
              <a:off x="5569635" y="3006234"/>
              <a:ext cx="6278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400">
                  <a:solidFill>
                    <a:schemeClr val="bg1"/>
                  </a:solidFill>
                </a:rPr>
                <a:t>まったりプレイ</a:t>
              </a:r>
              <a:endParaRPr kumimoji="1" lang="en-US" altLang="ja-JP" sz="40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ja-JP" sz="600">
                  <a:solidFill>
                    <a:schemeClr val="bg1"/>
                  </a:solidFill>
                </a:rPr>
                <a:t>18/20</a:t>
              </a:r>
              <a:r>
                <a:rPr kumimoji="1" lang="ja-JP" altLang="en-US" sz="400">
                  <a:solidFill>
                    <a:schemeClr val="bg1"/>
                  </a:solidFill>
                </a:rPr>
                <a:t>人</a:t>
              </a:r>
              <a:endParaRPr kumimoji="1" lang="ja-JP" altLang="en-US" sz="600">
                <a:solidFill>
                  <a:schemeClr val="bg1"/>
                </a:solidFill>
              </a:endParaRPr>
            </a:p>
          </p:txBody>
        </p:sp>
        <p:sp>
          <p:nvSpPr>
            <p:cNvPr id="100" name="四角形: 角を丸くする 99">
              <a:extLst>
                <a:ext uri="{FF2B5EF4-FFF2-40B4-BE49-F238E27FC236}">
                  <a16:creationId xmlns:a16="http://schemas.microsoft.com/office/drawing/2014/main" id="{050670E0-6121-4220-A55C-B38B0E6EE7E1}"/>
                </a:ext>
              </a:extLst>
            </p:cNvPr>
            <p:cNvSpPr/>
            <p:nvPr/>
          </p:nvSpPr>
          <p:spPr>
            <a:xfrm>
              <a:off x="6146593" y="3038168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"/>
                <a:t>参加</a:t>
              </a:r>
            </a:p>
          </p:txBody>
        </p:sp>
        <p:sp>
          <p:nvSpPr>
            <p:cNvPr id="101" name="四角形: 角を丸くする 100">
              <a:extLst>
                <a:ext uri="{FF2B5EF4-FFF2-40B4-BE49-F238E27FC236}">
                  <a16:creationId xmlns:a16="http://schemas.microsoft.com/office/drawing/2014/main" id="{07227A72-24FD-43DC-B7C1-F51FD90C0783}"/>
                </a:ext>
              </a:extLst>
            </p:cNvPr>
            <p:cNvSpPr/>
            <p:nvPr/>
          </p:nvSpPr>
          <p:spPr>
            <a:xfrm>
              <a:off x="4769801" y="3270645"/>
              <a:ext cx="1706537" cy="230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/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0527646E-20B5-4FF9-979A-1851C4C410F3}"/>
                </a:ext>
              </a:extLst>
            </p:cNvPr>
            <p:cNvSpPr txBox="1"/>
            <p:nvPr/>
          </p:nvSpPr>
          <p:spPr>
            <a:xfrm>
              <a:off x="4731210" y="3256911"/>
              <a:ext cx="14628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>
                  <a:solidFill>
                    <a:schemeClr val="bg1"/>
                  </a:solidFill>
                </a:rPr>
                <a:t>[</a:t>
              </a:r>
              <a:r>
                <a:rPr kumimoji="1" lang="ja-JP" altLang="en-US" sz="500">
                  <a:solidFill>
                    <a:schemeClr val="bg1"/>
                  </a:solidFill>
                </a:rPr>
                <a:t>師団称号：絵</a:t>
              </a:r>
              <a:r>
                <a:rPr kumimoji="1" lang="en-US" altLang="ja-JP" sz="500">
                  <a:solidFill>
                    <a:schemeClr val="bg1"/>
                  </a:solidFill>
                </a:rPr>
                <a:t>]</a:t>
              </a:r>
            </a:p>
            <a:p>
              <a:r>
                <a:rPr kumimoji="1" lang="ja-JP" altLang="en-US" sz="600">
                  <a:solidFill>
                    <a:schemeClr val="bg1"/>
                  </a:solidFill>
                </a:rPr>
                <a:t>師団名４５６７８９０１２</a:t>
              </a:r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4C3104B9-8BD4-41DE-9BB1-93F6B3B1527F}"/>
                </a:ext>
              </a:extLst>
            </p:cNvPr>
            <p:cNvSpPr txBox="1"/>
            <p:nvPr/>
          </p:nvSpPr>
          <p:spPr>
            <a:xfrm>
              <a:off x="5569635" y="3260657"/>
              <a:ext cx="6278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400">
                  <a:solidFill>
                    <a:schemeClr val="bg1"/>
                  </a:solidFill>
                </a:rPr>
                <a:t>まったりプレイ</a:t>
              </a:r>
              <a:endParaRPr kumimoji="1" lang="en-US" altLang="ja-JP" sz="40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ja-JP" sz="600">
                  <a:solidFill>
                    <a:schemeClr val="bg1"/>
                  </a:solidFill>
                </a:rPr>
                <a:t>18/20</a:t>
              </a:r>
              <a:r>
                <a:rPr kumimoji="1" lang="ja-JP" altLang="en-US" sz="400">
                  <a:solidFill>
                    <a:schemeClr val="bg1"/>
                  </a:solidFill>
                </a:rPr>
                <a:t>人</a:t>
              </a:r>
              <a:endParaRPr kumimoji="1" lang="ja-JP" altLang="en-US" sz="600">
                <a:solidFill>
                  <a:schemeClr val="bg1"/>
                </a:solidFill>
              </a:endParaRPr>
            </a:p>
          </p:txBody>
        </p:sp>
        <p:sp>
          <p:nvSpPr>
            <p:cNvPr id="104" name="四角形: 角を丸くする 103">
              <a:extLst>
                <a:ext uri="{FF2B5EF4-FFF2-40B4-BE49-F238E27FC236}">
                  <a16:creationId xmlns:a16="http://schemas.microsoft.com/office/drawing/2014/main" id="{C797E6A9-9D1A-4785-81C7-11D3F1C7792D}"/>
                </a:ext>
              </a:extLst>
            </p:cNvPr>
            <p:cNvSpPr/>
            <p:nvPr/>
          </p:nvSpPr>
          <p:spPr>
            <a:xfrm>
              <a:off x="6146593" y="3292591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"/>
                <a:t>参加</a:t>
              </a:r>
            </a:p>
          </p:txBody>
        </p:sp>
        <p:sp>
          <p:nvSpPr>
            <p:cNvPr id="105" name="四角形: 角を丸くする 104">
              <a:extLst>
                <a:ext uri="{FF2B5EF4-FFF2-40B4-BE49-F238E27FC236}">
                  <a16:creationId xmlns:a16="http://schemas.microsoft.com/office/drawing/2014/main" id="{98424E88-16CC-4A50-9567-BAE1F9F50E99}"/>
                </a:ext>
              </a:extLst>
            </p:cNvPr>
            <p:cNvSpPr/>
            <p:nvPr/>
          </p:nvSpPr>
          <p:spPr>
            <a:xfrm>
              <a:off x="4769801" y="3524238"/>
              <a:ext cx="1706537" cy="230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08D7E859-929B-4482-A277-8DE95A3D22F8}"/>
                </a:ext>
              </a:extLst>
            </p:cNvPr>
            <p:cNvSpPr txBox="1"/>
            <p:nvPr/>
          </p:nvSpPr>
          <p:spPr>
            <a:xfrm>
              <a:off x="4731210" y="3510504"/>
              <a:ext cx="14628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>
                  <a:solidFill>
                    <a:schemeClr val="bg1"/>
                  </a:solidFill>
                </a:rPr>
                <a:t>[</a:t>
              </a:r>
              <a:r>
                <a:rPr kumimoji="1" lang="ja-JP" altLang="en-US" sz="500">
                  <a:solidFill>
                    <a:schemeClr val="bg1"/>
                  </a:solidFill>
                </a:rPr>
                <a:t>師団称号：絵</a:t>
              </a:r>
              <a:r>
                <a:rPr kumimoji="1" lang="en-US" altLang="ja-JP" sz="500">
                  <a:solidFill>
                    <a:schemeClr val="bg1"/>
                  </a:solidFill>
                </a:rPr>
                <a:t>]</a:t>
              </a:r>
            </a:p>
            <a:p>
              <a:r>
                <a:rPr kumimoji="1" lang="ja-JP" altLang="en-US" sz="600">
                  <a:solidFill>
                    <a:schemeClr val="bg1"/>
                  </a:solidFill>
                </a:rPr>
                <a:t>師団名４５６７８９０１２</a:t>
              </a:r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09FAE8E6-AAD9-4E60-A011-4A2248A77CE7}"/>
                </a:ext>
              </a:extLst>
            </p:cNvPr>
            <p:cNvSpPr txBox="1"/>
            <p:nvPr/>
          </p:nvSpPr>
          <p:spPr>
            <a:xfrm>
              <a:off x="5569635" y="3514250"/>
              <a:ext cx="6278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400">
                  <a:solidFill>
                    <a:schemeClr val="bg1"/>
                  </a:solidFill>
                </a:rPr>
                <a:t>まったりプレイ</a:t>
              </a:r>
              <a:endParaRPr kumimoji="1" lang="en-US" altLang="ja-JP" sz="40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ja-JP" sz="600">
                  <a:solidFill>
                    <a:schemeClr val="bg1"/>
                  </a:solidFill>
                </a:rPr>
                <a:t>18/20</a:t>
              </a:r>
              <a:r>
                <a:rPr kumimoji="1" lang="ja-JP" altLang="en-US" sz="400">
                  <a:solidFill>
                    <a:schemeClr val="bg1"/>
                  </a:solidFill>
                </a:rPr>
                <a:t>人</a:t>
              </a:r>
              <a:endParaRPr kumimoji="1" lang="ja-JP" altLang="en-US" sz="600">
                <a:solidFill>
                  <a:schemeClr val="bg1"/>
                </a:solidFill>
              </a:endParaRPr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71CFBA0E-C0E9-424A-B6C1-9AC77275CC32}"/>
                </a:ext>
              </a:extLst>
            </p:cNvPr>
            <p:cNvSpPr/>
            <p:nvPr/>
          </p:nvSpPr>
          <p:spPr>
            <a:xfrm>
              <a:off x="6146593" y="3546184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"/>
                <a:t>参加</a:t>
              </a:r>
            </a:p>
          </p:txBody>
        </p:sp>
        <p:sp>
          <p:nvSpPr>
            <p:cNvPr id="109" name="四角形: 角を丸くする 108">
              <a:extLst>
                <a:ext uri="{FF2B5EF4-FFF2-40B4-BE49-F238E27FC236}">
                  <a16:creationId xmlns:a16="http://schemas.microsoft.com/office/drawing/2014/main" id="{569C96DE-EFF3-4EB8-BC32-9D6AF8F0DCC5}"/>
                </a:ext>
              </a:extLst>
            </p:cNvPr>
            <p:cNvSpPr/>
            <p:nvPr/>
          </p:nvSpPr>
          <p:spPr>
            <a:xfrm>
              <a:off x="4763013" y="3772138"/>
              <a:ext cx="1706537" cy="230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/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F253ABAD-9C9C-4DF7-8632-B4C849CB9BBE}"/>
                </a:ext>
              </a:extLst>
            </p:cNvPr>
            <p:cNvSpPr txBox="1"/>
            <p:nvPr/>
          </p:nvSpPr>
          <p:spPr>
            <a:xfrm>
              <a:off x="4724422" y="3758404"/>
              <a:ext cx="14628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>
                  <a:solidFill>
                    <a:schemeClr val="bg1"/>
                  </a:solidFill>
                </a:rPr>
                <a:t>[</a:t>
              </a:r>
              <a:r>
                <a:rPr kumimoji="1" lang="ja-JP" altLang="en-US" sz="500">
                  <a:solidFill>
                    <a:schemeClr val="bg1"/>
                  </a:solidFill>
                </a:rPr>
                <a:t>師団称号：絵</a:t>
              </a:r>
              <a:r>
                <a:rPr kumimoji="1" lang="en-US" altLang="ja-JP" sz="500">
                  <a:solidFill>
                    <a:schemeClr val="bg1"/>
                  </a:solidFill>
                </a:rPr>
                <a:t>]</a:t>
              </a:r>
            </a:p>
            <a:p>
              <a:r>
                <a:rPr kumimoji="1" lang="ja-JP" altLang="en-US" sz="600">
                  <a:solidFill>
                    <a:schemeClr val="bg1"/>
                  </a:solidFill>
                </a:rPr>
                <a:t>師団名４５６７８９０１２</a:t>
              </a:r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4BDBD89D-CF49-4A3A-9DF6-1A730D890DD2}"/>
                </a:ext>
              </a:extLst>
            </p:cNvPr>
            <p:cNvSpPr txBox="1"/>
            <p:nvPr/>
          </p:nvSpPr>
          <p:spPr>
            <a:xfrm>
              <a:off x="5562847" y="3762150"/>
              <a:ext cx="6278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400">
                  <a:solidFill>
                    <a:schemeClr val="bg1"/>
                  </a:solidFill>
                </a:rPr>
                <a:t>まったりプレイ</a:t>
              </a:r>
              <a:endParaRPr kumimoji="1" lang="en-US" altLang="ja-JP" sz="40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ja-JP" sz="600">
                  <a:solidFill>
                    <a:schemeClr val="bg1"/>
                  </a:solidFill>
                </a:rPr>
                <a:t>18/20</a:t>
              </a:r>
              <a:r>
                <a:rPr kumimoji="1" lang="ja-JP" altLang="en-US" sz="400">
                  <a:solidFill>
                    <a:schemeClr val="bg1"/>
                  </a:solidFill>
                </a:rPr>
                <a:t>人</a:t>
              </a:r>
              <a:endParaRPr kumimoji="1" lang="ja-JP" altLang="en-US" sz="600">
                <a:solidFill>
                  <a:schemeClr val="bg1"/>
                </a:solidFill>
              </a:endParaRPr>
            </a:p>
          </p:txBody>
        </p:sp>
        <p:sp>
          <p:nvSpPr>
            <p:cNvPr id="112" name="四角形: 角を丸くする 111">
              <a:extLst>
                <a:ext uri="{FF2B5EF4-FFF2-40B4-BE49-F238E27FC236}">
                  <a16:creationId xmlns:a16="http://schemas.microsoft.com/office/drawing/2014/main" id="{A925E396-82B9-47DA-8DF7-39855F50C5A3}"/>
                </a:ext>
              </a:extLst>
            </p:cNvPr>
            <p:cNvSpPr/>
            <p:nvPr/>
          </p:nvSpPr>
          <p:spPr>
            <a:xfrm>
              <a:off x="6139805" y="3794084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"/>
                <a:t>参加</a:t>
              </a:r>
            </a:p>
          </p:txBody>
        </p:sp>
        <p:sp>
          <p:nvSpPr>
            <p:cNvPr id="113" name="四角形: 角を丸くする 112">
              <a:extLst>
                <a:ext uri="{FF2B5EF4-FFF2-40B4-BE49-F238E27FC236}">
                  <a16:creationId xmlns:a16="http://schemas.microsoft.com/office/drawing/2014/main" id="{39E938F6-B509-403C-AE01-ABD53CFC14A6}"/>
                </a:ext>
              </a:extLst>
            </p:cNvPr>
            <p:cNvSpPr/>
            <p:nvPr/>
          </p:nvSpPr>
          <p:spPr>
            <a:xfrm>
              <a:off x="4763013" y="4026561"/>
              <a:ext cx="1706537" cy="230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/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2771D4FB-76E5-40F0-8B89-C61B00AFD556}"/>
                </a:ext>
              </a:extLst>
            </p:cNvPr>
            <p:cNvSpPr txBox="1"/>
            <p:nvPr/>
          </p:nvSpPr>
          <p:spPr>
            <a:xfrm>
              <a:off x="4724422" y="4012827"/>
              <a:ext cx="14628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>
                  <a:solidFill>
                    <a:schemeClr val="bg1"/>
                  </a:solidFill>
                </a:rPr>
                <a:t>[</a:t>
              </a:r>
              <a:r>
                <a:rPr kumimoji="1" lang="ja-JP" altLang="en-US" sz="500">
                  <a:solidFill>
                    <a:schemeClr val="bg1"/>
                  </a:solidFill>
                </a:rPr>
                <a:t>師団称号：絵</a:t>
              </a:r>
              <a:r>
                <a:rPr kumimoji="1" lang="en-US" altLang="ja-JP" sz="500">
                  <a:solidFill>
                    <a:schemeClr val="bg1"/>
                  </a:solidFill>
                </a:rPr>
                <a:t>]</a:t>
              </a:r>
            </a:p>
            <a:p>
              <a:r>
                <a:rPr kumimoji="1" lang="ja-JP" altLang="en-US" sz="600">
                  <a:solidFill>
                    <a:schemeClr val="bg1"/>
                  </a:solidFill>
                </a:rPr>
                <a:t>師団名４５６７８９０１２</a:t>
              </a:r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407EC062-03E0-4B4C-B883-126FFBD07AB1}"/>
                </a:ext>
              </a:extLst>
            </p:cNvPr>
            <p:cNvSpPr txBox="1"/>
            <p:nvPr/>
          </p:nvSpPr>
          <p:spPr>
            <a:xfrm>
              <a:off x="5562847" y="4016573"/>
              <a:ext cx="6278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400">
                  <a:solidFill>
                    <a:schemeClr val="bg1"/>
                  </a:solidFill>
                </a:rPr>
                <a:t>まったりプレイ</a:t>
              </a:r>
              <a:endParaRPr kumimoji="1" lang="en-US" altLang="ja-JP" sz="40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ja-JP" sz="600">
                  <a:solidFill>
                    <a:schemeClr val="bg1"/>
                  </a:solidFill>
                </a:rPr>
                <a:t>18/20</a:t>
              </a:r>
              <a:r>
                <a:rPr kumimoji="1" lang="ja-JP" altLang="en-US" sz="400">
                  <a:solidFill>
                    <a:schemeClr val="bg1"/>
                  </a:solidFill>
                </a:rPr>
                <a:t>人</a:t>
              </a:r>
              <a:endParaRPr kumimoji="1" lang="ja-JP" altLang="en-US" sz="600">
                <a:solidFill>
                  <a:schemeClr val="bg1"/>
                </a:solidFill>
              </a:endParaRPr>
            </a:p>
          </p:txBody>
        </p:sp>
        <p:sp>
          <p:nvSpPr>
            <p:cNvPr id="116" name="四角形: 角を丸くする 115">
              <a:extLst>
                <a:ext uri="{FF2B5EF4-FFF2-40B4-BE49-F238E27FC236}">
                  <a16:creationId xmlns:a16="http://schemas.microsoft.com/office/drawing/2014/main" id="{51F83ABD-B353-4189-9E6B-8B7ED249B66F}"/>
                </a:ext>
              </a:extLst>
            </p:cNvPr>
            <p:cNvSpPr/>
            <p:nvPr/>
          </p:nvSpPr>
          <p:spPr>
            <a:xfrm>
              <a:off x="6139805" y="4048507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"/>
                <a:t>参加</a:t>
              </a:r>
            </a:p>
          </p:txBody>
        </p:sp>
        <p:sp>
          <p:nvSpPr>
            <p:cNvPr id="117" name="四角形: 角を丸くする 116">
              <a:extLst>
                <a:ext uri="{FF2B5EF4-FFF2-40B4-BE49-F238E27FC236}">
                  <a16:creationId xmlns:a16="http://schemas.microsoft.com/office/drawing/2014/main" id="{AC06134D-C693-4769-B3AC-BC2CBD02369F}"/>
                </a:ext>
              </a:extLst>
            </p:cNvPr>
            <p:cNvSpPr/>
            <p:nvPr/>
          </p:nvSpPr>
          <p:spPr>
            <a:xfrm>
              <a:off x="4763013" y="4280154"/>
              <a:ext cx="1706537" cy="230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957E0657-DA2E-47E5-A8DC-8924C0FE3874}"/>
                </a:ext>
              </a:extLst>
            </p:cNvPr>
            <p:cNvSpPr txBox="1"/>
            <p:nvPr/>
          </p:nvSpPr>
          <p:spPr>
            <a:xfrm>
              <a:off x="4724422" y="4266420"/>
              <a:ext cx="14628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>
                  <a:solidFill>
                    <a:schemeClr val="bg1"/>
                  </a:solidFill>
                </a:rPr>
                <a:t>[</a:t>
              </a:r>
              <a:r>
                <a:rPr kumimoji="1" lang="ja-JP" altLang="en-US" sz="500">
                  <a:solidFill>
                    <a:schemeClr val="bg1"/>
                  </a:solidFill>
                </a:rPr>
                <a:t>師団称号：絵</a:t>
              </a:r>
              <a:r>
                <a:rPr kumimoji="1" lang="en-US" altLang="ja-JP" sz="500">
                  <a:solidFill>
                    <a:schemeClr val="bg1"/>
                  </a:solidFill>
                </a:rPr>
                <a:t>]</a:t>
              </a:r>
            </a:p>
            <a:p>
              <a:r>
                <a:rPr kumimoji="1" lang="ja-JP" altLang="en-US" sz="600">
                  <a:solidFill>
                    <a:schemeClr val="bg1"/>
                  </a:solidFill>
                </a:rPr>
                <a:t>師団名４５６７８９０１２</a:t>
              </a:r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C19B3873-96EF-4FD8-82C7-0F6788D99484}"/>
                </a:ext>
              </a:extLst>
            </p:cNvPr>
            <p:cNvSpPr txBox="1"/>
            <p:nvPr/>
          </p:nvSpPr>
          <p:spPr>
            <a:xfrm>
              <a:off x="5562847" y="4270166"/>
              <a:ext cx="6278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400">
                  <a:solidFill>
                    <a:schemeClr val="bg1"/>
                  </a:solidFill>
                </a:rPr>
                <a:t>まったりプレイ</a:t>
              </a:r>
              <a:endParaRPr kumimoji="1" lang="en-US" altLang="ja-JP" sz="40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ja-JP" sz="600">
                  <a:solidFill>
                    <a:schemeClr val="bg1"/>
                  </a:solidFill>
                </a:rPr>
                <a:t>18/20</a:t>
              </a:r>
              <a:r>
                <a:rPr kumimoji="1" lang="ja-JP" altLang="en-US" sz="400">
                  <a:solidFill>
                    <a:schemeClr val="bg1"/>
                  </a:solidFill>
                </a:rPr>
                <a:t>人</a:t>
              </a:r>
              <a:endParaRPr kumimoji="1" lang="ja-JP" altLang="en-US" sz="600">
                <a:solidFill>
                  <a:schemeClr val="bg1"/>
                </a:solidFill>
              </a:endParaRPr>
            </a:p>
          </p:txBody>
        </p:sp>
        <p:sp>
          <p:nvSpPr>
            <p:cNvPr id="120" name="四角形: 角を丸くする 119">
              <a:extLst>
                <a:ext uri="{FF2B5EF4-FFF2-40B4-BE49-F238E27FC236}">
                  <a16:creationId xmlns:a16="http://schemas.microsoft.com/office/drawing/2014/main" id="{025BD4AE-F389-4589-B9D0-27BCB5A93EC2}"/>
                </a:ext>
              </a:extLst>
            </p:cNvPr>
            <p:cNvSpPr/>
            <p:nvPr/>
          </p:nvSpPr>
          <p:spPr>
            <a:xfrm>
              <a:off x="6139805" y="4302100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"/>
                <a:t>参加</a:t>
              </a:r>
            </a:p>
          </p:txBody>
        </p:sp>
        <p:sp>
          <p:nvSpPr>
            <p:cNvPr id="121" name="四角形: 角を丸くする 120">
              <a:extLst>
                <a:ext uri="{FF2B5EF4-FFF2-40B4-BE49-F238E27FC236}">
                  <a16:creationId xmlns:a16="http://schemas.microsoft.com/office/drawing/2014/main" id="{6DCCAA70-D0BB-4CAA-9879-CE7BFDD69288}"/>
                </a:ext>
              </a:extLst>
            </p:cNvPr>
            <p:cNvSpPr/>
            <p:nvPr/>
          </p:nvSpPr>
          <p:spPr>
            <a:xfrm>
              <a:off x="4766383" y="4527520"/>
              <a:ext cx="1706537" cy="230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/>
            </a:p>
          </p:txBody>
        </p: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1F452B49-5531-45E6-97A6-0CE8114AB1EA}"/>
                </a:ext>
              </a:extLst>
            </p:cNvPr>
            <p:cNvSpPr txBox="1"/>
            <p:nvPr/>
          </p:nvSpPr>
          <p:spPr>
            <a:xfrm>
              <a:off x="4727792" y="4513786"/>
              <a:ext cx="14628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>
                  <a:solidFill>
                    <a:schemeClr val="bg1"/>
                  </a:solidFill>
                </a:rPr>
                <a:t>[</a:t>
              </a:r>
              <a:r>
                <a:rPr kumimoji="1" lang="ja-JP" altLang="en-US" sz="500">
                  <a:solidFill>
                    <a:schemeClr val="bg1"/>
                  </a:solidFill>
                </a:rPr>
                <a:t>師団称号：絵</a:t>
              </a:r>
              <a:r>
                <a:rPr kumimoji="1" lang="en-US" altLang="ja-JP" sz="500">
                  <a:solidFill>
                    <a:schemeClr val="bg1"/>
                  </a:solidFill>
                </a:rPr>
                <a:t>]</a:t>
              </a:r>
            </a:p>
            <a:p>
              <a:r>
                <a:rPr kumimoji="1" lang="ja-JP" altLang="en-US" sz="600">
                  <a:solidFill>
                    <a:schemeClr val="bg1"/>
                  </a:solidFill>
                </a:rPr>
                <a:t>師団名４５６７８９０１２</a:t>
              </a:r>
            </a:p>
          </p:txBody>
        </p: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8BFC2AC6-7904-4EFD-9DB5-23CB4B744F54}"/>
                </a:ext>
              </a:extLst>
            </p:cNvPr>
            <p:cNvSpPr txBox="1"/>
            <p:nvPr/>
          </p:nvSpPr>
          <p:spPr>
            <a:xfrm>
              <a:off x="5566217" y="4517532"/>
              <a:ext cx="6278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400">
                  <a:solidFill>
                    <a:schemeClr val="bg1"/>
                  </a:solidFill>
                </a:rPr>
                <a:t>まったりプレイ</a:t>
              </a:r>
              <a:endParaRPr kumimoji="1" lang="en-US" altLang="ja-JP" sz="40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ja-JP" sz="600">
                  <a:solidFill>
                    <a:schemeClr val="bg1"/>
                  </a:solidFill>
                </a:rPr>
                <a:t>18/20</a:t>
              </a:r>
              <a:r>
                <a:rPr kumimoji="1" lang="ja-JP" altLang="en-US" sz="400">
                  <a:solidFill>
                    <a:schemeClr val="bg1"/>
                  </a:solidFill>
                </a:rPr>
                <a:t>人</a:t>
              </a:r>
              <a:endParaRPr kumimoji="1" lang="ja-JP" altLang="en-US" sz="600">
                <a:solidFill>
                  <a:schemeClr val="bg1"/>
                </a:solidFill>
              </a:endParaRPr>
            </a:p>
          </p:txBody>
        </p:sp>
        <p:sp>
          <p:nvSpPr>
            <p:cNvPr id="124" name="四角形: 角を丸くする 123">
              <a:extLst>
                <a:ext uri="{FF2B5EF4-FFF2-40B4-BE49-F238E27FC236}">
                  <a16:creationId xmlns:a16="http://schemas.microsoft.com/office/drawing/2014/main" id="{BF40828B-757C-419C-880E-C1D0138604D8}"/>
                </a:ext>
              </a:extLst>
            </p:cNvPr>
            <p:cNvSpPr/>
            <p:nvPr/>
          </p:nvSpPr>
          <p:spPr>
            <a:xfrm>
              <a:off x="6143175" y="4549466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"/>
                <a:t>参加</a:t>
              </a:r>
            </a:p>
          </p:txBody>
        </p:sp>
        <p:sp>
          <p:nvSpPr>
            <p:cNvPr id="125" name="四角形: 角を丸くする 124">
              <a:extLst>
                <a:ext uri="{FF2B5EF4-FFF2-40B4-BE49-F238E27FC236}">
                  <a16:creationId xmlns:a16="http://schemas.microsoft.com/office/drawing/2014/main" id="{390C519A-EE21-4F04-B8EA-EE754377926F}"/>
                </a:ext>
              </a:extLst>
            </p:cNvPr>
            <p:cNvSpPr/>
            <p:nvPr/>
          </p:nvSpPr>
          <p:spPr>
            <a:xfrm>
              <a:off x="6039799" y="2539928"/>
              <a:ext cx="488925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/>
                <a:t>戻る</a:t>
              </a:r>
            </a:p>
          </p:txBody>
        </p:sp>
        <p:sp>
          <p:nvSpPr>
            <p:cNvPr id="126" name="四角形: 角を丸くする 125">
              <a:extLst>
                <a:ext uri="{FF2B5EF4-FFF2-40B4-BE49-F238E27FC236}">
                  <a16:creationId xmlns:a16="http://schemas.microsoft.com/office/drawing/2014/main" id="{0E6A2EE9-532C-482E-956C-301A7E8EB95D}"/>
                </a:ext>
              </a:extLst>
            </p:cNvPr>
            <p:cNvSpPr/>
            <p:nvPr/>
          </p:nvSpPr>
          <p:spPr>
            <a:xfrm>
              <a:off x="4769801" y="2772898"/>
              <a:ext cx="628914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/>
                <a:t>検索条件</a:t>
              </a: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16E936F-9DBE-4EB4-9B67-79334E9704EF}"/>
              </a:ext>
            </a:extLst>
          </p:cNvPr>
          <p:cNvGrpSpPr/>
          <p:nvPr/>
        </p:nvGrpSpPr>
        <p:grpSpPr>
          <a:xfrm>
            <a:off x="4973512" y="1371647"/>
            <a:ext cx="1597888" cy="1882626"/>
            <a:chOff x="4876710" y="1334509"/>
            <a:chExt cx="1597888" cy="1882626"/>
          </a:xfrm>
        </p:grpSpPr>
        <p:sp>
          <p:nvSpPr>
            <p:cNvPr id="163" name="四角形: 角を丸くする 162">
              <a:extLst>
                <a:ext uri="{FF2B5EF4-FFF2-40B4-BE49-F238E27FC236}">
                  <a16:creationId xmlns:a16="http://schemas.microsoft.com/office/drawing/2014/main" id="{B98DCBA3-0771-414D-91F9-1EC4D03CF410}"/>
                </a:ext>
              </a:extLst>
            </p:cNvPr>
            <p:cNvSpPr/>
            <p:nvPr/>
          </p:nvSpPr>
          <p:spPr>
            <a:xfrm>
              <a:off x="4927826" y="1334509"/>
              <a:ext cx="1513772" cy="1882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146541E-50F4-4B5A-ADDE-9DAB50EB598B}"/>
                </a:ext>
              </a:extLst>
            </p:cNvPr>
            <p:cNvSpPr txBox="1"/>
            <p:nvPr/>
          </p:nvSpPr>
          <p:spPr>
            <a:xfrm>
              <a:off x="5188305" y="1415511"/>
              <a:ext cx="101385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師団称号：絵</a:t>
              </a:r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49F4BB55-FCC5-44EA-A1C6-5ED88719C1E3}"/>
                </a:ext>
              </a:extLst>
            </p:cNvPr>
            <p:cNvSpPr txBox="1"/>
            <p:nvPr/>
          </p:nvSpPr>
          <p:spPr>
            <a:xfrm>
              <a:off x="4915870" y="1601283"/>
              <a:ext cx="15587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師団名４５６７８９０１２</a:t>
              </a:r>
            </a:p>
          </p:txBody>
        </p:sp>
        <p:pic>
          <p:nvPicPr>
            <p:cNvPr id="165" name="グラフィックス 164" descr="新しい車いす">
              <a:extLst>
                <a:ext uri="{FF2B5EF4-FFF2-40B4-BE49-F238E27FC236}">
                  <a16:creationId xmlns:a16="http://schemas.microsoft.com/office/drawing/2014/main" id="{3BCCE69A-1D42-4112-8816-C8EF87232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416" y="1759061"/>
              <a:ext cx="689726" cy="689726"/>
            </a:xfrm>
            <a:prstGeom prst="rect">
              <a:avLst/>
            </a:prstGeom>
          </p:spPr>
        </p:pic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FC61FDE7-5B91-42B4-8D94-50BBB0FBFD18}"/>
                </a:ext>
              </a:extLst>
            </p:cNvPr>
            <p:cNvSpPr/>
            <p:nvPr/>
          </p:nvSpPr>
          <p:spPr>
            <a:xfrm>
              <a:off x="5540089" y="1771412"/>
              <a:ext cx="924358" cy="6725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400"/>
                <a:t>怪獣兵器名</a:t>
              </a:r>
              <a:endParaRPr kumimoji="1" lang="en-US" altLang="ja-JP" sz="400"/>
            </a:p>
            <a:p>
              <a:r>
                <a:rPr kumimoji="1" lang="en-US" altLang="ja-JP" sz="400"/>
                <a:t>LV. </a:t>
              </a:r>
              <a:r>
                <a:rPr kumimoji="1" lang="ja-JP" altLang="en-US" sz="400"/>
                <a:t>　　　</a:t>
              </a:r>
              <a:r>
                <a:rPr kumimoji="1" lang="en-US" altLang="ja-JP" sz="400"/>
                <a:t>XXXXXX</a:t>
              </a:r>
            </a:p>
            <a:p>
              <a:r>
                <a:rPr kumimoji="1" lang="en-US" altLang="ja-JP" sz="400"/>
                <a:t>POWER</a:t>
              </a:r>
              <a:r>
                <a:rPr kumimoji="1" lang="ja-JP" altLang="en-US" sz="400"/>
                <a:t>　  </a:t>
              </a:r>
              <a:r>
                <a:rPr kumimoji="1" lang="en-US" altLang="ja-JP" sz="400"/>
                <a:t>XXXXXX</a:t>
              </a:r>
            </a:p>
            <a:p>
              <a:r>
                <a:rPr kumimoji="1" lang="en-US" altLang="ja-JP" sz="400"/>
                <a:t>TIME</a:t>
              </a:r>
              <a:r>
                <a:rPr kumimoji="1" lang="ja-JP" altLang="en-US" sz="400"/>
                <a:t>　　  </a:t>
              </a:r>
              <a:r>
                <a:rPr kumimoji="1" lang="en-US" altLang="ja-JP" sz="400"/>
                <a:t>XXXXXX</a:t>
              </a:r>
            </a:p>
            <a:p>
              <a:endParaRPr kumimoji="1" lang="en-US" altLang="ja-JP" sz="600"/>
            </a:p>
            <a:p>
              <a:r>
                <a:rPr kumimoji="1" lang="ja-JP" altLang="en-US" sz="600"/>
                <a:t>効果</a:t>
              </a:r>
              <a:endParaRPr kumimoji="1" lang="en-US" altLang="ja-JP" sz="600"/>
            </a:p>
            <a:p>
              <a:r>
                <a:rPr kumimoji="1" lang="ja-JP" altLang="en-US" sz="300"/>
                <a:t>説明文１２３４５６７８９０１２３４５６</a:t>
              </a:r>
              <a:endParaRPr kumimoji="1" lang="en-US" altLang="ja-JP" sz="300"/>
            </a:p>
            <a:p>
              <a:r>
                <a:rPr kumimoji="1" lang="ja-JP" altLang="en-US" sz="300"/>
                <a:t>説明文１２３４５６７８９０１２３４５６</a:t>
              </a:r>
              <a:endParaRPr kumimoji="1" lang="en-US" altLang="ja-JP" sz="300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83AEC545-3115-4C7E-9967-05057AD15354}"/>
                </a:ext>
              </a:extLst>
            </p:cNvPr>
            <p:cNvSpPr/>
            <p:nvPr/>
          </p:nvSpPr>
          <p:spPr>
            <a:xfrm>
              <a:off x="4985224" y="2386954"/>
              <a:ext cx="1475864" cy="1771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500"/>
                <a:t>作戦：まったりプレイ　人数：</a:t>
              </a:r>
              <a:r>
                <a:rPr kumimoji="1" lang="en-US" altLang="ja-JP" sz="500"/>
                <a:t>XX</a:t>
              </a:r>
              <a:r>
                <a:rPr kumimoji="1" lang="ja-JP" altLang="en-US" sz="500"/>
                <a:t> </a:t>
              </a:r>
              <a:r>
                <a:rPr kumimoji="1" lang="en-US" altLang="ja-JP" sz="500"/>
                <a:t>/</a:t>
              </a:r>
              <a:r>
                <a:rPr kumimoji="1" lang="ja-JP" altLang="en-US" sz="500"/>
                <a:t> </a:t>
              </a:r>
              <a:r>
                <a:rPr kumimoji="1" lang="en-US" altLang="ja-JP" sz="500"/>
                <a:t>XX</a:t>
              </a:r>
            </a:p>
          </p:txBody>
        </p:sp>
        <p:sp>
          <p:nvSpPr>
            <p:cNvPr id="171" name="四角形: 角を丸くする 170">
              <a:extLst>
                <a:ext uri="{FF2B5EF4-FFF2-40B4-BE49-F238E27FC236}">
                  <a16:creationId xmlns:a16="http://schemas.microsoft.com/office/drawing/2014/main" id="{ACB25353-D1BE-44E1-A360-BBBA484F179E}"/>
                </a:ext>
              </a:extLst>
            </p:cNvPr>
            <p:cNvSpPr/>
            <p:nvPr/>
          </p:nvSpPr>
          <p:spPr>
            <a:xfrm>
              <a:off x="5895237" y="2967607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"/>
                <a:t>参加</a:t>
              </a:r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B1AF1581-5EA8-4400-B17B-3C0D5DEC3084}"/>
                </a:ext>
              </a:extLst>
            </p:cNvPr>
            <p:cNvSpPr/>
            <p:nvPr/>
          </p:nvSpPr>
          <p:spPr>
            <a:xfrm>
              <a:off x="4876710" y="2786610"/>
              <a:ext cx="1597888" cy="120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/>
                <a:t>加入しますか？</a:t>
              </a:r>
              <a:endParaRPr kumimoji="1" lang="en-US" altLang="ja-JP" sz="600"/>
            </a:p>
          </p:txBody>
        </p:sp>
        <p:sp>
          <p:nvSpPr>
            <p:cNvPr id="173" name="四角形: 角を丸くする 172">
              <a:extLst>
                <a:ext uri="{FF2B5EF4-FFF2-40B4-BE49-F238E27FC236}">
                  <a16:creationId xmlns:a16="http://schemas.microsoft.com/office/drawing/2014/main" id="{E3C87ED3-0C23-4FBB-94B7-296AF2C02890}"/>
                </a:ext>
              </a:extLst>
            </p:cNvPr>
            <p:cNvSpPr/>
            <p:nvPr/>
          </p:nvSpPr>
          <p:spPr>
            <a:xfrm>
              <a:off x="5231232" y="2967607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"/>
                <a:t>キャンセル</a:t>
              </a:r>
            </a:p>
          </p:txBody>
        </p:sp>
        <p:sp>
          <p:nvSpPr>
            <p:cNvPr id="297" name="テキスト ボックス 296">
              <a:extLst>
                <a:ext uri="{FF2B5EF4-FFF2-40B4-BE49-F238E27FC236}">
                  <a16:creationId xmlns:a16="http://schemas.microsoft.com/office/drawing/2014/main" id="{E04DC6CA-4AB6-4192-B086-270032722E5B}"/>
                </a:ext>
              </a:extLst>
            </p:cNvPr>
            <p:cNvSpPr txBox="1"/>
            <p:nvPr/>
          </p:nvSpPr>
          <p:spPr>
            <a:xfrm>
              <a:off x="4898464" y="2520265"/>
              <a:ext cx="15587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00">
                  <a:solidFill>
                    <a:schemeClr val="bg1"/>
                  </a:solidFill>
                </a:rPr>
                <a:t>師団説明をするフリーテキスト５６７８</a:t>
              </a:r>
              <a:endParaRPr kumimoji="1" lang="en-US" altLang="ja-JP" sz="6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600">
                  <a:solidFill>
                    <a:schemeClr val="bg1"/>
                  </a:solidFill>
                </a:rPr>
                <a:t>フリーテキストフリーテキスト５６７８</a:t>
              </a:r>
              <a:endParaRPr kumimoji="1" lang="en-US" altLang="ja-JP" sz="600">
                <a:solidFill>
                  <a:schemeClr val="bg1"/>
                </a:solidFill>
              </a:endParaRPr>
            </a:p>
          </p:txBody>
        </p:sp>
      </p:grpSp>
      <p:grpSp>
        <p:nvGrpSpPr>
          <p:cNvPr id="278" name="グループ化 277">
            <a:extLst>
              <a:ext uri="{FF2B5EF4-FFF2-40B4-BE49-F238E27FC236}">
                <a16:creationId xmlns:a16="http://schemas.microsoft.com/office/drawing/2014/main" id="{FA89CE9D-6FE9-4678-BE3A-05002147DD67}"/>
              </a:ext>
            </a:extLst>
          </p:cNvPr>
          <p:cNvGrpSpPr/>
          <p:nvPr/>
        </p:nvGrpSpPr>
        <p:grpSpPr>
          <a:xfrm>
            <a:off x="4973512" y="4029094"/>
            <a:ext cx="3284474" cy="1882626"/>
            <a:chOff x="4876710" y="1334509"/>
            <a:chExt cx="3284474" cy="1882626"/>
          </a:xfrm>
        </p:grpSpPr>
        <p:sp>
          <p:nvSpPr>
            <p:cNvPr id="279" name="四角形: 角を丸くする 278">
              <a:extLst>
                <a:ext uri="{FF2B5EF4-FFF2-40B4-BE49-F238E27FC236}">
                  <a16:creationId xmlns:a16="http://schemas.microsoft.com/office/drawing/2014/main" id="{C9DD7F90-63FA-4C04-BDDE-8EA0154ECDEF}"/>
                </a:ext>
              </a:extLst>
            </p:cNvPr>
            <p:cNvSpPr/>
            <p:nvPr/>
          </p:nvSpPr>
          <p:spPr>
            <a:xfrm>
              <a:off x="4927826" y="1334509"/>
              <a:ext cx="1513772" cy="1882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80" name="テキスト ボックス 279">
              <a:extLst>
                <a:ext uri="{FF2B5EF4-FFF2-40B4-BE49-F238E27FC236}">
                  <a16:creationId xmlns:a16="http://schemas.microsoft.com/office/drawing/2014/main" id="{E4DD9866-82F2-4878-948B-8E7AB574269D}"/>
                </a:ext>
              </a:extLst>
            </p:cNvPr>
            <p:cNvSpPr txBox="1"/>
            <p:nvPr/>
          </p:nvSpPr>
          <p:spPr>
            <a:xfrm>
              <a:off x="5188305" y="1692740"/>
              <a:ext cx="10138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00">
                  <a:solidFill>
                    <a:schemeClr val="bg1"/>
                  </a:solidFill>
                </a:rPr>
                <a:t>師団称号：絵</a:t>
              </a:r>
            </a:p>
          </p:txBody>
        </p:sp>
        <p:sp>
          <p:nvSpPr>
            <p:cNvPr id="281" name="テキスト ボックス 280">
              <a:extLst>
                <a:ext uri="{FF2B5EF4-FFF2-40B4-BE49-F238E27FC236}">
                  <a16:creationId xmlns:a16="http://schemas.microsoft.com/office/drawing/2014/main" id="{D36A13A2-798D-4918-85D9-717FAC564AD0}"/>
                </a:ext>
              </a:extLst>
            </p:cNvPr>
            <p:cNvSpPr txBox="1"/>
            <p:nvPr/>
          </p:nvSpPr>
          <p:spPr>
            <a:xfrm>
              <a:off x="4915870" y="1888118"/>
              <a:ext cx="15587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00">
                  <a:solidFill>
                    <a:schemeClr val="bg1"/>
                  </a:solidFill>
                </a:rPr>
                <a:t>師団名４５６７８９０１２</a:t>
              </a:r>
            </a:p>
          </p:txBody>
        </p:sp>
        <p:sp>
          <p:nvSpPr>
            <p:cNvPr id="284" name="正方形/長方形 283">
              <a:extLst>
                <a:ext uri="{FF2B5EF4-FFF2-40B4-BE49-F238E27FC236}">
                  <a16:creationId xmlns:a16="http://schemas.microsoft.com/office/drawing/2014/main" id="{ED354692-0F4B-4DF1-A459-C27EEBFCA482}"/>
                </a:ext>
              </a:extLst>
            </p:cNvPr>
            <p:cNvSpPr/>
            <p:nvPr/>
          </p:nvSpPr>
          <p:spPr>
            <a:xfrm>
              <a:off x="4985224" y="2183096"/>
              <a:ext cx="1475864" cy="1771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/>
                <a:t>作戦：まったりプレイ　</a:t>
              </a:r>
              <a:endParaRPr kumimoji="1" lang="en-US" altLang="ja-JP" sz="800"/>
            </a:p>
            <a:p>
              <a:pPr algn="ctr"/>
              <a:r>
                <a:rPr kumimoji="1" lang="ja-JP" altLang="en-US" sz="800"/>
                <a:t>人数：</a:t>
              </a:r>
              <a:r>
                <a:rPr kumimoji="1" lang="en-US" altLang="ja-JP" sz="800"/>
                <a:t>XX</a:t>
              </a:r>
              <a:r>
                <a:rPr kumimoji="1" lang="ja-JP" altLang="en-US" sz="800"/>
                <a:t> </a:t>
              </a:r>
              <a:r>
                <a:rPr kumimoji="1" lang="en-US" altLang="ja-JP" sz="800"/>
                <a:t>/</a:t>
              </a:r>
              <a:r>
                <a:rPr kumimoji="1" lang="ja-JP" altLang="en-US" sz="800"/>
                <a:t> </a:t>
              </a:r>
              <a:r>
                <a:rPr kumimoji="1" lang="en-US" altLang="ja-JP" sz="800"/>
                <a:t>XX</a:t>
              </a:r>
            </a:p>
          </p:txBody>
        </p:sp>
        <p:sp>
          <p:nvSpPr>
            <p:cNvPr id="285" name="四角形: 角を丸くする 284">
              <a:extLst>
                <a:ext uri="{FF2B5EF4-FFF2-40B4-BE49-F238E27FC236}">
                  <a16:creationId xmlns:a16="http://schemas.microsoft.com/office/drawing/2014/main" id="{AE91F98B-15BA-49EF-AABD-E31AD3C8FA9E}"/>
                </a:ext>
              </a:extLst>
            </p:cNvPr>
            <p:cNvSpPr/>
            <p:nvPr/>
          </p:nvSpPr>
          <p:spPr>
            <a:xfrm>
              <a:off x="5895237" y="2794232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/>
                <a:t>参加</a:t>
              </a:r>
            </a:p>
          </p:txBody>
        </p:sp>
        <p:sp>
          <p:nvSpPr>
            <p:cNvPr id="286" name="正方形/長方形 285">
              <a:extLst>
                <a:ext uri="{FF2B5EF4-FFF2-40B4-BE49-F238E27FC236}">
                  <a16:creationId xmlns:a16="http://schemas.microsoft.com/office/drawing/2014/main" id="{5250871A-B98D-4E5F-B836-151D54C407E4}"/>
                </a:ext>
              </a:extLst>
            </p:cNvPr>
            <p:cNvSpPr/>
            <p:nvPr/>
          </p:nvSpPr>
          <p:spPr>
            <a:xfrm>
              <a:off x="4876710" y="2455146"/>
              <a:ext cx="1597888" cy="120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700"/>
                <a:t>加入しますか？</a:t>
              </a:r>
              <a:endParaRPr kumimoji="1" lang="en-US" altLang="ja-JP" sz="700"/>
            </a:p>
          </p:txBody>
        </p:sp>
        <p:sp>
          <p:nvSpPr>
            <p:cNvPr id="287" name="四角形: 角を丸くする 286">
              <a:extLst>
                <a:ext uri="{FF2B5EF4-FFF2-40B4-BE49-F238E27FC236}">
                  <a16:creationId xmlns:a16="http://schemas.microsoft.com/office/drawing/2014/main" id="{AE78593D-5FD6-4ACD-9085-66228F4A6EB0}"/>
                </a:ext>
              </a:extLst>
            </p:cNvPr>
            <p:cNvSpPr/>
            <p:nvPr/>
          </p:nvSpPr>
          <p:spPr>
            <a:xfrm>
              <a:off x="5231232" y="2794232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/>
                <a:t>キャンセル</a:t>
              </a:r>
            </a:p>
          </p:txBody>
        </p:sp>
        <p:sp>
          <p:nvSpPr>
            <p:cNvPr id="134" name="四角形: 角を丸くする 133">
              <a:extLst>
                <a:ext uri="{FF2B5EF4-FFF2-40B4-BE49-F238E27FC236}">
                  <a16:creationId xmlns:a16="http://schemas.microsoft.com/office/drawing/2014/main" id="{8808E72A-E7A6-4E91-B6E9-F8030E92C8AD}"/>
                </a:ext>
              </a:extLst>
            </p:cNvPr>
            <p:cNvSpPr/>
            <p:nvPr/>
          </p:nvSpPr>
          <p:spPr>
            <a:xfrm>
              <a:off x="7849085" y="2794232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/>
                <a:t>参加</a:t>
              </a:r>
            </a:p>
          </p:txBody>
        </p:sp>
        <p:sp>
          <p:nvSpPr>
            <p:cNvPr id="135" name="四角形: 角を丸くする 134">
              <a:extLst>
                <a:ext uri="{FF2B5EF4-FFF2-40B4-BE49-F238E27FC236}">
                  <a16:creationId xmlns:a16="http://schemas.microsoft.com/office/drawing/2014/main" id="{D71A9D7F-CBDC-4BA6-8819-E383D4BB3ECE}"/>
                </a:ext>
              </a:extLst>
            </p:cNvPr>
            <p:cNvSpPr/>
            <p:nvPr/>
          </p:nvSpPr>
          <p:spPr>
            <a:xfrm>
              <a:off x="7185080" y="2794232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/>
                <a:t>キャンセル</a:t>
              </a:r>
            </a:p>
          </p:txBody>
        </p:sp>
      </p:grpSp>
      <p:grpSp>
        <p:nvGrpSpPr>
          <p:cNvPr id="335" name="グループ化 334">
            <a:extLst>
              <a:ext uri="{FF2B5EF4-FFF2-40B4-BE49-F238E27FC236}">
                <a16:creationId xmlns:a16="http://schemas.microsoft.com/office/drawing/2014/main" id="{9034A5DE-FB94-4D7F-AAC9-C638DC458788}"/>
              </a:ext>
            </a:extLst>
          </p:cNvPr>
          <p:cNvGrpSpPr/>
          <p:nvPr/>
        </p:nvGrpSpPr>
        <p:grpSpPr>
          <a:xfrm>
            <a:off x="2670407" y="4072340"/>
            <a:ext cx="1558728" cy="1120637"/>
            <a:chOff x="4915870" y="1334509"/>
            <a:chExt cx="1558728" cy="1882626"/>
          </a:xfrm>
        </p:grpSpPr>
        <p:sp>
          <p:nvSpPr>
            <p:cNvPr id="336" name="四角形: 角を丸くする 335">
              <a:extLst>
                <a:ext uri="{FF2B5EF4-FFF2-40B4-BE49-F238E27FC236}">
                  <a16:creationId xmlns:a16="http://schemas.microsoft.com/office/drawing/2014/main" id="{F55CB6BC-E914-4B7A-ACDD-844A3FEF995A}"/>
                </a:ext>
              </a:extLst>
            </p:cNvPr>
            <p:cNvSpPr/>
            <p:nvPr/>
          </p:nvSpPr>
          <p:spPr>
            <a:xfrm>
              <a:off x="4927826" y="1334509"/>
              <a:ext cx="1513772" cy="1882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337" name="テキスト ボックス 336">
              <a:extLst>
                <a:ext uri="{FF2B5EF4-FFF2-40B4-BE49-F238E27FC236}">
                  <a16:creationId xmlns:a16="http://schemas.microsoft.com/office/drawing/2014/main" id="{32C42531-E17B-43EE-B1DF-F36DB4D00990}"/>
                </a:ext>
              </a:extLst>
            </p:cNvPr>
            <p:cNvSpPr txBox="1"/>
            <p:nvPr/>
          </p:nvSpPr>
          <p:spPr>
            <a:xfrm>
              <a:off x="5188305" y="1407169"/>
              <a:ext cx="10138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>
                  <a:solidFill>
                    <a:schemeClr val="bg1"/>
                  </a:solidFill>
                </a:rPr>
                <a:t>確認</a:t>
              </a:r>
            </a:p>
          </p:txBody>
        </p:sp>
        <p:sp>
          <p:nvSpPr>
            <p:cNvPr id="338" name="テキスト ボックス 337">
              <a:extLst>
                <a:ext uri="{FF2B5EF4-FFF2-40B4-BE49-F238E27FC236}">
                  <a16:creationId xmlns:a16="http://schemas.microsoft.com/office/drawing/2014/main" id="{5F8481A0-400C-4CC7-95BB-B0485D65E9D8}"/>
                </a:ext>
              </a:extLst>
            </p:cNvPr>
            <p:cNvSpPr txBox="1"/>
            <p:nvPr/>
          </p:nvSpPr>
          <p:spPr>
            <a:xfrm>
              <a:off x="4915870" y="1888118"/>
              <a:ext cx="15587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00">
                  <a:solidFill>
                    <a:schemeClr val="bg1"/>
                  </a:solidFill>
                </a:rPr>
                <a:t>該当する師団は</a:t>
              </a:r>
              <a:endParaRPr kumimoji="1" lang="en-US" altLang="ja-JP" sz="8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800">
                  <a:solidFill>
                    <a:schemeClr val="bg1"/>
                  </a:solidFill>
                </a:rPr>
                <a:t>ありませんでした。</a:t>
              </a:r>
            </a:p>
          </p:txBody>
        </p:sp>
        <p:sp>
          <p:nvSpPr>
            <p:cNvPr id="340" name="四角形: 角を丸くする 339">
              <a:extLst>
                <a:ext uri="{FF2B5EF4-FFF2-40B4-BE49-F238E27FC236}">
                  <a16:creationId xmlns:a16="http://schemas.microsoft.com/office/drawing/2014/main" id="{731D887A-F576-4D3B-BC64-308F4343D9CE}"/>
                </a:ext>
              </a:extLst>
            </p:cNvPr>
            <p:cNvSpPr/>
            <p:nvPr/>
          </p:nvSpPr>
          <p:spPr>
            <a:xfrm>
              <a:off x="5497911" y="2617722"/>
              <a:ext cx="424686" cy="2630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OK</a:t>
              </a:r>
              <a:endParaRPr kumimoji="1" lang="ja-JP" altLang="en-US" sz="1000"/>
            </a:p>
          </p:txBody>
        </p:sp>
      </p:grpSp>
      <p:cxnSp>
        <p:nvCxnSpPr>
          <p:cNvPr id="344" name="直線矢印コネクタ 343">
            <a:extLst>
              <a:ext uri="{FF2B5EF4-FFF2-40B4-BE49-F238E27FC236}">
                <a16:creationId xmlns:a16="http://schemas.microsoft.com/office/drawing/2014/main" id="{3784B2B5-C1E4-4D84-B2D6-E664DE1AA910}"/>
              </a:ext>
            </a:extLst>
          </p:cNvPr>
          <p:cNvCxnSpPr/>
          <p:nvPr/>
        </p:nvCxnSpPr>
        <p:spPr>
          <a:xfrm flipV="1">
            <a:off x="2133173" y="2349907"/>
            <a:ext cx="392672" cy="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矢印コネクタ 344">
            <a:extLst>
              <a:ext uri="{FF2B5EF4-FFF2-40B4-BE49-F238E27FC236}">
                <a16:creationId xmlns:a16="http://schemas.microsoft.com/office/drawing/2014/main" id="{F804088C-AFFE-4BF5-8B8D-155E96DFAE51}"/>
              </a:ext>
            </a:extLst>
          </p:cNvPr>
          <p:cNvCxnSpPr/>
          <p:nvPr/>
        </p:nvCxnSpPr>
        <p:spPr>
          <a:xfrm flipV="1">
            <a:off x="4484327" y="2321726"/>
            <a:ext cx="392672" cy="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8C7718E2-B269-4381-9E01-1471A838EE44}"/>
              </a:ext>
            </a:extLst>
          </p:cNvPr>
          <p:cNvSpPr txBox="1"/>
          <p:nvPr/>
        </p:nvSpPr>
        <p:spPr>
          <a:xfrm>
            <a:off x="542885" y="3852563"/>
            <a:ext cx="1241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ID.di102f</a:t>
            </a:r>
            <a:endParaRPr kumimoji="1" lang="ja-JP" altLang="en-US" sz="1000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DAE3CEBC-447D-4F21-A8BC-A97D76F20D18}"/>
              </a:ext>
            </a:extLst>
          </p:cNvPr>
          <p:cNvSpPr txBox="1"/>
          <p:nvPr/>
        </p:nvSpPr>
        <p:spPr>
          <a:xfrm>
            <a:off x="2883072" y="3804493"/>
            <a:ext cx="1241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ID.di102g</a:t>
            </a:r>
            <a:endParaRPr kumimoji="1" lang="ja-JP" altLang="en-US" sz="100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5B25EF08-298C-4635-B75F-FDAAB1C0A92C}"/>
              </a:ext>
            </a:extLst>
          </p:cNvPr>
          <p:cNvSpPr txBox="1"/>
          <p:nvPr/>
        </p:nvSpPr>
        <p:spPr>
          <a:xfrm>
            <a:off x="2903168" y="5165395"/>
            <a:ext cx="1241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ID.di102h</a:t>
            </a:r>
            <a:endParaRPr kumimoji="1" lang="ja-JP" altLang="en-US" sz="100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EDB0DC46-0F52-4078-9289-F3932A29DAEA}"/>
              </a:ext>
            </a:extLst>
          </p:cNvPr>
          <p:cNvSpPr txBox="1"/>
          <p:nvPr/>
        </p:nvSpPr>
        <p:spPr>
          <a:xfrm>
            <a:off x="5151527" y="3820657"/>
            <a:ext cx="1241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ID.di102i</a:t>
            </a:r>
            <a:endParaRPr kumimoji="1" lang="ja-JP" altLang="en-US" sz="100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341F899F-88B4-40E6-9D2E-FC67E73C43F1}"/>
              </a:ext>
            </a:extLst>
          </p:cNvPr>
          <p:cNvSpPr txBox="1"/>
          <p:nvPr/>
        </p:nvSpPr>
        <p:spPr>
          <a:xfrm>
            <a:off x="5178422" y="5897681"/>
            <a:ext cx="1241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ID.di102i</a:t>
            </a:r>
          </a:p>
          <a:p>
            <a:pPr algn="ctr"/>
            <a:r>
              <a:rPr kumimoji="1" lang="en-US" altLang="ja-JP" sz="1000"/>
              <a:t>※</a:t>
            </a:r>
            <a:r>
              <a:rPr kumimoji="1" lang="ja-JP" altLang="en-US" sz="1000"/>
              <a:t> 怪獣兵器未入手</a:t>
            </a: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9095EE02-BA63-4E80-B07E-B05DF8282DE5}"/>
              </a:ext>
            </a:extLst>
          </p:cNvPr>
          <p:cNvSpPr txBox="1"/>
          <p:nvPr/>
        </p:nvSpPr>
        <p:spPr>
          <a:xfrm>
            <a:off x="7031250" y="2973489"/>
            <a:ext cx="1241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ID.di100 or di101</a:t>
            </a:r>
            <a:endParaRPr kumimoji="1" lang="ja-JP" altLang="en-US" sz="1000"/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F39B8400-7F3A-46E2-83F7-6962846B1F0D}"/>
              </a:ext>
            </a:extLst>
          </p:cNvPr>
          <p:cNvCxnSpPr/>
          <p:nvPr/>
        </p:nvCxnSpPr>
        <p:spPr>
          <a:xfrm flipV="1">
            <a:off x="6795265" y="2303878"/>
            <a:ext cx="392672" cy="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B97F26F2-A8F6-480B-938B-D1AA63FC7106}"/>
              </a:ext>
            </a:extLst>
          </p:cNvPr>
          <p:cNvSpPr txBox="1"/>
          <p:nvPr/>
        </p:nvSpPr>
        <p:spPr>
          <a:xfrm>
            <a:off x="7021536" y="4174935"/>
            <a:ext cx="1241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※</a:t>
            </a:r>
            <a:r>
              <a:rPr kumimoji="1" lang="ja-JP" altLang="en-US" sz="1000"/>
              <a:t> 選択した師団が申請</a:t>
            </a:r>
          </a:p>
        </p:txBody>
      </p:sp>
      <p:sp>
        <p:nvSpPr>
          <p:cNvPr id="138" name="四角形: 角を丸くする 137">
            <a:extLst>
              <a:ext uri="{FF2B5EF4-FFF2-40B4-BE49-F238E27FC236}">
                <a16:creationId xmlns:a16="http://schemas.microsoft.com/office/drawing/2014/main" id="{B3A7F6EC-B7E5-41C9-A665-456613071100}"/>
              </a:ext>
            </a:extLst>
          </p:cNvPr>
          <p:cNvSpPr/>
          <p:nvPr/>
        </p:nvSpPr>
        <p:spPr>
          <a:xfrm>
            <a:off x="294985" y="2788693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誰でも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0B8D5494-956C-4B1E-A49A-434AEDE97B48}"/>
              </a:ext>
            </a:extLst>
          </p:cNvPr>
          <p:cNvSpPr txBox="1"/>
          <p:nvPr/>
        </p:nvSpPr>
        <p:spPr>
          <a:xfrm>
            <a:off x="225718" y="2601482"/>
            <a:ext cx="1873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b="1"/>
              <a:t>入団</a:t>
            </a:r>
          </a:p>
        </p:txBody>
      </p:sp>
      <p:sp>
        <p:nvSpPr>
          <p:cNvPr id="140" name="四角形: 角を丸くする 139">
            <a:extLst>
              <a:ext uri="{FF2B5EF4-FFF2-40B4-BE49-F238E27FC236}">
                <a16:creationId xmlns:a16="http://schemas.microsoft.com/office/drawing/2014/main" id="{90C497A4-FA8A-46D0-BA16-DBE0D60356E3}"/>
              </a:ext>
            </a:extLst>
          </p:cNvPr>
          <p:cNvSpPr/>
          <p:nvPr/>
        </p:nvSpPr>
        <p:spPr>
          <a:xfrm>
            <a:off x="903790" y="2788693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許可制</a:t>
            </a: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D0E66FD3-2D9C-48D9-BCA7-6C08C74AF084}"/>
              </a:ext>
            </a:extLst>
          </p:cNvPr>
          <p:cNvSpPr txBox="1"/>
          <p:nvPr/>
        </p:nvSpPr>
        <p:spPr>
          <a:xfrm>
            <a:off x="294985" y="6096730"/>
            <a:ext cx="2839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ID.di102f, di102g</a:t>
            </a:r>
            <a:r>
              <a:rPr kumimoji="1" lang="ja-JP" altLang="en-US" sz="1000"/>
              <a:t>については以降の頁で別記。</a:t>
            </a:r>
          </a:p>
        </p:txBody>
      </p:sp>
    </p:spTree>
    <p:extLst>
      <p:ext uri="{BB962C8B-B14F-4D97-AF65-F5344CB8AC3E}">
        <p14:creationId xmlns:p14="http://schemas.microsoft.com/office/powerpoint/2010/main" val="1973020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E1DC02-026D-45F6-A84C-04582DAA4071}"/>
              </a:ext>
            </a:extLst>
          </p:cNvPr>
          <p:cNvSpPr txBox="1"/>
          <p:nvPr/>
        </p:nvSpPr>
        <p:spPr>
          <a:xfrm>
            <a:off x="415419" y="538799"/>
            <a:ext cx="1871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●師団検索</a:t>
            </a:r>
            <a:r>
              <a:rPr kumimoji="1" lang="en-US" altLang="ja-JP" sz="1400" b="1"/>
              <a:t>[iD.di102f]</a:t>
            </a:r>
            <a:endParaRPr kumimoji="1" lang="ja-JP" altLang="en-US" sz="1400" b="1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4E2BFBEA-9EA1-4F9E-94F4-350BBB7A74CC}"/>
              </a:ext>
            </a:extLst>
          </p:cNvPr>
          <p:cNvSpPr txBox="1"/>
          <p:nvPr/>
        </p:nvSpPr>
        <p:spPr>
          <a:xfrm>
            <a:off x="4525772" y="726211"/>
            <a:ext cx="4185761" cy="41549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457200"/>
            <a:r>
              <a:rPr lang="ja-JP" altLang="en-US" sz="1600" b="1" dirty="0">
                <a:latin typeface="Century Gothic" panose="020F0302020204030204"/>
                <a:ea typeface="メイリオ"/>
              </a:rPr>
              <a:t>● 要素</a:t>
            </a:r>
            <a:endParaRPr lang="en-US" altLang="ja-JP" sz="1600" b="1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・師団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ID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で検索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・師団名で検索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・作戦で検索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・参加可能な師団のみ表示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endParaRPr lang="en-US" altLang="ja-JP" sz="1600" b="1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 b="1" dirty="0">
                <a:latin typeface="Century Gothic" panose="020F0302020204030204"/>
                <a:ea typeface="メイリオ"/>
              </a:rPr>
              <a:t>　優先順位</a:t>
            </a:r>
            <a:endParaRPr lang="en-US" altLang="ja-JP" sz="16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　師団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ID &gt;  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入団 ＞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 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作戦 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&gt;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 師団名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　師団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ID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が入力されている場合、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　師団名や、作戦に問わず師団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ID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を参照する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　師団名が入力されている場合、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　完全一致ではなく、それを含む部分一致で検索する。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　（入団、作戦の内容は適用）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　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　作戦はデフォルトで「まったりプレイ」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　入団はデフォルトで「誰でも」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　参加可能な師団のチェックが外れている場合は、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　満員の師団も含めて検索する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32EE207-B8B6-4937-85D2-6213FE65BFDC}"/>
              </a:ext>
            </a:extLst>
          </p:cNvPr>
          <p:cNvGrpSpPr/>
          <p:nvPr/>
        </p:nvGrpSpPr>
        <p:grpSpPr>
          <a:xfrm>
            <a:off x="225718" y="901359"/>
            <a:ext cx="2917532" cy="4872705"/>
            <a:chOff x="225718" y="901360"/>
            <a:chExt cx="1873538" cy="3129082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3D26045D-41FA-4769-B32D-FAC907A93D7A}"/>
                </a:ext>
              </a:extLst>
            </p:cNvPr>
            <p:cNvSpPr/>
            <p:nvPr/>
          </p:nvSpPr>
          <p:spPr>
            <a:xfrm>
              <a:off x="237393" y="901360"/>
              <a:ext cx="1850186" cy="2907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28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415694D3-90CB-4871-A212-04A2470B0035}"/>
                </a:ext>
              </a:extLst>
            </p:cNvPr>
            <p:cNvSpPr/>
            <p:nvPr/>
          </p:nvSpPr>
          <p:spPr>
            <a:xfrm>
              <a:off x="237396" y="901360"/>
              <a:ext cx="1850186" cy="2588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/>
                <a:t>ヘッダー</a:t>
              </a: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919FB79F-8884-4E3E-B5FE-022923545E6D}"/>
                </a:ext>
              </a:extLst>
            </p:cNvPr>
            <p:cNvSpPr/>
            <p:nvPr/>
          </p:nvSpPr>
          <p:spPr>
            <a:xfrm>
              <a:off x="237395" y="3563995"/>
              <a:ext cx="1850186" cy="2588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/>
                <a:t>フッター</a:t>
              </a:r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37FB0C18-4505-4BFA-B53B-A16B0F98F7FD}"/>
                </a:ext>
              </a:extLst>
            </p:cNvPr>
            <p:cNvSpPr/>
            <p:nvPr/>
          </p:nvSpPr>
          <p:spPr>
            <a:xfrm>
              <a:off x="294985" y="1612690"/>
              <a:ext cx="1706537" cy="230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100"/>
                <a:t>テキストボックス</a:t>
              </a:r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95277CF3-1BDC-46AF-B42C-156970F118EE}"/>
                </a:ext>
              </a:extLst>
            </p:cNvPr>
            <p:cNvSpPr/>
            <p:nvPr/>
          </p:nvSpPr>
          <p:spPr>
            <a:xfrm>
              <a:off x="294985" y="2421308"/>
              <a:ext cx="488925" cy="19330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/>
                <a:t>まったり</a:t>
              </a:r>
              <a:endParaRPr kumimoji="1" lang="en-US" altLang="ja-JP" sz="800"/>
            </a:p>
            <a:p>
              <a:pPr algn="ctr"/>
              <a:r>
                <a:rPr kumimoji="1" lang="ja-JP" altLang="en-US" sz="800"/>
                <a:t>プレイ</a:t>
              </a: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5F7FCF68-492E-438B-99A8-296CB07F5A5D}"/>
                </a:ext>
              </a:extLst>
            </p:cNvPr>
            <p:cNvSpPr txBox="1"/>
            <p:nvPr/>
          </p:nvSpPr>
          <p:spPr>
            <a:xfrm>
              <a:off x="225718" y="1434260"/>
              <a:ext cx="1861860" cy="167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b="1"/>
                <a:t>師団</a:t>
              </a:r>
              <a:r>
                <a:rPr kumimoji="1" lang="en-US" altLang="ja-JP" sz="1050" b="1"/>
                <a:t>ID</a:t>
              </a:r>
              <a:r>
                <a:rPr kumimoji="1" lang="ja-JP" altLang="en-US" sz="1050" b="1"/>
                <a:t>で検索</a:t>
              </a:r>
              <a:endParaRPr kumimoji="1" lang="en-US" altLang="ja-JP" sz="1050" b="1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88714016-B45D-4741-B943-625EEBA4DF12}"/>
                </a:ext>
              </a:extLst>
            </p:cNvPr>
            <p:cNvSpPr txBox="1"/>
            <p:nvPr/>
          </p:nvSpPr>
          <p:spPr>
            <a:xfrm>
              <a:off x="225718" y="2234097"/>
              <a:ext cx="1873538" cy="167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b="1"/>
                <a:t>作戦で検索</a:t>
              </a:r>
            </a:p>
          </p:txBody>
        </p:sp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8F4E189E-BCFF-417C-8DF8-8384BAC55F56}"/>
                </a:ext>
              </a:extLst>
            </p:cNvPr>
            <p:cNvSpPr/>
            <p:nvPr/>
          </p:nvSpPr>
          <p:spPr>
            <a:xfrm>
              <a:off x="903790" y="2421308"/>
              <a:ext cx="488925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/>
                <a:t>そこそこ</a:t>
              </a:r>
              <a:endParaRPr kumimoji="1" lang="en-US" altLang="ja-JP" sz="800"/>
            </a:p>
            <a:p>
              <a:pPr algn="ctr"/>
              <a:r>
                <a:rPr kumimoji="1" lang="ja-JP" altLang="en-US" sz="800"/>
                <a:t>プレイ</a:t>
              </a:r>
            </a:p>
          </p:txBody>
        </p:sp>
        <p:sp>
          <p:nvSpPr>
            <p:cNvPr id="61" name="四角形: 角を丸くする 60">
              <a:extLst>
                <a:ext uri="{FF2B5EF4-FFF2-40B4-BE49-F238E27FC236}">
                  <a16:creationId xmlns:a16="http://schemas.microsoft.com/office/drawing/2014/main" id="{E7E5D3A4-301A-4F76-BF0A-7581CF8C5A23}"/>
                </a:ext>
              </a:extLst>
            </p:cNvPr>
            <p:cNvSpPr/>
            <p:nvPr/>
          </p:nvSpPr>
          <p:spPr>
            <a:xfrm>
              <a:off x="1482095" y="2421308"/>
              <a:ext cx="488925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/>
                <a:t>ガンガン</a:t>
              </a:r>
              <a:endParaRPr kumimoji="1" lang="en-US" altLang="ja-JP" sz="800"/>
            </a:p>
            <a:p>
              <a:pPr algn="ctr"/>
              <a:r>
                <a:rPr kumimoji="1" lang="ja-JP" altLang="en-US" sz="800"/>
                <a:t>プレイ</a:t>
              </a:r>
            </a:p>
          </p:txBody>
        </p:sp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C705F624-9ABA-4228-BB3F-317AD2766D30}"/>
                </a:ext>
              </a:extLst>
            </p:cNvPr>
            <p:cNvSpPr/>
            <p:nvPr/>
          </p:nvSpPr>
          <p:spPr>
            <a:xfrm>
              <a:off x="903789" y="3262145"/>
              <a:ext cx="488925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/>
                <a:t>検索</a:t>
              </a: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F06E3796-D20E-4B2D-8078-98F6DDEC83DE}"/>
                </a:ext>
              </a:extLst>
            </p:cNvPr>
            <p:cNvSpPr txBox="1"/>
            <p:nvPr/>
          </p:nvSpPr>
          <p:spPr>
            <a:xfrm>
              <a:off x="237392" y="1181967"/>
              <a:ext cx="1850186" cy="197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</a:rPr>
                <a:t>師団検索</a:t>
              </a:r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5D4C9079-9F76-452D-BD51-DF08D8DB4F6A}"/>
                </a:ext>
              </a:extLst>
            </p:cNvPr>
            <p:cNvSpPr/>
            <p:nvPr/>
          </p:nvSpPr>
          <p:spPr>
            <a:xfrm>
              <a:off x="1532580" y="1212271"/>
              <a:ext cx="488925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/>
                <a:t>戻る</a:t>
              </a:r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1E1CFE66-C141-404F-80AC-D4CCFCC645D2}"/>
                </a:ext>
              </a:extLst>
            </p:cNvPr>
            <p:cNvSpPr/>
            <p:nvPr/>
          </p:nvSpPr>
          <p:spPr>
            <a:xfrm>
              <a:off x="294985" y="2007490"/>
              <a:ext cx="1706537" cy="230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100"/>
                <a:t>テキストボックス</a:t>
              </a: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61C07B35-EDD8-4A98-A7E2-521323F6ABB4}"/>
                </a:ext>
              </a:extLst>
            </p:cNvPr>
            <p:cNvSpPr txBox="1"/>
            <p:nvPr/>
          </p:nvSpPr>
          <p:spPr>
            <a:xfrm>
              <a:off x="225718" y="1829060"/>
              <a:ext cx="1861860" cy="167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b="1"/>
                <a:t>師団名で検索</a:t>
              </a:r>
              <a:endParaRPr kumimoji="1" lang="en-US" altLang="ja-JP" sz="1050" b="1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AD3D5163-69EE-4AC1-B1D4-8564E96E1E3B}"/>
                </a:ext>
              </a:extLst>
            </p:cNvPr>
            <p:cNvSpPr txBox="1"/>
            <p:nvPr/>
          </p:nvSpPr>
          <p:spPr>
            <a:xfrm>
              <a:off x="225718" y="2993988"/>
              <a:ext cx="1873538" cy="167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b="1"/>
                <a:t>参加可能な師団のみ表示</a:t>
              </a:r>
            </a:p>
          </p:txBody>
        </p:sp>
        <p:sp>
          <p:nvSpPr>
            <p:cNvPr id="68" name="四角形: 角を丸くする 67">
              <a:extLst>
                <a:ext uri="{FF2B5EF4-FFF2-40B4-BE49-F238E27FC236}">
                  <a16:creationId xmlns:a16="http://schemas.microsoft.com/office/drawing/2014/main" id="{33934ED3-B5DD-40C6-A39F-5C57614336AC}"/>
                </a:ext>
              </a:extLst>
            </p:cNvPr>
            <p:cNvSpPr/>
            <p:nvPr/>
          </p:nvSpPr>
          <p:spPr>
            <a:xfrm>
              <a:off x="1670693" y="3004001"/>
              <a:ext cx="212698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/>
                <a:t>✓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1F536A6D-315D-4C28-BC10-2FC34DAB6777}"/>
                </a:ext>
              </a:extLst>
            </p:cNvPr>
            <p:cNvSpPr txBox="1"/>
            <p:nvPr/>
          </p:nvSpPr>
          <p:spPr>
            <a:xfrm>
              <a:off x="542885" y="3852563"/>
              <a:ext cx="1241857" cy="177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/>
                <a:t>ID.di102f</a:t>
              </a:r>
              <a:endParaRPr kumimoji="1" lang="ja-JP" altLang="en-US" sz="1200" dirty="0"/>
            </a:p>
          </p:txBody>
        </p:sp>
        <p:sp>
          <p:nvSpPr>
            <p:cNvPr id="70" name="四角形: 角を丸くする 69">
              <a:extLst>
                <a:ext uri="{FF2B5EF4-FFF2-40B4-BE49-F238E27FC236}">
                  <a16:creationId xmlns:a16="http://schemas.microsoft.com/office/drawing/2014/main" id="{07F6034F-4E0D-4313-8805-71BC9B38971E}"/>
                </a:ext>
              </a:extLst>
            </p:cNvPr>
            <p:cNvSpPr/>
            <p:nvPr/>
          </p:nvSpPr>
          <p:spPr>
            <a:xfrm>
              <a:off x="294985" y="2788693"/>
              <a:ext cx="488925" cy="19330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/>
                <a:t>誰でも</a:t>
              </a: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5B9D05EA-9302-413A-BF95-C9732E49583F}"/>
                </a:ext>
              </a:extLst>
            </p:cNvPr>
            <p:cNvSpPr txBox="1"/>
            <p:nvPr/>
          </p:nvSpPr>
          <p:spPr>
            <a:xfrm>
              <a:off x="225718" y="2601482"/>
              <a:ext cx="1873538" cy="167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b="1"/>
                <a:t>入団</a:t>
              </a:r>
            </a:p>
          </p:txBody>
        </p:sp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EE9FBC05-3F76-4666-892E-6A655D5B3C6F}"/>
                </a:ext>
              </a:extLst>
            </p:cNvPr>
            <p:cNvSpPr/>
            <p:nvPr/>
          </p:nvSpPr>
          <p:spPr>
            <a:xfrm>
              <a:off x="903790" y="2788693"/>
              <a:ext cx="488925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/>
                <a:t>招待のみ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9468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21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E1DC02-026D-45F6-A84C-04582DAA4071}"/>
              </a:ext>
            </a:extLst>
          </p:cNvPr>
          <p:cNvSpPr txBox="1"/>
          <p:nvPr/>
        </p:nvSpPr>
        <p:spPr>
          <a:xfrm>
            <a:off x="415419" y="538799"/>
            <a:ext cx="1903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●師団検索</a:t>
            </a:r>
            <a:r>
              <a:rPr kumimoji="1" lang="en-US" altLang="ja-JP" sz="1400" b="1"/>
              <a:t>[ID.di102g]</a:t>
            </a:r>
            <a:endParaRPr kumimoji="1" lang="ja-JP" altLang="en-US" sz="1400" b="1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4E2BFBEA-9EA1-4F9E-94F4-350BBB7A74CC}"/>
              </a:ext>
            </a:extLst>
          </p:cNvPr>
          <p:cNvSpPr txBox="1"/>
          <p:nvPr/>
        </p:nvSpPr>
        <p:spPr>
          <a:xfrm>
            <a:off x="4258705" y="786320"/>
            <a:ext cx="4801314" cy="206210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457200"/>
            <a:r>
              <a:rPr lang="ja-JP" altLang="en-US" sz="1600" b="1" dirty="0">
                <a:latin typeface="Century Gothic" panose="020F0302020204030204"/>
                <a:ea typeface="メイリオ"/>
              </a:rPr>
              <a:t>● 要素</a:t>
            </a:r>
            <a:endParaRPr lang="en-US" altLang="ja-JP" sz="1600" b="1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b="1" dirty="0">
                <a:latin typeface="Century Gothic" panose="020F0302020204030204"/>
                <a:ea typeface="メイリオ"/>
              </a:rPr>
              <a:t>　・最大２０件表示</a:t>
            </a:r>
            <a:endParaRPr lang="en-US" altLang="ja-JP" sz="1200" b="1" dirty="0">
              <a:latin typeface="Century Gothic" panose="020F0302020204030204"/>
              <a:ea typeface="メイリオ"/>
            </a:endParaRPr>
          </a:p>
          <a:p>
            <a:pPr defTabSz="457200"/>
            <a:endParaRPr lang="en-US" altLang="ja-JP" sz="16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※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 要相談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検索後の表示順は、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　設定された条件に該当する師団を２０件抽出する。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　その後、各師団の師団長と副師団長の最終ログインを比較し、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　ログイン時間が近い順にソートする。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　（師団長の非アクティブを考慮。副師団長も非アクティブな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　　場合、それを師団として考慮しない。）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657B39E-1F78-4633-986B-44E0A15EFC2B}"/>
              </a:ext>
            </a:extLst>
          </p:cNvPr>
          <p:cNvGrpSpPr/>
          <p:nvPr/>
        </p:nvGrpSpPr>
        <p:grpSpPr>
          <a:xfrm>
            <a:off x="559814" y="1453943"/>
            <a:ext cx="2616091" cy="4322259"/>
            <a:chOff x="929542" y="2481314"/>
            <a:chExt cx="1863411" cy="3078695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3D5E83E7-020D-4AED-AFFC-CB9383259FAF}"/>
                </a:ext>
              </a:extLst>
            </p:cNvPr>
            <p:cNvSpPr/>
            <p:nvPr/>
          </p:nvSpPr>
          <p:spPr>
            <a:xfrm>
              <a:off x="936045" y="2481315"/>
              <a:ext cx="1850186" cy="2907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280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775CB25E-C593-426F-923F-885828446F2C}"/>
                </a:ext>
              </a:extLst>
            </p:cNvPr>
            <p:cNvSpPr/>
            <p:nvPr/>
          </p:nvSpPr>
          <p:spPr>
            <a:xfrm>
              <a:off x="942767" y="2481314"/>
              <a:ext cx="1850186" cy="2588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/>
                <a:t>ヘッダー</a:t>
              </a: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7F25AEA0-6577-45B5-818C-B3BBD78ADE1F}"/>
                </a:ext>
              </a:extLst>
            </p:cNvPr>
            <p:cNvSpPr/>
            <p:nvPr/>
          </p:nvSpPr>
          <p:spPr>
            <a:xfrm>
              <a:off x="942766" y="5143949"/>
              <a:ext cx="1850186" cy="2588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/>
                <a:t>フッター</a:t>
              </a: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941E078F-6557-41E9-84C0-D8F5838B5BB4}"/>
                </a:ext>
              </a:extLst>
            </p:cNvPr>
            <p:cNvSpPr txBox="1"/>
            <p:nvPr/>
          </p:nvSpPr>
          <p:spPr>
            <a:xfrm>
              <a:off x="942763" y="2761921"/>
              <a:ext cx="1850186" cy="21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</a:rPr>
                <a:t>師団検索</a:t>
              </a:r>
            </a:p>
          </p:txBody>
        </p:sp>
        <p:sp>
          <p:nvSpPr>
            <p:cNvPr id="36" name="四角形: 角を丸くする 35">
              <a:extLst>
                <a:ext uri="{FF2B5EF4-FFF2-40B4-BE49-F238E27FC236}">
                  <a16:creationId xmlns:a16="http://schemas.microsoft.com/office/drawing/2014/main" id="{051C71CC-7851-4779-B04D-A2C22F79C83F}"/>
                </a:ext>
              </a:extLst>
            </p:cNvPr>
            <p:cNvSpPr/>
            <p:nvPr/>
          </p:nvSpPr>
          <p:spPr>
            <a:xfrm>
              <a:off x="974921" y="3281504"/>
              <a:ext cx="1706537" cy="230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1100"/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FD82F6C3-124C-4111-91E8-0BD5039EE2C6}"/>
                </a:ext>
              </a:extLst>
            </p:cNvPr>
            <p:cNvCxnSpPr>
              <a:cxnSpLocks/>
            </p:cNvCxnSpPr>
            <p:nvPr/>
          </p:nvCxnSpPr>
          <p:spPr>
            <a:xfrm>
              <a:off x="2733844" y="3240458"/>
              <a:ext cx="0" cy="18270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6696748-E7C5-4E12-87A7-9CF9B9A93C87}"/>
                </a:ext>
              </a:extLst>
            </p:cNvPr>
            <p:cNvCxnSpPr>
              <a:cxnSpLocks/>
            </p:cNvCxnSpPr>
            <p:nvPr/>
          </p:nvCxnSpPr>
          <p:spPr>
            <a:xfrm>
              <a:off x="2733844" y="3240458"/>
              <a:ext cx="0" cy="329999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5D6A2366-6A10-486E-862D-B9888857F37C}"/>
                </a:ext>
              </a:extLst>
            </p:cNvPr>
            <p:cNvSpPr txBox="1"/>
            <p:nvPr/>
          </p:nvSpPr>
          <p:spPr>
            <a:xfrm>
              <a:off x="936330" y="3267770"/>
              <a:ext cx="1462877" cy="2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>
                  <a:solidFill>
                    <a:schemeClr val="bg1"/>
                  </a:solidFill>
                </a:rPr>
                <a:t>[</a:t>
              </a:r>
              <a:r>
                <a:rPr kumimoji="1" lang="ja-JP" altLang="en-US" sz="800">
                  <a:solidFill>
                    <a:schemeClr val="bg1"/>
                  </a:solidFill>
                </a:rPr>
                <a:t>師団称号：絵</a:t>
              </a:r>
              <a:r>
                <a:rPr kumimoji="1" lang="en-US" altLang="ja-JP" sz="800">
                  <a:solidFill>
                    <a:schemeClr val="bg1"/>
                  </a:solidFill>
                </a:rPr>
                <a:t>]</a:t>
              </a:r>
            </a:p>
            <a:p>
              <a:r>
                <a:rPr kumimoji="1" lang="ja-JP" altLang="en-US" sz="900">
                  <a:solidFill>
                    <a:schemeClr val="bg1"/>
                  </a:solidFill>
                </a:rPr>
                <a:t>師団名４５６７８９０１２</a:t>
              </a: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14B2C21F-B656-49F1-93E0-824676FE18E4}"/>
                </a:ext>
              </a:extLst>
            </p:cNvPr>
            <p:cNvSpPr txBox="1"/>
            <p:nvPr/>
          </p:nvSpPr>
          <p:spPr>
            <a:xfrm>
              <a:off x="1521338" y="3271516"/>
              <a:ext cx="881287" cy="241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700">
                  <a:solidFill>
                    <a:schemeClr val="bg1"/>
                  </a:solidFill>
                </a:rPr>
                <a:t>誰でも</a:t>
              </a:r>
              <a:r>
                <a:rPr kumimoji="1" lang="en-US" altLang="ja-JP" sz="700">
                  <a:solidFill>
                    <a:schemeClr val="bg1"/>
                  </a:solidFill>
                </a:rPr>
                <a:t>/</a:t>
              </a:r>
              <a:r>
                <a:rPr kumimoji="1" lang="ja-JP" altLang="en-US" sz="700">
                  <a:solidFill>
                    <a:schemeClr val="bg1"/>
                  </a:solidFill>
                </a:rPr>
                <a:t>まったりプレイ</a:t>
              </a:r>
              <a:endParaRPr kumimoji="1" lang="en-US" altLang="ja-JP" sz="70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ja-JP" sz="900">
                  <a:solidFill>
                    <a:schemeClr val="bg1"/>
                  </a:solidFill>
                </a:rPr>
                <a:t>18/20</a:t>
              </a:r>
              <a:r>
                <a:rPr kumimoji="1" lang="ja-JP" altLang="en-US" sz="700">
                  <a:solidFill>
                    <a:schemeClr val="bg1"/>
                  </a:solidFill>
                </a:rPr>
                <a:t>人</a:t>
              </a:r>
              <a:endParaRPr kumimoji="1" lang="ja-JP" altLang="en-US" sz="900">
                <a:solidFill>
                  <a:schemeClr val="bg1"/>
                </a:solidFill>
              </a:endParaRPr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113D1A18-CB42-452D-BC3A-42F87B9DF0CB}"/>
                </a:ext>
              </a:extLst>
            </p:cNvPr>
            <p:cNvSpPr/>
            <p:nvPr/>
          </p:nvSpPr>
          <p:spPr>
            <a:xfrm>
              <a:off x="2351713" y="3303450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700"/>
                <a:t>参加</a:t>
              </a:r>
            </a:p>
          </p:txBody>
        </p:sp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B879F57F-B318-43C7-B974-009DCAC1B700}"/>
                </a:ext>
              </a:extLst>
            </p:cNvPr>
            <p:cNvSpPr/>
            <p:nvPr/>
          </p:nvSpPr>
          <p:spPr>
            <a:xfrm>
              <a:off x="974921" y="3535927"/>
              <a:ext cx="1706537" cy="230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110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53977217-761A-41B5-B3FE-453E6F1567FE}"/>
                </a:ext>
              </a:extLst>
            </p:cNvPr>
            <p:cNvSpPr txBox="1"/>
            <p:nvPr/>
          </p:nvSpPr>
          <p:spPr>
            <a:xfrm>
              <a:off x="936330" y="3522193"/>
              <a:ext cx="1462877" cy="2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>
                  <a:solidFill>
                    <a:schemeClr val="bg1"/>
                  </a:solidFill>
                </a:rPr>
                <a:t>[</a:t>
              </a:r>
              <a:r>
                <a:rPr kumimoji="1" lang="ja-JP" altLang="en-US" sz="800">
                  <a:solidFill>
                    <a:schemeClr val="bg1"/>
                  </a:solidFill>
                </a:rPr>
                <a:t>師団称号：絵</a:t>
              </a:r>
              <a:r>
                <a:rPr kumimoji="1" lang="en-US" altLang="ja-JP" sz="800">
                  <a:solidFill>
                    <a:schemeClr val="bg1"/>
                  </a:solidFill>
                </a:rPr>
                <a:t>]</a:t>
              </a:r>
            </a:p>
            <a:p>
              <a:r>
                <a:rPr kumimoji="1" lang="ja-JP" altLang="en-US" sz="900">
                  <a:solidFill>
                    <a:schemeClr val="bg1"/>
                  </a:solidFill>
                </a:rPr>
                <a:t>師団名４５６７８９０１２</a:t>
              </a: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2F22A0B2-04AB-44B7-9445-4CB21C272FFE}"/>
                </a:ext>
              </a:extLst>
            </p:cNvPr>
            <p:cNvSpPr/>
            <p:nvPr/>
          </p:nvSpPr>
          <p:spPr>
            <a:xfrm>
              <a:off x="2351713" y="3557873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700"/>
                <a:t>参加</a:t>
              </a: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89D24998-6291-4ABB-8EF2-3E66C09B2911}"/>
                </a:ext>
              </a:extLst>
            </p:cNvPr>
            <p:cNvSpPr/>
            <p:nvPr/>
          </p:nvSpPr>
          <p:spPr>
            <a:xfrm>
              <a:off x="974921" y="3789520"/>
              <a:ext cx="1706537" cy="230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1100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E83E944-CBB1-4B7A-9EA0-43EFF4F0A004}"/>
                </a:ext>
              </a:extLst>
            </p:cNvPr>
            <p:cNvSpPr txBox="1"/>
            <p:nvPr/>
          </p:nvSpPr>
          <p:spPr>
            <a:xfrm>
              <a:off x="936330" y="3775786"/>
              <a:ext cx="1462877" cy="2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>
                  <a:solidFill>
                    <a:schemeClr val="bg1"/>
                  </a:solidFill>
                </a:rPr>
                <a:t>[</a:t>
              </a:r>
              <a:r>
                <a:rPr kumimoji="1" lang="ja-JP" altLang="en-US" sz="800">
                  <a:solidFill>
                    <a:schemeClr val="bg1"/>
                  </a:solidFill>
                </a:rPr>
                <a:t>師団称号：絵</a:t>
              </a:r>
              <a:r>
                <a:rPr kumimoji="1" lang="en-US" altLang="ja-JP" sz="800">
                  <a:solidFill>
                    <a:schemeClr val="bg1"/>
                  </a:solidFill>
                </a:rPr>
                <a:t>]</a:t>
              </a:r>
            </a:p>
            <a:p>
              <a:r>
                <a:rPr kumimoji="1" lang="ja-JP" altLang="en-US" sz="900">
                  <a:solidFill>
                    <a:schemeClr val="bg1"/>
                  </a:solidFill>
                </a:rPr>
                <a:t>師団名４５６７８９０１２</a:t>
              </a:r>
            </a:p>
          </p:txBody>
        </p:sp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9168E619-2A03-4D0E-A197-BA60910DD771}"/>
                </a:ext>
              </a:extLst>
            </p:cNvPr>
            <p:cNvSpPr/>
            <p:nvPr/>
          </p:nvSpPr>
          <p:spPr>
            <a:xfrm>
              <a:off x="2351713" y="3811466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700"/>
                <a:t>参加</a:t>
              </a:r>
            </a:p>
          </p:txBody>
        </p:sp>
        <p:sp>
          <p:nvSpPr>
            <p:cNvPr id="50" name="四角形: 角を丸くする 49">
              <a:extLst>
                <a:ext uri="{FF2B5EF4-FFF2-40B4-BE49-F238E27FC236}">
                  <a16:creationId xmlns:a16="http://schemas.microsoft.com/office/drawing/2014/main" id="{D46C57F0-C380-40CB-B4D8-5A51AC2F8D16}"/>
                </a:ext>
              </a:extLst>
            </p:cNvPr>
            <p:cNvSpPr/>
            <p:nvPr/>
          </p:nvSpPr>
          <p:spPr>
            <a:xfrm>
              <a:off x="968133" y="4037420"/>
              <a:ext cx="1706537" cy="230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110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5F5A28BE-CEDD-4002-B1DE-DAABF008C0E9}"/>
                </a:ext>
              </a:extLst>
            </p:cNvPr>
            <p:cNvSpPr txBox="1"/>
            <p:nvPr/>
          </p:nvSpPr>
          <p:spPr>
            <a:xfrm>
              <a:off x="929542" y="4023686"/>
              <a:ext cx="1462877" cy="2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>
                  <a:solidFill>
                    <a:schemeClr val="bg1"/>
                  </a:solidFill>
                </a:rPr>
                <a:t>[</a:t>
              </a:r>
              <a:r>
                <a:rPr kumimoji="1" lang="ja-JP" altLang="en-US" sz="800">
                  <a:solidFill>
                    <a:schemeClr val="bg1"/>
                  </a:solidFill>
                </a:rPr>
                <a:t>師団称号：絵</a:t>
              </a:r>
              <a:r>
                <a:rPr kumimoji="1" lang="en-US" altLang="ja-JP" sz="800">
                  <a:solidFill>
                    <a:schemeClr val="bg1"/>
                  </a:solidFill>
                </a:rPr>
                <a:t>]</a:t>
              </a:r>
            </a:p>
            <a:p>
              <a:r>
                <a:rPr kumimoji="1" lang="ja-JP" altLang="en-US" sz="900">
                  <a:solidFill>
                    <a:schemeClr val="bg1"/>
                  </a:solidFill>
                </a:rPr>
                <a:t>師団名４５６７８９０１２</a:t>
              </a:r>
            </a:p>
          </p:txBody>
        </p:sp>
        <p:sp>
          <p:nvSpPr>
            <p:cNvPr id="54" name="四角形: 角を丸くする 53">
              <a:extLst>
                <a:ext uri="{FF2B5EF4-FFF2-40B4-BE49-F238E27FC236}">
                  <a16:creationId xmlns:a16="http://schemas.microsoft.com/office/drawing/2014/main" id="{D0803F6A-85FD-4B57-9DAA-67874F1CB248}"/>
                </a:ext>
              </a:extLst>
            </p:cNvPr>
            <p:cNvSpPr/>
            <p:nvPr/>
          </p:nvSpPr>
          <p:spPr>
            <a:xfrm>
              <a:off x="2344925" y="4059366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700"/>
                <a:t>参加</a:t>
              </a:r>
            </a:p>
          </p:txBody>
        </p:sp>
        <p:sp>
          <p:nvSpPr>
            <p:cNvPr id="55" name="四角形: 角を丸くする 54">
              <a:extLst>
                <a:ext uri="{FF2B5EF4-FFF2-40B4-BE49-F238E27FC236}">
                  <a16:creationId xmlns:a16="http://schemas.microsoft.com/office/drawing/2014/main" id="{CDB11F93-85A0-4669-B33F-D92F5345756E}"/>
                </a:ext>
              </a:extLst>
            </p:cNvPr>
            <p:cNvSpPr/>
            <p:nvPr/>
          </p:nvSpPr>
          <p:spPr>
            <a:xfrm>
              <a:off x="968133" y="4291843"/>
              <a:ext cx="1706537" cy="230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1100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E855A94A-8863-4D11-8444-A30DC665EA52}"/>
                </a:ext>
              </a:extLst>
            </p:cNvPr>
            <p:cNvSpPr txBox="1"/>
            <p:nvPr/>
          </p:nvSpPr>
          <p:spPr>
            <a:xfrm>
              <a:off x="929542" y="4278109"/>
              <a:ext cx="1462877" cy="2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>
                  <a:solidFill>
                    <a:schemeClr val="bg1"/>
                  </a:solidFill>
                </a:rPr>
                <a:t>[</a:t>
              </a:r>
              <a:r>
                <a:rPr kumimoji="1" lang="ja-JP" altLang="en-US" sz="800">
                  <a:solidFill>
                    <a:schemeClr val="bg1"/>
                  </a:solidFill>
                </a:rPr>
                <a:t>師団称号：絵</a:t>
              </a:r>
              <a:r>
                <a:rPr kumimoji="1" lang="en-US" altLang="ja-JP" sz="800">
                  <a:solidFill>
                    <a:schemeClr val="bg1"/>
                  </a:solidFill>
                </a:rPr>
                <a:t>]</a:t>
              </a:r>
            </a:p>
            <a:p>
              <a:r>
                <a:rPr kumimoji="1" lang="ja-JP" altLang="en-US" sz="900">
                  <a:solidFill>
                    <a:schemeClr val="bg1"/>
                  </a:solidFill>
                </a:rPr>
                <a:t>師団名４５６７８９０１２</a:t>
              </a:r>
            </a:p>
          </p:txBody>
        </p:sp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70E96BCD-4401-4E14-8AD2-96BEE8AD1DFA}"/>
                </a:ext>
              </a:extLst>
            </p:cNvPr>
            <p:cNvSpPr/>
            <p:nvPr/>
          </p:nvSpPr>
          <p:spPr>
            <a:xfrm>
              <a:off x="2344925" y="4313789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700"/>
                <a:t>参加</a:t>
              </a:r>
            </a:p>
          </p:txBody>
        </p:sp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6F2E032A-83CE-40BB-99D7-F31000E61873}"/>
                </a:ext>
              </a:extLst>
            </p:cNvPr>
            <p:cNvSpPr/>
            <p:nvPr/>
          </p:nvSpPr>
          <p:spPr>
            <a:xfrm>
              <a:off x="968133" y="4545436"/>
              <a:ext cx="1706537" cy="230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110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1EA3FA23-DD0C-4A0D-839B-F745655EABBC}"/>
                </a:ext>
              </a:extLst>
            </p:cNvPr>
            <p:cNvSpPr txBox="1"/>
            <p:nvPr/>
          </p:nvSpPr>
          <p:spPr>
            <a:xfrm>
              <a:off x="929542" y="4531702"/>
              <a:ext cx="1462877" cy="2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>
                  <a:solidFill>
                    <a:schemeClr val="bg1"/>
                  </a:solidFill>
                </a:rPr>
                <a:t>[</a:t>
              </a:r>
              <a:r>
                <a:rPr kumimoji="1" lang="ja-JP" altLang="en-US" sz="800">
                  <a:solidFill>
                    <a:schemeClr val="bg1"/>
                  </a:solidFill>
                </a:rPr>
                <a:t>師団称号：絵</a:t>
              </a:r>
              <a:r>
                <a:rPr kumimoji="1" lang="en-US" altLang="ja-JP" sz="800">
                  <a:solidFill>
                    <a:schemeClr val="bg1"/>
                  </a:solidFill>
                </a:rPr>
                <a:t>]</a:t>
              </a:r>
            </a:p>
            <a:p>
              <a:r>
                <a:rPr kumimoji="1" lang="ja-JP" altLang="en-US" sz="900">
                  <a:solidFill>
                    <a:schemeClr val="bg1"/>
                  </a:solidFill>
                </a:rPr>
                <a:t>師団名４５６７８９０１２</a:t>
              </a:r>
            </a:p>
          </p:txBody>
        </p:sp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1D14C689-546C-43C6-A27D-8AD599031981}"/>
                </a:ext>
              </a:extLst>
            </p:cNvPr>
            <p:cNvSpPr/>
            <p:nvPr/>
          </p:nvSpPr>
          <p:spPr>
            <a:xfrm>
              <a:off x="2344925" y="4567382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700"/>
                <a:t>参加</a:t>
              </a:r>
            </a:p>
          </p:txBody>
        </p:sp>
        <p:sp>
          <p:nvSpPr>
            <p:cNvPr id="63" name="四角形: 角を丸くする 62">
              <a:extLst>
                <a:ext uri="{FF2B5EF4-FFF2-40B4-BE49-F238E27FC236}">
                  <a16:creationId xmlns:a16="http://schemas.microsoft.com/office/drawing/2014/main" id="{57F9E2A3-A17B-4B1D-96EC-92E12CCA0C6E}"/>
                </a:ext>
              </a:extLst>
            </p:cNvPr>
            <p:cNvSpPr/>
            <p:nvPr/>
          </p:nvSpPr>
          <p:spPr>
            <a:xfrm>
              <a:off x="971503" y="4792802"/>
              <a:ext cx="1706537" cy="230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110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604E28E1-317C-4A9D-A03C-0B99E607698F}"/>
                </a:ext>
              </a:extLst>
            </p:cNvPr>
            <p:cNvSpPr txBox="1"/>
            <p:nvPr/>
          </p:nvSpPr>
          <p:spPr>
            <a:xfrm>
              <a:off x="932912" y="4779068"/>
              <a:ext cx="1462877" cy="2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>
                  <a:solidFill>
                    <a:schemeClr val="bg1"/>
                  </a:solidFill>
                </a:rPr>
                <a:t>[</a:t>
              </a:r>
              <a:r>
                <a:rPr kumimoji="1" lang="ja-JP" altLang="en-US" sz="800">
                  <a:solidFill>
                    <a:schemeClr val="bg1"/>
                  </a:solidFill>
                </a:rPr>
                <a:t>師団称号：絵</a:t>
              </a:r>
              <a:r>
                <a:rPr kumimoji="1" lang="en-US" altLang="ja-JP" sz="800">
                  <a:solidFill>
                    <a:schemeClr val="bg1"/>
                  </a:solidFill>
                </a:rPr>
                <a:t>]</a:t>
              </a:r>
            </a:p>
            <a:p>
              <a:r>
                <a:rPr kumimoji="1" lang="ja-JP" altLang="en-US" sz="900">
                  <a:solidFill>
                    <a:schemeClr val="bg1"/>
                  </a:solidFill>
                </a:rPr>
                <a:t>師団名４５６７８９０１２</a:t>
              </a:r>
            </a:p>
          </p:txBody>
        </p:sp>
        <p:sp>
          <p:nvSpPr>
            <p:cNvPr id="66" name="四角形: 角を丸くする 65">
              <a:extLst>
                <a:ext uri="{FF2B5EF4-FFF2-40B4-BE49-F238E27FC236}">
                  <a16:creationId xmlns:a16="http://schemas.microsoft.com/office/drawing/2014/main" id="{F12CDE31-A494-4BB4-AF14-2642AA16923F}"/>
                </a:ext>
              </a:extLst>
            </p:cNvPr>
            <p:cNvSpPr/>
            <p:nvPr/>
          </p:nvSpPr>
          <p:spPr>
            <a:xfrm>
              <a:off x="2348295" y="4814748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700"/>
                <a:t>参加</a:t>
              </a:r>
            </a:p>
          </p:txBody>
        </p:sp>
        <p:sp>
          <p:nvSpPr>
            <p:cNvPr id="67" name="四角形: 角を丸くする 66">
              <a:extLst>
                <a:ext uri="{FF2B5EF4-FFF2-40B4-BE49-F238E27FC236}">
                  <a16:creationId xmlns:a16="http://schemas.microsoft.com/office/drawing/2014/main" id="{C443A4E9-2A9A-4C3A-8361-45C299F85962}"/>
                </a:ext>
              </a:extLst>
            </p:cNvPr>
            <p:cNvSpPr/>
            <p:nvPr/>
          </p:nvSpPr>
          <p:spPr>
            <a:xfrm>
              <a:off x="2244919" y="2805210"/>
              <a:ext cx="488925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/>
                <a:t>戻る</a:t>
              </a:r>
            </a:p>
          </p:txBody>
        </p:sp>
        <p:sp>
          <p:nvSpPr>
            <p:cNvPr id="68" name="四角形: 角を丸くする 67">
              <a:extLst>
                <a:ext uri="{FF2B5EF4-FFF2-40B4-BE49-F238E27FC236}">
                  <a16:creationId xmlns:a16="http://schemas.microsoft.com/office/drawing/2014/main" id="{BAD39884-CAE6-4E14-8C3B-CDC1A4813789}"/>
                </a:ext>
              </a:extLst>
            </p:cNvPr>
            <p:cNvSpPr/>
            <p:nvPr/>
          </p:nvSpPr>
          <p:spPr>
            <a:xfrm>
              <a:off x="974921" y="3038180"/>
              <a:ext cx="628914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/>
                <a:t>検索条件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2D1439B4-D5F7-4FE7-8AAD-245751CC7CD1}"/>
                </a:ext>
              </a:extLst>
            </p:cNvPr>
            <p:cNvSpPr txBox="1"/>
            <p:nvPr/>
          </p:nvSpPr>
          <p:spPr>
            <a:xfrm>
              <a:off x="1233648" y="5362706"/>
              <a:ext cx="1241857" cy="197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/>
                <a:t>ID.di102g</a:t>
              </a:r>
              <a:endParaRPr kumimoji="1" lang="ja-JP" altLang="en-US" sz="120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EDFC68B3-FB42-4734-98D8-F20498158610}"/>
                </a:ext>
              </a:extLst>
            </p:cNvPr>
            <p:cNvSpPr txBox="1"/>
            <p:nvPr/>
          </p:nvSpPr>
          <p:spPr>
            <a:xfrm>
              <a:off x="1517920" y="3532204"/>
              <a:ext cx="881287" cy="241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700">
                  <a:solidFill>
                    <a:schemeClr val="bg1"/>
                  </a:solidFill>
                </a:rPr>
                <a:t>招待のみ</a:t>
              </a:r>
              <a:r>
                <a:rPr kumimoji="1" lang="en-US" altLang="ja-JP" sz="700">
                  <a:solidFill>
                    <a:schemeClr val="bg1"/>
                  </a:solidFill>
                </a:rPr>
                <a:t>/</a:t>
              </a:r>
              <a:r>
                <a:rPr kumimoji="1" lang="ja-JP" altLang="en-US" sz="700">
                  <a:solidFill>
                    <a:schemeClr val="bg1"/>
                  </a:solidFill>
                </a:rPr>
                <a:t>まったりプレイ</a:t>
              </a:r>
              <a:endParaRPr kumimoji="1" lang="en-US" altLang="ja-JP" sz="70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ja-JP" sz="900">
                  <a:solidFill>
                    <a:schemeClr val="bg1"/>
                  </a:solidFill>
                </a:rPr>
                <a:t>18/20</a:t>
              </a:r>
              <a:r>
                <a:rPr kumimoji="1" lang="ja-JP" altLang="en-US" sz="700">
                  <a:solidFill>
                    <a:schemeClr val="bg1"/>
                  </a:solidFill>
                </a:rPr>
                <a:t>人</a:t>
              </a:r>
              <a:endParaRPr kumimoji="1" lang="ja-JP" altLang="en-US" sz="900">
                <a:solidFill>
                  <a:schemeClr val="bg1"/>
                </a:solidFill>
              </a:endParaRP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ED4CF234-84BF-4866-A7C0-417C1DF21E94}"/>
                </a:ext>
              </a:extLst>
            </p:cNvPr>
            <p:cNvSpPr txBox="1"/>
            <p:nvPr/>
          </p:nvSpPr>
          <p:spPr>
            <a:xfrm>
              <a:off x="1514491" y="3783825"/>
              <a:ext cx="881287" cy="241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700">
                  <a:solidFill>
                    <a:schemeClr val="bg1"/>
                  </a:solidFill>
                </a:rPr>
                <a:t>招待のみ</a:t>
              </a:r>
              <a:r>
                <a:rPr kumimoji="1" lang="en-US" altLang="ja-JP" sz="700">
                  <a:solidFill>
                    <a:schemeClr val="bg1"/>
                  </a:solidFill>
                </a:rPr>
                <a:t>/</a:t>
              </a:r>
              <a:r>
                <a:rPr kumimoji="1" lang="ja-JP" altLang="en-US" sz="700">
                  <a:solidFill>
                    <a:schemeClr val="bg1"/>
                  </a:solidFill>
                </a:rPr>
                <a:t>まったりプレイ</a:t>
              </a:r>
              <a:endParaRPr kumimoji="1" lang="en-US" altLang="ja-JP" sz="70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ja-JP" sz="900">
                  <a:solidFill>
                    <a:schemeClr val="bg1"/>
                  </a:solidFill>
                </a:rPr>
                <a:t>18/20</a:t>
              </a:r>
              <a:r>
                <a:rPr kumimoji="1" lang="ja-JP" altLang="en-US" sz="700">
                  <a:solidFill>
                    <a:schemeClr val="bg1"/>
                  </a:solidFill>
                </a:rPr>
                <a:t>人</a:t>
              </a:r>
              <a:endParaRPr kumimoji="1" lang="ja-JP" altLang="en-US" sz="900">
                <a:solidFill>
                  <a:schemeClr val="bg1"/>
                </a:solidFill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B0DFE631-8C3A-4AF0-A732-32809AE722FA}"/>
                </a:ext>
              </a:extLst>
            </p:cNvPr>
            <p:cNvSpPr txBox="1"/>
            <p:nvPr/>
          </p:nvSpPr>
          <p:spPr>
            <a:xfrm>
              <a:off x="1521338" y="4055917"/>
              <a:ext cx="881287" cy="241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700">
                  <a:solidFill>
                    <a:schemeClr val="bg1"/>
                  </a:solidFill>
                </a:rPr>
                <a:t>誰でも</a:t>
              </a:r>
              <a:r>
                <a:rPr kumimoji="1" lang="en-US" altLang="ja-JP" sz="700">
                  <a:solidFill>
                    <a:schemeClr val="bg1"/>
                  </a:solidFill>
                </a:rPr>
                <a:t>/</a:t>
              </a:r>
              <a:r>
                <a:rPr kumimoji="1" lang="ja-JP" altLang="en-US" sz="700">
                  <a:solidFill>
                    <a:schemeClr val="bg1"/>
                  </a:solidFill>
                </a:rPr>
                <a:t>まったりプレイ</a:t>
              </a:r>
              <a:endParaRPr kumimoji="1" lang="en-US" altLang="ja-JP" sz="70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ja-JP" sz="900">
                  <a:solidFill>
                    <a:schemeClr val="bg1"/>
                  </a:solidFill>
                </a:rPr>
                <a:t>18/20</a:t>
              </a:r>
              <a:r>
                <a:rPr kumimoji="1" lang="ja-JP" altLang="en-US" sz="700">
                  <a:solidFill>
                    <a:schemeClr val="bg1"/>
                  </a:solidFill>
                </a:rPr>
                <a:t>人</a:t>
              </a:r>
              <a:endParaRPr kumimoji="1" lang="ja-JP" altLang="en-US" sz="900">
                <a:solidFill>
                  <a:schemeClr val="bg1"/>
                </a:solidFill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AA2E86CB-02D6-4375-81CF-531D44BFD91F}"/>
                </a:ext>
              </a:extLst>
            </p:cNvPr>
            <p:cNvSpPr txBox="1"/>
            <p:nvPr/>
          </p:nvSpPr>
          <p:spPr>
            <a:xfrm>
              <a:off x="1521338" y="4300211"/>
              <a:ext cx="881287" cy="241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700">
                  <a:solidFill>
                    <a:schemeClr val="bg1"/>
                  </a:solidFill>
                </a:rPr>
                <a:t>誰でも</a:t>
              </a:r>
              <a:r>
                <a:rPr kumimoji="1" lang="en-US" altLang="ja-JP" sz="700">
                  <a:solidFill>
                    <a:schemeClr val="bg1"/>
                  </a:solidFill>
                </a:rPr>
                <a:t>/</a:t>
              </a:r>
              <a:r>
                <a:rPr kumimoji="1" lang="ja-JP" altLang="en-US" sz="700">
                  <a:solidFill>
                    <a:schemeClr val="bg1"/>
                  </a:solidFill>
                </a:rPr>
                <a:t>まったりプレイ</a:t>
              </a:r>
              <a:endParaRPr kumimoji="1" lang="en-US" altLang="ja-JP" sz="70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ja-JP" sz="900">
                  <a:solidFill>
                    <a:schemeClr val="bg1"/>
                  </a:solidFill>
                </a:rPr>
                <a:t>18/20</a:t>
              </a:r>
              <a:r>
                <a:rPr kumimoji="1" lang="ja-JP" altLang="en-US" sz="700">
                  <a:solidFill>
                    <a:schemeClr val="bg1"/>
                  </a:solidFill>
                </a:rPr>
                <a:t>人</a:t>
              </a:r>
              <a:endParaRPr kumimoji="1" lang="ja-JP" altLang="en-US" sz="900">
                <a:solidFill>
                  <a:schemeClr val="bg1"/>
                </a:solidFill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FA8C9484-98DE-486E-B765-3688A49210C6}"/>
                </a:ext>
              </a:extLst>
            </p:cNvPr>
            <p:cNvSpPr txBox="1"/>
            <p:nvPr/>
          </p:nvSpPr>
          <p:spPr>
            <a:xfrm>
              <a:off x="1521338" y="4559188"/>
              <a:ext cx="881287" cy="241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700">
                  <a:solidFill>
                    <a:schemeClr val="bg1"/>
                  </a:solidFill>
                </a:rPr>
                <a:t>誰でも</a:t>
              </a:r>
              <a:r>
                <a:rPr kumimoji="1" lang="en-US" altLang="ja-JP" sz="700">
                  <a:solidFill>
                    <a:schemeClr val="bg1"/>
                  </a:solidFill>
                </a:rPr>
                <a:t>/</a:t>
              </a:r>
              <a:r>
                <a:rPr kumimoji="1" lang="ja-JP" altLang="en-US" sz="700">
                  <a:solidFill>
                    <a:schemeClr val="bg1"/>
                  </a:solidFill>
                </a:rPr>
                <a:t>まったりプレイ</a:t>
              </a:r>
              <a:endParaRPr kumimoji="1" lang="en-US" altLang="ja-JP" sz="70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ja-JP" sz="900">
                  <a:solidFill>
                    <a:schemeClr val="bg1"/>
                  </a:solidFill>
                </a:rPr>
                <a:t>18/20</a:t>
              </a:r>
              <a:r>
                <a:rPr kumimoji="1" lang="ja-JP" altLang="en-US" sz="700">
                  <a:solidFill>
                    <a:schemeClr val="bg1"/>
                  </a:solidFill>
                </a:rPr>
                <a:t>人</a:t>
              </a:r>
              <a:endParaRPr kumimoji="1" lang="ja-JP" altLang="en-US" sz="900">
                <a:solidFill>
                  <a:schemeClr val="bg1"/>
                </a:solidFill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3DBAFA4E-0CF0-4C96-B872-040D4D0F4C5F}"/>
                </a:ext>
              </a:extLst>
            </p:cNvPr>
            <p:cNvSpPr txBox="1"/>
            <p:nvPr/>
          </p:nvSpPr>
          <p:spPr>
            <a:xfrm>
              <a:off x="1521338" y="4803482"/>
              <a:ext cx="881287" cy="241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700">
                  <a:solidFill>
                    <a:schemeClr val="bg1"/>
                  </a:solidFill>
                </a:rPr>
                <a:t>誰でも</a:t>
              </a:r>
              <a:r>
                <a:rPr kumimoji="1" lang="en-US" altLang="ja-JP" sz="700">
                  <a:solidFill>
                    <a:schemeClr val="bg1"/>
                  </a:solidFill>
                </a:rPr>
                <a:t>/</a:t>
              </a:r>
              <a:r>
                <a:rPr kumimoji="1" lang="ja-JP" altLang="en-US" sz="700">
                  <a:solidFill>
                    <a:schemeClr val="bg1"/>
                  </a:solidFill>
                </a:rPr>
                <a:t>まったりプレイ</a:t>
              </a:r>
              <a:endParaRPr kumimoji="1" lang="en-US" altLang="ja-JP" sz="70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ja-JP" sz="900">
                  <a:solidFill>
                    <a:schemeClr val="bg1"/>
                  </a:solidFill>
                </a:rPr>
                <a:t>18/20</a:t>
              </a:r>
              <a:r>
                <a:rPr kumimoji="1" lang="ja-JP" altLang="en-US" sz="700">
                  <a:solidFill>
                    <a:schemeClr val="bg1"/>
                  </a:solidFill>
                </a:rPr>
                <a:t>人</a:t>
              </a:r>
              <a:endParaRPr kumimoji="1" lang="ja-JP" altLang="en-US" sz="9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917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22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E1DC02-026D-45F6-A84C-04582DAA4071}"/>
              </a:ext>
            </a:extLst>
          </p:cNvPr>
          <p:cNvSpPr txBox="1"/>
          <p:nvPr/>
        </p:nvSpPr>
        <p:spPr>
          <a:xfrm>
            <a:off x="415419" y="538799"/>
            <a:ext cx="4257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●師団の解散（</a:t>
            </a:r>
            <a:r>
              <a:rPr kumimoji="1" lang="en-US" altLang="ja-JP" sz="1400" b="1" dirty="0"/>
              <a:t>di100g </a:t>
            </a:r>
            <a:r>
              <a:rPr kumimoji="1" lang="ja-JP" altLang="en-US" sz="1400" b="1" dirty="0"/>
              <a:t>師団設定</a:t>
            </a:r>
            <a:r>
              <a:rPr kumimoji="1" lang="en-US" altLang="ja-JP" sz="1400" b="1" dirty="0"/>
              <a:t>TOP</a:t>
            </a:r>
            <a:r>
              <a:rPr kumimoji="1" lang="ja-JP" altLang="en-US" sz="1400" b="1" dirty="0"/>
              <a:t>ウィンドウ内）</a:t>
            </a: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4E2BFBEA-9EA1-4F9E-94F4-350BBB7A74CC}"/>
              </a:ext>
            </a:extLst>
          </p:cNvPr>
          <p:cNvSpPr txBox="1"/>
          <p:nvPr/>
        </p:nvSpPr>
        <p:spPr>
          <a:xfrm>
            <a:off x="3819865" y="992675"/>
            <a:ext cx="5370381" cy="181588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457200"/>
            <a:r>
              <a:rPr lang="ja-JP" altLang="en-US" sz="1600" b="1" dirty="0">
                <a:latin typeface="Century Gothic" panose="020F0302020204030204"/>
                <a:ea typeface="メイリオ"/>
              </a:rPr>
              <a:t>● 要素</a:t>
            </a:r>
            <a:endParaRPr lang="en-US" altLang="ja-JP" sz="1600" b="1" dirty="0">
              <a:latin typeface="Century Gothic" panose="020F0302020204030204"/>
              <a:ea typeface="メイリオ"/>
            </a:endParaRPr>
          </a:p>
          <a:p>
            <a:pPr defTabSz="457200"/>
            <a:endParaRPr lang="en-US" altLang="ja-JP" sz="1600" b="1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 b="1" dirty="0">
                <a:latin typeface="Century Gothic" panose="020F0302020204030204"/>
                <a:ea typeface="メイリオ"/>
              </a:rPr>
              <a:t>　 解散できる権限は、師団長のみ。</a:t>
            </a:r>
            <a:endParaRPr lang="en-US" altLang="ja-JP" sz="1600" b="1" dirty="0">
              <a:latin typeface="Century Gothic" panose="020F0302020204030204"/>
              <a:ea typeface="メイリオ"/>
            </a:endParaRPr>
          </a:p>
          <a:p>
            <a:pPr defTabSz="457200"/>
            <a:endParaRPr lang="en-US" altLang="ja-JP" sz="1600" b="1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 b="1" dirty="0">
                <a:latin typeface="Century Gothic" panose="020F0302020204030204"/>
                <a:ea typeface="メイリオ"/>
              </a:rPr>
              <a:t>　</a:t>
            </a:r>
            <a:r>
              <a:rPr lang="ja-JP" altLang="en-US" sz="1600" dirty="0">
                <a:latin typeface="Century Gothic" panose="020F0302020204030204"/>
                <a:ea typeface="メイリオ"/>
              </a:rPr>
              <a:t> 師団設定の最下部に、師団の解散ボタンを設置。</a:t>
            </a:r>
            <a:endParaRPr lang="en-US" altLang="ja-JP" sz="16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 dirty="0">
                <a:latin typeface="Century Gothic" panose="020F0302020204030204"/>
                <a:ea typeface="メイリオ"/>
              </a:rPr>
              <a:t>　 （権限が不足している場合はボタンをグレーアウト）</a:t>
            </a:r>
            <a:endParaRPr lang="en-US" altLang="ja-JP" sz="16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 dirty="0">
                <a:latin typeface="Century Gothic" panose="020F0302020204030204"/>
                <a:ea typeface="メイリオ"/>
              </a:rPr>
              <a:t>　 確認ウィンドウ後、解散する。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　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B6BBE77A-12C1-4A00-A375-FDCB96B7313A}"/>
              </a:ext>
            </a:extLst>
          </p:cNvPr>
          <p:cNvSpPr txBox="1"/>
          <p:nvPr/>
        </p:nvSpPr>
        <p:spPr>
          <a:xfrm>
            <a:off x="3594627" y="3842916"/>
            <a:ext cx="1216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>
                <a:solidFill>
                  <a:schemeClr val="bg1"/>
                </a:solidFill>
              </a:rPr>
              <a:t>エンブレム効果エンブレム効果５６</a:t>
            </a:r>
            <a:endParaRPr kumimoji="1" lang="en-US" altLang="ja-JP" sz="500">
              <a:solidFill>
                <a:schemeClr val="bg1"/>
              </a:solidFill>
            </a:endParaRPr>
          </a:p>
          <a:p>
            <a:r>
              <a:rPr kumimoji="1" lang="ja-JP" altLang="en-US" sz="500">
                <a:solidFill>
                  <a:schemeClr val="bg1"/>
                </a:solidFill>
              </a:rPr>
              <a:t>師団パッシブの内容のテキスト５６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9E98B6AD-41AB-4D5F-A9CE-2F8C3FAB91E3}"/>
              </a:ext>
            </a:extLst>
          </p:cNvPr>
          <p:cNvSpPr txBox="1"/>
          <p:nvPr/>
        </p:nvSpPr>
        <p:spPr>
          <a:xfrm>
            <a:off x="3780990" y="4123400"/>
            <a:ext cx="1216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>
                <a:solidFill>
                  <a:schemeClr val="bg1"/>
                </a:solidFill>
              </a:rPr>
              <a:t>エンブレム効果エンブレム効果５６</a:t>
            </a:r>
            <a:endParaRPr kumimoji="1" lang="en-US" altLang="ja-JP" sz="500">
              <a:solidFill>
                <a:schemeClr val="bg1"/>
              </a:solidFill>
            </a:endParaRPr>
          </a:p>
          <a:p>
            <a:r>
              <a:rPr kumimoji="1" lang="ja-JP" altLang="en-US" sz="500">
                <a:solidFill>
                  <a:schemeClr val="bg1"/>
                </a:solidFill>
              </a:rPr>
              <a:t>師団パッシブの内容のテキスト５６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F5D30102-49F5-4465-A582-6DAD2B5186C4}"/>
              </a:ext>
            </a:extLst>
          </p:cNvPr>
          <p:cNvSpPr txBox="1"/>
          <p:nvPr/>
        </p:nvSpPr>
        <p:spPr>
          <a:xfrm>
            <a:off x="3784259" y="4409708"/>
            <a:ext cx="1216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>
                <a:solidFill>
                  <a:schemeClr val="bg1"/>
                </a:solidFill>
              </a:rPr>
              <a:t>エンブレム効果エンブレム効果５６</a:t>
            </a:r>
            <a:endParaRPr kumimoji="1" lang="en-US" altLang="ja-JP" sz="500">
              <a:solidFill>
                <a:schemeClr val="bg1"/>
              </a:solidFill>
            </a:endParaRPr>
          </a:p>
          <a:p>
            <a:r>
              <a:rPr kumimoji="1" lang="ja-JP" altLang="en-US" sz="500">
                <a:solidFill>
                  <a:schemeClr val="bg1"/>
                </a:solidFill>
              </a:rPr>
              <a:t>師団パッシブの内容のテキスト５６</a:t>
            </a: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6180728F-934C-4140-A31F-EF512DC477BD}"/>
              </a:ext>
            </a:extLst>
          </p:cNvPr>
          <p:cNvSpPr txBox="1"/>
          <p:nvPr/>
        </p:nvSpPr>
        <p:spPr>
          <a:xfrm>
            <a:off x="3784259" y="4695125"/>
            <a:ext cx="1216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>
                <a:solidFill>
                  <a:schemeClr val="bg1"/>
                </a:solidFill>
              </a:rPr>
              <a:t>エンブレム効果エンブレム効果５６</a:t>
            </a:r>
            <a:endParaRPr kumimoji="1" lang="en-US" altLang="ja-JP" sz="500">
              <a:solidFill>
                <a:schemeClr val="bg1"/>
              </a:solidFill>
            </a:endParaRPr>
          </a:p>
          <a:p>
            <a:r>
              <a:rPr kumimoji="1" lang="ja-JP" altLang="en-US" sz="500">
                <a:solidFill>
                  <a:schemeClr val="bg1"/>
                </a:solidFill>
              </a:rPr>
              <a:t>師団パッシブの内容のテキスト５６</a:t>
            </a:r>
          </a:p>
        </p:txBody>
      </p: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97BA5578-8CB2-4443-963A-3A5A54B13A42}"/>
              </a:ext>
            </a:extLst>
          </p:cNvPr>
          <p:cNvGrpSpPr/>
          <p:nvPr/>
        </p:nvGrpSpPr>
        <p:grpSpPr>
          <a:xfrm>
            <a:off x="3043144" y="3917390"/>
            <a:ext cx="1530818" cy="1253080"/>
            <a:chOff x="5892486" y="2255520"/>
            <a:chExt cx="2284842" cy="1870300"/>
          </a:xfrm>
        </p:grpSpPr>
        <p:sp>
          <p:nvSpPr>
            <p:cNvPr id="143" name="四角形: 角を丸くする 142">
              <a:extLst>
                <a:ext uri="{FF2B5EF4-FFF2-40B4-BE49-F238E27FC236}">
                  <a16:creationId xmlns:a16="http://schemas.microsoft.com/office/drawing/2014/main" id="{486E9EEB-D82F-4B38-B58F-DD4A173F784D}"/>
                </a:ext>
              </a:extLst>
            </p:cNvPr>
            <p:cNvSpPr/>
            <p:nvPr/>
          </p:nvSpPr>
          <p:spPr>
            <a:xfrm>
              <a:off x="5892486" y="2255520"/>
              <a:ext cx="2284842" cy="1870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dirty="0"/>
                <a:t>師団を解散しますが</a:t>
              </a:r>
              <a:endParaRPr kumimoji="1" lang="en-US" altLang="ja-JP" sz="1050" dirty="0"/>
            </a:p>
            <a:p>
              <a:pPr algn="ctr"/>
              <a:r>
                <a:rPr kumimoji="1" lang="ja-JP" altLang="en-US" sz="1050" dirty="0"/>
                <a:t>よろしいですか？</a:t>
              </a:r>
            </a:p>
          </p:txBody>
        </p: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A132F8CC-ABB5-44C4-8706-830D19243FE7}"/>
                </a:ext>
              </a:extLst>
            </p:cNvPr>
            <p:cNvSpPr txBox="1"/>
            <p:nvPr/>
          </p:nvSpPr>
          <p:spPr>
            <a:xfrm>
              <a:off x="6415729" y="2318867"/>
              <a:ext cx="1278511" cy="34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solidFill>
                    <a:schemeClr val="bg1"/>
                  </a:solidFill>
                </a:rPr>
                <a:t>確認</a:t>
              </a:r>
              <a:endParaRPr kumimoji="1" lang="en-US" altLang="ja-JP" sz="900" dirty="0">
                <a:solidFill>
                  <a:schemeClr val="bg1"/>
                </a:solidFill>
              </a:endParaRPr>
            </a:p>
          </p:txBody>
        </p:sp>
        <p:sp>
          <p:nvSpPr>
            <p:cNvPr id="145" name="四角形: 角を丸くする 144">
              <a:extLst>
                <a:ext uri="{FF2B5EF4-FFF2-40B4-BE49-F238E27FC236}">
                  <a16:creationId xmlns:a16="http://schemas.microsoft.com/office/drawing/2014/main" id="{E2EE9D96-E7F5-49EA-92B0-28666DC25267}"/>
                </a:ext>
              </a:extLst>
            </p:cNvPr>
            <p:cNvSpPr/>
            <p:nvPr/>
          </p:nvSpPr>
          <p:spPr>
            <a:xfrm>
              <a:off x="7208516" y="3726588"/>
              <a:ext cx="636683" cy="2196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OK</a:t>
              </a:r>
              <a:endParaRPr kumimoji="1" lang="en-US" altLang="ja-JP" sz="100"/>
            </a:p>
          </p:txBody>
        </p:sp>
        <p:sp>
          <p:nvSpPr>
            <p:cNvPr id="146" name="四角形: 角を丸くする 145">
              <a:extLst>
                <a:ext uri="{FF2B5EF4-FFF2-40B4-BE49-F238E27FC236}">
                  <a16:creationId xmlns:a16="http://schemas.microsoft.com/office/drawing/2014/main" id="{FC45E1CE-3E83-4EF5-8C5D-606216E3A0FA}"/>
                </a:ext>
              </a:extLst>
            </p:cNvPr>
            <p:cNvSpPr/>
            <p:nvPr/>
          </p:nvSpPr>
          <p:spPr>
            <a:xfrm>
              <a:off x="6223581" y="3716946"/>
              <a:ext cx="636683" cy="2196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/>
                <a:t>もどる</a:t>
              </a:r>
            </a:p>
          </p:txBody>
        </p:sp>
      </p:grp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FEAF3F1B-0F21-4A1D-8C8E-5E8C6A5751DC}"/>
              </a:ext>
            </a:extLst>
          </p:cNvPr>
          <p:cNvSpPr txBox="1"/>
          <p:nvPr/>
        </p:nvSpPr>
        <p:spPr>
          <a:xfrm>
            <a:off x="2841623" y="5145395"/>
            <a:ext cx="193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/>
              <a:t>ID.di100q </a:t>
            </a:r>
            <a:r>
              <a:rPr kumimoji="1" lang="ja-JP" altLang="en-US" sz="900" dirty="0"/>
              <a:t>師団解散確認</a:t>
            </a:r>
            <a:endParaRPr kumimoji="1" lang="en-US" altLang="ja-JP" sz="900" dirty="0"/>
          </a:p>
          <a:p>
            <a:pPr algn="ctr"/>
            <a:r>
              <a:rPr kumimoji="1" lang="ja-JP" altLang="en-US" sz="900" dirty="0"/>
              <a:t>ウィンドウ①</a:t>
            </a:r>
          </a:p>
        </p:txBody>
      </p:sp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118438D4-1410-4A03-840B-25F714CCD6D3}"/>
              </a:ext>
            </a:extLst>
          </p:cNvPr>
          <p:cNvGrpSpPr/>
          <p:nvPr/>
        </p:nvGrpSpPr>
        <p:grpSpPr>
          <a:xfrm>
            <a:off x="5007178" y="3917390"/>
            <a:ext cx="1530818" cy="1253080"/>
            <a:chOff x="5892486" y="2255520"/>
            <a:chExt cx="2284842" cy="1870300"/>
          </a:xfrm>
        </p:grpSpPr>
        <p:sp>
          <p:nvSpPr>
            <p:cNvPr id="149" name="四角形: 角を丸くする 148">
              <a:extLst>
                <a:ext uri="{FF2B5EF4-FFF2-40B4-BE49-F238E27FC236}">
                  <a16:creationId xmlns:a16="http://schemas.microsoft.com/office/drawing/2014/main" id="{E97FAAE9-5839-460F-98B7-69D63229E037}"/>
                </a:ext>
              </a:extLst>
            </p:cNvPr>
            <p:cNvSpPr/>
            <p:nvPr/>
          </p:nvSpPr>
          <p:spPr>
            <a:xfrm>
              <a:off x="5892486" y="2255520"/>
              <a:ext cx="2284842" cy="1870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dirty="0"/>
                <a:t>怪獣兵器、エンブレムなど全て破棄されますが。よろしいですか。</a:t>
              </a:r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961F620E-0C41-43C1-AFE2-0FE4E22BE1F5}"/>
                </a:ext>
              </a:extLst>
            </p:cNvPr>
            <p:cNvSpPr txBox="1"/>
            <p:nvPr/>
          </p:nvSpPr>
          <p:spPr>
            <a:xfrm>
              <a:off x="6415729" y="2318867"/>
              <a:ext cx="1278511" cy="34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solidFill>
                    <a:schemeClr val="bg1"/>
                  </a:solidFill>
                </a:rPr>
                <a:t>確認</a:t>
              </a:r>
              <a:endParaRPr kumimoji="1" lang="en-US" altLang="ja-JP" sz="900">
                <a:solidFill>
                  <a:schemeClr val="bg1"/>
                </a:solidFill>
              </a:endParaRPr>
            </a:p>
          </p:txBody>
        </p:sp>
        <p:sp>
          <p:nvSpPr>
            <p:cNvPr id="151" name="四角形: 角を丸くする 150">
              <a:extLst>
                <a:ext uri="{FF2B5EF4-FFF2-40B4-BE49-F238E27FC236}">
                  <a16:creationId xmlns:a16="http://schemas.microsoft.com/office/drawing/2014/main" id="{8F71C449-A581-4E5C-A098-899DCCBDE245}"/>
                </a:ext>
              </a:extLst>
            </p:cNvPr>
            <p:cNvSpPr/>
            <p:nvPr/>
          </p:nvSpPr>
          <p:spPr>
            <a:xfrm>
              <a:off x="7208516" y="3726588"/>
              <a:ext cx="636683" cy="2196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/>
                <a:t>もどる</a:t>
              </a:r>
              <a:endParaRPr kumimoji="1" lang="en-US" altLang="ja-JP" sz="100" dirty="0"/>
            </a:p>
          </p:txBody>
        </p:sp>
        <p:sp>
          <p:nvSpPr>
            <p:cNvPr id="152" name="四角形: 角を丸くする 151">
              <a:extLst>
                <a:ext uri="{FF2B5EF4-FFF2-40B4-BE49-F238E27FC236}">
                  <a16:creationId xmlns:a16="http://schemas.microsoft.com/office/drawing/2014/main" id="{E4A1C62A-27A0-485B-A63B-1B731DC490A8}"/>
                </a:ext>
              </a:extLst>
            </p:cNvPr>
            <p:cNvSpPr/>
            <p:nvPr/>
          </p:nvSpPr>
          <p:spPr>
            <a:xfrm>
              <a:off x="6223581" y="3716946"/>
              <a:ext cx="636683" cy="2196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 dirty="0"/>
                <a:t>OK</a:t>
              </a:r>
              <a:endParaRPr kumimoji="1" lang="ja-JP" altLang="en-US" sz="600" dirty="0"/>
            </a:p>
          </p:txBody>
        </p:sp>
      </p:grpSp>
      <p:grpSp>
        <p:nvGrpSpPr>
          <p:cNvPr id="153" name="グループ化 152">
            <a:extLst>
              <a:ext uri="{FF2B5EF4-FFF2-40B4-BE49-F238E27FC236}">
                <a16:creationId xmlns:a16="http://schemas.microsoft.com/office/drawing/2014/main" id="{803EF757-AA68-4CCA-8CC1-0974B85767AA}"/>
              </a:ext>
            </a:extLst>
          </p:cNvPr>
          <p:cNvGrpSpPr/>
          <p:nvPr/>
        </p:nvGrpSpPr>
        <p:grpSpPr>
          <a:xfrm>
            <a:off x="6941730" y="3917390"/>
            <a:ext cx="1530818" cy="1253080"/>
            <a:chOff x="5892486" y="2255520"/>
            <a:chExt cx="2284842" cy="1870300"/>
          </a:xfrm>
        </p:grpSpPr>
        <p:sp>
          <p:nvSpPr>
            <p:cNvPr id="154" name="四角形: 角を丸くする 153">
              <a:extLst>
                <a:ext uri="{FF2B5EF4-FFF2-40B4-BE49-F238E27FC236}">
                  <a16:creationId xmlns:a16="http://schemas.microsoft.com/office/drawing/2014/main" id="{8A3551B7-C217-4199-B094-59B2E504858F}"/>
                </a:ext>
              </a:extLst>
            </p:cNvPr>
            <p:cNvSpPr/>
            <p:nvPr/>
          </p:nvSpPr>
          <p:spPr>
            <a:xfrm>
              <a:off x="5892486" y="2255520"/>
              <a:ext cx="2284842" cy="1870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dirty="0"/>
                <a:t>師団を解散しました。</a:t>
              </a:r>
            </a:p>
          </p:txBody>
        </p:sp>
        <p:sp>
          <p:nvSpPr>
            <p:cNvPr id="155" name="テキスト ボックス 154">
              <a:extLst>
                <a:ext uri="{FF2B5EF4-FFF2-40B4-BE49-F238E27FC236}">
                  <a16:creationId xmlns:a16="http://schemas.microsoft.com/office/drawing/2014/main" id="{FC37C9EF-20AB-4C5A-8E8A-6EE7161C57EB}"/>
                </a:ext>
              </a:extLst>
            </p:cNvPr>
            <p:cNvSpPr txBox="1"/>
            <p:nvPr/>
          </p:nvSpPr>
          <p:spPr>
            <a:xfrm>
              <a:off x="6415729" y="2318867"/>
              <a:ext cx="1278511" cy="34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solidFill>
                    <a:schemeClr val="bg1"/>
                  </a:solidFill>
                </a:rPr>
                <a:t>確認</a:t>
              </a:r>
              <a:endParaRPr kumimoji="1" lang="en-US" altLang="ja-JP" sz="900">
                <a:solidFill>
                  <a:schemeClr val="bg1"/>
                </a:solidFill>
              </a:endParaRPr>
            </a:p>
          </p:txBody>
        </p:sp>
        <p:sp>
          <p:nvSpPr>
            <p:cNvPr id="157" name="四角形: 角を丸くする 156">
              <a:extLst>
                <a:ext uri="{FF2B5EF4-FFF2-40B4-BE49-F238E27FC236}">
                  <a16:creationId xmlns:a16="http://schemas.microsoft.com/office/drawing/2014/main" id="{368109C0-D9FB-4658-AEA9-C59BB082C542}"/>
                </a:ext>
              </a:extLst>
            </p:cNvPr>
            <p:cNvSpPr/>
            <p:nvPr/>
          </p:nvSpPr>
          <p:spPr>
            <a:xfrm>
              <a:off x="6716566" y="3716946"/>
              <a:ext cx="636683" cy="2196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 dirty="0"/>
                <a:t>OK</a:t>
              </a:r>
              <a:endParaRPr kumimoji="1" lang="ja-JP" altLang="en-US" sz="600" dirty="0"/>
            </a:p>
          </p:txBody>
        </p:sp>
      </p:grp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F2ABBB5D-8903-4D04-9689-1661BE72401A}"/>
              </a:ext>
            </a:extLst>
          </p:cNvPr>
          <p:cNvSpPr txBox="1"/>
          <p:nvPr/>
        </p:nvSpPr>
        <p:spPr>
          <a:xfrm>
            <a:off x="4830119" y="5145395"/>
            <a:ext cx="193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/>
              <a:t>ID.di100r </a:t>
            </a:r>
            <a:r>
              <a:rPr kumimoji="1" lang="ja-JP" altLang="en-US" sz="900" dirty="0"/>
              <a:t>師団解散確認</a:t>
            </a:r>
            <a:endParaRPr kumimoji="1" lang="en-US" altLang="ja-JP" sz="900" dirty="0"/>
          </a:p>
          <a:p>
            <a:pPr algn="ctr"/>
            <a:r>
              <a:rPr kumimoji="1" lang="ja-JP" altLang="en-US" sz="900" dirty="0"/>
              <a:t>ウィンドウ②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BEBF505B-F990-402F-9C8E-E004023C52C2}"/>
              </a:ext>
            </a:extLst>
          </p:cNvPr>
          <p:cNvSpPr txBox="1"/>
          <p:nvPr/>
        </p:nvSpPr>
        <p:spPr>
          <a:xfrm>
            <a:off x="6856525" y="5145395"/>
            <a:ext cx="193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/>
              <a:t>ID.di100s </a:t>
            </a:r>
            <a:r>
              <a:rPr kumimoji="1" lang="ja-JP" altLang="en-US" sz="900" dirty="0"/>
              <a:t>師団解散確認</a:t>
            </a:r>
            <a:endParaRPr kumimoji="1" lang="en-US" altLang="ja-JP" sz="900" dirty="0"/>
          </a:p>
          <a:p>
            <a:pPr algn="ctr"/>
            <a:r>
              <a:rPr kumimoji="1" lang="ja-JP" altLang="en-US" sz="900" dirty="0"/>
              <a:t>ウィンドウ③</a:t>
            </a:r>
          </a:p>
        </p:txBody>
      </p:sp>
      <p:sp>
        <p:nvSpPr>
          <p:cNvPr id="103" name="四角形: 角を丸くする 102">
            <a:extLst>
              <a:ext uri="{FF2B5EF4-FFF2-40B4-BE49-F238E27FC236}">
                <a16:creationId xmlns:a16="http://schemas.microsoft.com/office/drawing/2014/main" id="{CDD72AD6-8222-480A-B2A3-477EFC50A04C}"/>
              </a:ext>
            </a:extLst>
          </p:cNvPr>
          <p:cNvSpPr/>
          <p:nvPr/>
        </p:nvSpPr>
        <p:spPr>
          <a:xfrm>
            <a:off x="473830" y="2271541"/>
            <a:ext cx="2284842" cy="2953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800">
              <a:solidFill>
                <a:schemeClr val="bg1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8E35483-1ED4-405C-B80F-B70591230A2C}"/>
              </a:ext>
            </a:extLst>
          </p:cNvPr>
          <p:cNvSpPr txBox="1"/>
          <p:nvPr/>
        </p:nvSpPr>
        <p:spPr>
          <a:xfrm>
            <a:off x="488967" y="3250997"/>
            <a:ext cx="127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>
                <a:solidFill>
                  <a:schemeClr val="bg1"/>
                </a:solidFill>
              </a:rPr>
              <a:t>師団称号</a:t>
            </a:r>
          </a:p>
        </p:txBody>
      </p: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DC740FA0-07CD-4EB5-9B40-CB2CE7AC8256}"/>
              </a:ext>
            </a:extLst>
          </p:cNvPr>
          <p:cNvGrpSpPr/>
          <p:nvPr/>
        </p:nvGrpSpPr>
        <p:grpSpPr>
          <a:xfrm>
            <a:off x="2161525" y="3488123"/>
            <a:ext cx="716754" cy="227938"/>
            <a:chOff x="320920" y="3839560"/>
            <a:chExt cx="649211" cy="313142"/>
          </a:xfrm>
        </p:grpSpPr>
        <p:sp>
          <p:nvSpPr>
            <p:cNvPr id="106" name="四角形: 角を丸くする 105">
              <a:extLst>
                <a:ext uri="{FF2B5EF4-FFF2-40B4-BE49-F238E27FC236}">
                  <a16:creationId xmlns:a16="http://schemas.microsoft.com/office/drawing/2014/main" id="{20CEF3A6-3367-461C-B547-2550A91F0CCD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06017FA4-9F57-49ED-B5F9-CCE6C0A01C1D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181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変更</a:t>
              </a:r>
            </a:p>
          </p:txBody>
        </p:sp>
      </p:grp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48AB1EA7-1019-436E-9474-AC39868CFB52}"/>
              </a:ext>
            </a:extLst>
          </p:cNvPr>
          <p:cNvSpPr txBox="1"/>
          <p:nvPr/>
        </p:nvSpPr>
        <p:spPr>
          <a:xfrm>
            <a:off x="944270" y="2330791"/>
            <a:ext cx="127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>
                <a:solidFill>
                  <a:schemeClr val="bg1"/>
                </a:solidFill>
              </a:rPr>
              <a:t>師団設定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2707C9CF-AFF7-469E-B707-E9E1EE6F0D89}"/>
              </a:ext>
            </a:extLst>
          </p:cNvPr>
          <p:cNvSpPr txBox="1"/>
          <p:nvPr/>
        </p:nvSpPr>
        <p:spPr>
          <a:xfrm>
            <a:off x="534861" y="4051271"/>
            <a:ext cx="1872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エンブレム効果エンブレム効果５６</a:t>
            </a:r>
            <a:endParaRPr kumimoji="1" lang="en-US" altLang="ja-JP" sz="800">
              <a:solidFill>
                <a:schemeClr val="bg1"/>
              </a:solidFill>
            </a:endParaRPr>
          </a:p>
          <a:p>
            <a:r>
              <a:rPr kumimoji="1" lang="ja-JP" altLang="en-US" sz="800">
                <a:solidFill>
                  <a:schemeClr val="bg1"/>
                </a:solidFill>
              </a:rPr>
              <a:t>師団パッシブの内容のテキスト５６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0EE7B68B-4E85-4F09-8717-51AD274E4331}"/>
              </a:ext>
            </a:extLst>
          </p:cNvPr>
          <p:cNvSpPr txBox="1"/>
          <p:nvPr/>
        </p:nvSpPr>
        <p:spPr>
          <a:xfrm>
            <a:off x="478966" y="2622033"/>
            <a:ext cx="127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>
                <a:solidFill>
                  <a:schemeClr val="bg1"/>
                </a:solidFill>
              </a:rPr>
              <a:t>作戦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7C745513-3827-4F3C-8B44-F6600F36976B}"/>
              </a:ext>
            </a:extLst>
          </p:cNvPr>
          <p:cNvSpPr txBox="1"/>
          <p:nvPr/>
        </p:nvSpPr>
        <p:spPr>
          <a:xfrm>
            <a:off x="488416" y="2917853"/>
            <a:ext cx="127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>
                <a:solidFill>
                  <a:schemeClr val="bg1"/>
                </a:solidFill>
              </a:rPr>
              <a:t>方針</a:t>
            </a:r>
          </a:p>
        </p:txBody>
      </p:sp>
      <p:sp>
        <p:nvSpPr>
          <p:cNvPr id="123" name="四角形: 角を丸くする 122">
            <a:extLst>
              <a:ext uri="{FF2B5EF4-FFF2-40B4-BE49-F238E27FC236}">
                <a16:creationId xmlns:a16="http://schemas.microsoft.com/office/drawing/2014/main" id="{14E48A81-3C08-474D-BB1C-65759B46799F}"/>
              </a:ext>
            </a:extLst>
          </p:cNvPr>
          <p:cNvSpPr/>
          <p:nvPr/>
        </p:nvSpPr>
        <p:spPr>
          <a:xfrm>
            <a:off x="935926" y="2673717"/>
            <a:ext cx="488925" cy="1933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まったり</a:t>
            </a:r>
            <a:endParaRPr kumimoji="1" lang="en-US" altLang="ja-JP" sz="500"/>
          </a:p>
          <a:p>
            <a:pPr algn="ctr"/>
            <a:r>
              <a:rPr kumimoji="1" lang="ja-JP" altLang="en-US" sz="500"/>
              <a:t>プレイ</a:t>
            </a:r>
          </a:p>
        </p:txBody>
      </p:sp>
      <p:sp>
        <p:nvSpPr>
          <p:cNvPr id="156" name="四角形: 角を丸くする 155">
            <a:extLst>
              <a:ext uri="{FF2B5EF4-FFF2-40B4-BE49-F238E27FC236}">
                <a16:creationId xmlns:a16="http://schemas.microsoft.com/office/drawing/2014/main" id="{E47EBE50-6EBB-4F3B-8AF7-D577824E83BC}"/>
              </a:ext>
            </a:extLst>
          </p:cNvPr>
          <p:cNvSpPr/>
          <p:nvPr/>
        </p:nvSpPr>
        <p:spPr>
          <a:xfrm>
            <a:off x="1544731" y="2673717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そこそこ</a:t>
            </a:r>
            <a:endParaRPr kumimoji="1" lang="en-US" altLang="ja-JP" sz="500"/>
          </a:p>
          <a:p>
            <a:pPr algn="ctr"/>
            <a:r>
              <a:rPr kumimoji="1" lang="ja-JP" altLang="en-US" sz="500"/>
              <a:t>プレイ</a:t>
            </a:r>
          </a:p>
        </p:txBody>
      </p:sp>
      <p:sp>
        <p:nvSpPr>
          <p:cNvPr id="160" name="四角形: 角を丸くする 159">
            <a:extLst>
              <a:ext uri="{FF2B5EF4-FFF2-40B4-BE49-F238E27FC236}">
                <a16:creationId xmlns:a16="http://schemas.microsoft.com/office/drawing/2014/main" id="{E068BF7E-BEB3-4B16-908E-87F7073AFE0F}"/>
              </a:ext>
            </a:extLst>
          </p:cNvPr>
          <p:cNvSpPr/>
          <p:nvPr/>
        </p:nvSpPr>
        <p:spPr>
          <a:xfrm>
            <a:off x="2123036" y="2673717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ガンガン</a:t>
            </a:r>
            <a:endParaRPr kumimoji="1" lang="en-US" altLang="ja-JP" sz="500"/>
          </a:p>
          <a:p>
            <a:pPr algn="ctr"/>
            <a:r>
              <a:rPr kumimoji="1" lang="ja-JP" altLang="en-US" sz="500"/>
              <a:t>プレイ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7D8B8D36-9D5D-4430-B46C-95D08882D88F}"/>
              </a:ext>
            </a:extLst>
          </p:cNvPr>
          <p:cNvSpPr/>
          <p:nvPr/>
        </p:nvSpPr>
        <p:spPr>
          <a:xfrm>
            <a:off x="947989" y="2950011"/>
            <a:ext cx="1669909" cy="28307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/>
              <a:t>師団説明フリーテキストボックス６</a:t>
            </a:r>
            <a:endParaRPr kumimoji="1" lang="en-US" altLang="ja-JP" sz="700"/>
          </a:p>
          <a:p>
            <a:pPr algn="ctr"/>
            <a:r>
              <a:rPr kumimoji="1" lang="ja-JP" altLang="en-US" sz="700"/>
              <a:t>説明テキスト７８９０１２３４５６</a:t>
            </a: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9388F085-F8D3-42EE-8D6D-9C192ECC4187}"/>
              </a:ext>
            </a:extLst>
          </p:cNvPr>
          <p:cNvSpPr txBox="1"/>
          <p:nvPr/>
        </p:nvSpPr>
        <p:spPr>
          <a:xfrm>
            <a:off x="534861" y="3439377"/>
            <a:ext cx="194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 いまえらんでる称号</a:t>
            </a:r>
            <a:endParaRPr kumimoji="1" lang="en-US" altLang="ja-JP" sz="1100" dirty="0">
              <a:solidFill>
                <a:schemeClr val="bg1"/>
              </a:solidFill>
            </a:endParaRPr>
          </a:p>
        </p:txBody>
      </p:sp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D4300DF1-0DA3-41DA-B207-B204DC341670}"/>
              </a:ext>
            </a:extLst>
          </p:cNvPr>
          <p:cNvGrpSpPr/>
          <p:nvPr/>
        </p:nvGrpSpPr>
        <p:grpSpPr>
          <a:xfrm>
            <a:off x="2161525" y="3980827"/>
            <a:ext cx="716754" cy="227938"/>
            <a:chOff x="320920" y="3839560"/>
            <a:chExt cx="649211" cy="313142"/>
          </a:xfrm>
        </p:grpSpPr>
        <p:sp>
          <p:nvSpPr>
            <p:cNvPr id="164" name="四角形: 角を丸くする 163">
              <a:extLst>
                <a:ext uri="{FF2B5EF4-FFF2-40B4-BE49-F238E27FC236}">
                  <a16:creationId xmlns:a16="http://schemas.microsoft.com/office/drawing/2014/main" id="{EC3916D4-3A4C-4C8A-A9F1-B9263721D79C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65" name="テキスト ボックス 164">
              <a:extLst>
                <a:ext uri="{FF2B5EF4-FFF2-40B4-BE49-F238E27FC236}">
                  <a16:creationId xmlns:a16="http://schemas.microsoft.com/office/drawing/2014/main" id="{F0651EC5-9343-40C3-B671-679ACA136EC9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181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変更</a:t>
              </a:r>
            </a:p>
          </p:txBody>
        </p:sp>
      </p:grp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AADEDCB4-B516-43F6-8AA3-382126EE6B62}"/>
              </a:ext>
            </a:extLst>
          </p:cNvPr>
          <p:cNvSpPr txBox="1"/>
          <p:nvPr/>
        </p:nvSpPr>
        <p:spPr>
          <a:xfrm>
            <a:off x="488967" y="3664965"/>
            <a:ext cx="127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>
                <a:solidFill>
                  <a:schemeClr val="bg1"/>
                </a:solidFill>
              </a:rPr>
              <a:t>エンブレム</a:t>
            </a: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C83C2CF1-002A-4A37-AC4F-5E1DC25026A6}"/>
              </a:ext>
            </a:extLst>
          </p:cNvPr>
          <p:cNvSpPr txBox="1"/>
          <p:nvPr/>
        </p:nvSpPr>
        <p:spPr>
          <a:xfrm>
            <a:off x="570925" y="3840258"/>
            <a:ext cx="194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solidFill>
                  <a:schemeClr val="bg1"/>
                </a:solidFill>
              </a:rPr>
              <a:t>[</a:t>
            </a:r>
            <a:r>
              <a:rPr kumimoji="1" lang="ja-JP" altLang="en-US" sz="1100">
                <a:solidFill>
                  <a:schemeClr val="bg1"/>
                </a:solidFill>
              </a:rPr>
              <a:t> 　　　いまの絵　　　　</a:t>
            </a:r>
            <a:r>
              <a:rPr kumimoji="1" lang="en-US" altLang="ja-JP" sz="11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E1BE2017-BE97-47D2-943D-D022C86168AE}"/>
              </a:ext>
            </a:extLst>
          </p:cNvPr>
          <p:cNvSpPr txBox="1"/>
          <p:nvPr/>
        </p:nvSpPr>
        <p:spPr>
          <a:xfrm>
            <a:off x="957866" y="4554709"/>
            <a:ext cx="127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bg1"/>
                </a:solidFill>
              </a:rPr>
              <a:t>師団の解散</a:t>
            </a:r>
          </a:p>
        </p:txBody>
      </p:sp>
      <p:grpSp>
        <p:nvGrpSpPr>
          <p:cNvPr id="169" name="グループ化 168">
            <a:extLst>
              <a:ext uri="{FF2B5EF4-FFF2-40B4-BE49-F238E27FC236}">
                <a16:creationId xmlns:a16="http://schemas.microsoft.com/office/drawing/2014/main" id="{FD7694B5-005B-4A13-9348-299499FEBDBA}"/>
              </a:ext>
            </a:extLst>
          </p:cNvPr>
          <p:cNvGrpSpPr/>
          <p:nvPr/>
        </p:nvGrpSpPr>
        <p:grpSpPr>
          <a:xfrm>
            <a:off x="836556" y="4866031"/>
            <a:ext cx="1553626" cy="227938"/>
            <a:chOff x="320920" y="3839560"/>
            <a:chExt cx="649211" cy="313142"/>
          </a:xfrm>
        </p:grpSpPr>
        <p:sp>
          <p:nvSpPr>
            <p:cNvPr id="170" name="四角形: 角を丸くする 169">
              <a:extLst>
                <a:ext uri="{FF2B5EF4-FFF2-40B4-BE49-F238E27FC236}">
                  <a16:creationId xmlns:a16="http://schemas.microsoft.com/office/drawing/2014/main" id="{E1582552-D0DB-43C2-8297-37AB8BDC7CFB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71" name="テキスト ボックス 170">
              <a:extLst>
                <a:ext uri="{FF2B5EF4-FFF2-40B4-BE49-F238E27FC236}">
                  <a16:creationId xmlns:a16="http://schemas.microsoft.com/office/drawing/2014/main" id="{95AFC0FA-F7D6-43B8-BF3D-AFE724E00B2C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4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解散する</a:t>
              </a:r>
            </a:p>
          </p:txBody>
        </p:sp>
      </p:grp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4445535F-511F-4FE3-89A7-41DF41116987}"/>
              </a:ext>
            </a:extLst>
          </p:cNvPr>
          <p:cNvCxnSpPr>
            <a:cxnSpLocks/>
          </p:cNvCxnSpPr>
          <p:nvPr/>
        </p:nvCxnSpPr>
        <p:spPr>
          <a:xfrm>
            <a:off x="743021" y="4499990"/>
            <a:ext cx="1694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1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538799"/>
            <a:ext cx="431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●画面フロー①（チャット・ショップ・メンバー）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15603B-63BB-412D-A603-809ED8F86A18}"/>
              </a:ext>
            </a:extLst>
          </p:cNvPr>
          <p:cNvSpPr/>
          <p:nvPr/>
        </p:nvSpPr>
        <p:spPr>
          <a:xfrm>
            <a:off x="292671" y="897121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HOME</a:t>
            </a:r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B0483E8-4ED7-4691-9F5C-79299FF05033}"/>
              </a:ext>
            </a:extLst>
          </p:cNvPr>
          <p:cNvSpPr/>
          <p:nvPr/>
        </p:nvSpPr>
        <p:spPr>
          <a:xfrm>
            <a:off x="301354" y="2390415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師団</a:t>
            </a:r>
            <a:r>
              <a:rPr kumimoji="1" lang="en-US" altLang="ja-JP" sz="1200" dirty="0"/>
              <a:t>TOP</a:t>
            </a:r>
          </a:p>
          <a:p>
            <a:pPr algn="ctr"/>
            <a:r>
              <a:rPr kumimoji="1" lang="ja-JP" altLang="en-US" sz="1200" dirty="0"/>
              <a:t>作成・検索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A6F1C5E-4C99-4D5C-B2D6-DA01CEA09673}"/>
              </a:ext>
            </a:extLst>
          </p:cNvPr>
          <p:cNvSpPr txBox="1"/>
          <p:nvPr/>
        </p:nvSpPr>
        <p:spPr>
          <a:xfrm>
            <a:off x="63725" y="1746521"/>
            <a:ext cx="748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未所属</a:t>
            </a:r>
          </a:p>
        </p:txBody>
      </p: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1DB43166-F6BA-4AC1-A888-52D970E71308}"/>
              </a:ext>
            </a:extLst>
          </p:cNvPr>
          <p:cNvCxnSpPr>
            <a:cxnSpLocks/>
            <a:stCxn id="2" idx="3"/>
            <a:endCxn id="71" idx="1"/>
          </p:cNvCxnSpPr>
          <p:nvPr/>
        </p:nvCxnSpPr>
        <p:spPr>
          <a:xfrm flipV="1">
            <a:off x="1361964" y="1240381"/>
            <a:ext cx="630097" cy="10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7374CAA-7FC2-4E0B-B941-EFC15D376644}"/>
              </a:ext>
            </a:extLst>
          </p:cNvPr>
          <p:cNvSpPr/>
          <p:nvPr/>
        </p:nvSpPr>
        <p:spPr>
          <a:xfrm>
            <a:off x="1992061" y="896105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師団</a:t>
            </a:r>
            <a:r>
              <a:rPr kumimoji="1" lang="en-US" altLang="ja-JP" sz="1200" dirty="0"/>
              <a:t>TOP</a:t>
            </a:r>
          </a:p>
          <a:p>
            <a:pPr algn="ctr"/>
            <a:r>
              <a:rPr kumimoji="1" lang="ja-JP" altLang="en-US" sz="1200" dirty="0"/>
              <a:t>兵器無</a:t>
            </a:r>
            <a:endParaRPr kumimoji="1" lang="en-US" altLang="ja-JP" sz="12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A2D5591-EF2D-4945-B81F-F7418B2B8D55}"/>
              </a:ext>
            </a:extLst>
          </p:cNvPr>
          <p:cNvSpPr txBox="1"/>
          <p:nvPr/>
        </p:nvSpPr>
        <p:spPr>
          <a:xfrm>
            <a:off x="1366864" y="834120"/>
            <a:ext cx="748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所属済</a:t>
            </a:r>
            <a:endParaRPr kumimoji="1" lang="en-US" altLang="ja-JP" sz="1200" dirty="0"/>
          </a:p>
          <a:p>
            <a:r>
              <a:rPr kumimoji="1" lang="ja-JP" altLang="en-US" sz="1200" dirty="0"/>
              <a:t>兵器無</a:t>
            </a:r>
          </a:p>
        </p:txBody>
      </p:sp>
      <p:cxnSp>
        <p:nvCxnSpPr>
          <p:cNvPr id="80" name="コネクタ: カギ線 79">
            <a:extLst>
              <a:ext uri="{FF2B5EF4-FFF2-40B4-BE49-F238E27FC236}">
                <a16:creationId xmlns:a16="http://schemas.microsoft.com/office/drawing/2014/main" id="{F3E37E05-4844-4DA1-9CF7-77402E98D947}"/>
              </a:ext>
            </a:extLst>
          </p:cNvPr>
          <p:cNvCxnSpPr>
            <a:cxnSpLocks/>
            <a:stCxn id="2" idx="3"/>
            <a:endCxn id="81" idx="1"/>
          </p:cNvCxnSpPr>
          <p:nvPr/>
        </p:nvCxnSpPr>
        <p:spPr>
          <a:xfrm>
            <a:off x="1361964" y="1241397"/>
            <a:ext cx="630097" cy="9609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CF9097D7-5099-40DA-9522-E49DB89C6E2D}"/>
              </a:ext>
            </a:extLst>
          </p:cNvPr>
          <p:cNvSpPr/>
          <p:nvPr/>
        </p:nvSpPr>
        <p:spPr>
          <a:xfrm>
            <a:off x="1992061" y="1858028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師団</a:t>
            </a:r>
            <a:r>
              <a:rPr kumimoji="1" lang="en-US" altLang="ja-JP" sz="1200" dirty="0"/>
              <a:t>TOP</a:t>
            </a:r>
          </a:p>
          <a:p>
            <a:pPr algn="ctr"/>
            <a:r>
              <a:rPr kumimoji="1" lang="ja-JP" altLang="en-US" sz="1200" dirty="0"/>
              <a:t>兵器有</a:t>
            </a:r>
            <a:endParaRPr kumimoji="1" lang="en-US" altLang="ja-JP" sz="1200" dirty="0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AB26EF51-7ED9-46F5-959A-0A5BAE5F3C47}"/>
              </a:ext>
            </a:extLst>
          </p:cNvPr>
          <p:cNvSpPr/>
          <p:nvPr/>
        </p:nvSpPr>
        <p:spPr>
          <a:xfrm>
            <a:off x="1989054" y="2936452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ショップ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師団バナー</a:t>
            </a:r>
            <a:endParaRPr kumimoji="1" lang="en-US" altLang="ja-JP" sz="1200" dirty="0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6607FBC-8E9B-49E4-95DB-F4CE6C33A693}"/>
              </a:ext>
            </a:extLst>
          </p:cNvPr>
          <p:cNvSpPr/>
          <p:nvPr/>
        </p:nvSpPr>
        <p:spPr>
          <a:xfrm>
            <a:off x="3471712" y="1851205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メンバー</a:t>
            </a:r>
            <a:endParaRPr kumimoji="1" lang="en-US" altLang="ja-JP" sz="1200" dirty="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86EECFF1-5F6D-4EA8-8554-3688036E66A2}"/>
              </a:ext>
            </a:extLst>
          </p:cNvPr>
          <p:cNvSpPr/>
          <p:nvPr/>
        </p:nvSpPr>
        <p:spPr>
          <a:xfrm>
            <a:off x="1902287" y="5935969"/>
            <a:ext cx="1156060" cy="35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イベント</a:t>
            </a:r>
            <a:endParaRPr kumimoji="1" lang="en-US" altLang="ja-JP" sz="1400" dirty="0"/>
          </a:p>
        </p:txBody>
      </p:sp>
      <p:cxnSp>
        <p:nvCxnSpPr>
          <p:cNvPr id="189" name="コネクタ: カギ線 188">
            <a:extLst>
              <a:ext uri="{FF2B5EF4-FFF2-40B4-BE49-F238E27FC236}">
                <a16:creationId xmlns:a16="http://schemas.microsoft.com/office/drawing/2014/main" id="{06A4E1A9-61C1-46CB-B9F9-847472388382}"/>
              </a:ext>
            </a:extLst>
          </p:cNvPr>
          <p:cNvCxnSpPr>
            <a:cxnSpLocks/>
            <a:stCxn id="2" idx="3"/>
            <a:endCxn id="54" idx="1"/>
          </p:cNvCxnSpPr>
          <p:nvPr/>
        </p:nvCxnSpPr>
        <p:spPr>
          <a:xfrm flipH="1">
            <a:off x="301354" y="1241397"/>
            <a:ext cx="1060610" cy="1493294"/>
          </a:xfrm>
          <a:prstGeom prst="bentConnector5">
            <a:avLst>
              <a:gd name="adj1" fmla="val -21554"/>
              <a:gd name="adj2" fmla="val 50000"/>
              <a:gd name="adj3" fmla="val 1215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コネクタ: カギ線 391">
            <a:extLst>
              <a:ext uri="{FF2B5EF4-FFF2-40B4-BE49-F238E27FC236}">
                <a16:creationId xmlns:a16="http://schemas.microsoft.com/office/drawing/2014/main" id="{D95F46AF-F2DF-401E-8705-847034583ABF}"/>
              </a:ext>
            </a:extLst>
          </p:cNvPr>
          <p:cNvCxnSpPr>
            <a:cxnSpLocks/>
            <a:stCxn id="126" idx="3"/>
            <a:endCxn id="107" idx="1"/>
          </p:cNvCxnSpPr>
          <p:nvPr/>
        </p:nvCxnSpPr>
        <p:spPr>
          <a:xfrm flipH="1">
            <a:off x="491882" y="3280728"/>
            <a:ext cx="2566465" cy="1589560"/>
          </a:xfrm>
          <a:prstGeom prst="bentConnector5">
            <a:avLst>
              <a:gd name="adj1" fmla="val -4434"/>
              <a:gd name="adj2" fmla="val 45750"/>
              <a:gd name="adj3" fmla="val 108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0F1FD68-0763-4C56-846A-5064B0DA27A3}"/>
              </a:ext>
            </a:extLst>
          </p:cNvPr>
          <p:cNvSpPr txBox="1"/>
          <p:nvPr/>
        </p:nvSpPr>
        <p:spPr>
          <a:xfrm>
            <a:off x="2170781" y="1550906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ID.di100</a:t>
            </a:r>
            <a:endParaRPr kumimoji="1" lang="ja-JP" altLang="en-US" sz="10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E39C650-BBD2-4078-82B2-6D0F45D721BC}"/>
              </a:ext>
            </a:extLst>
          </p:cNvPr>
          <p:cNvSpPr txBox="1"/>
          <p:nvPr/>
        </p:nvSpPr>
        <p:spPr>
          <a:xfrm>
            <a:off x="2189316" y="2545380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ID.di100a</a:t>
            </a:r>
            <a:endParaRPr kumimoji="1" lang="ja-JP" altLang="en-US" sz="10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A894572-3B62-4837-AB1A-96C6524B5A4B}"/>
              </a:ext>
            </a:extLst>
          </p:cNvPr>
          <p:cNvSpPr txBox="1"/>
          <p:nvPr/>
        </p:nvSpPr>
        <p:spPr>
          <a:xfrm>
            <a:off x="3723073" y="1525293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ID.di101</a:t>
            </a:r>
            <a:endParaRPr kumimoji="1" lang="ja-JP" altLang="en-US" sz="1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C55730A-997C-470F-A4A8-9DD63E4798ED}"/>
              </a:ext>
            </a:extLst>
          </p:cNvPr>
          <p:cNvSpPr txBox="1"/>
          <p:nvPr/>
        </p:nvSpPr>
        <p:spPr>
          <a:xfrm>
            <a:off x="3689575" y="2519365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ID.di102</a:t>
            </a:r>
            <a:endParaRPr kumimoji="1" lang="ja-JP" altLang="en-US" sz="10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2B62A53-697E-4789-A5AA-2BDE76F3F33A}"/>
              </a:ext>
            </a:extLst>
          </p:cNvPr>
          <p:cNvSpPr txBox="1"/>
          <p:nvPr/>
        </p:nvSpPr>
        <p:spPr>
          <a:xfrm>
            <a:off x="4995718" y="1824168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ID.di102a</a:t>
            </a:r>
            <a:endParaRPr kumimoji="1" lang="ja-JP" altLang="en-US" sz="1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B124C21-5763-44F0-9F0F-D03C2EB0A71C}"/>
              </a:ext>
            </a:extLst>
          </p:cNvPr>
          <p:cNvSpPr txBox="1"/>
          <p:nvPr/>
        </p:nvSpPr>
        <p:spPr>
          <a:xfrm>
            <a:off x="453120" y="3064739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ID.di102</a:t>
            </a:r>
            <a:endParaRPr kumimoji="1" lang="ja-JP" altLang="en-US" sz="10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41C109E-7B6A-4C7B-A8E1-A5337E85F053}"/>
              </a:ext>
            </a:extLst>
          </p:cNvPr>
          <p:cNvSpPr/>
          <p:nvPr/>
        </p:nvSpPr>
        <p:spPr>
          <a:xfrm>
            <a:off x="134435" y="2358903"/>
            <a:ext cx="1508841" cy="935078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フロー②に記載</a:t>
            </a: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A4DB0C93-F3EB-4D01-B221-BC5DB4550D63}"/>
              </a:ext>
            </a:extLst>
          </p:cNvPr>
          <p:cNvSpPr/>
          <p:nvPr/>
        </p:nvSpPr>
        <p:spPr>
          <a:xfrm>
            <a:off x="491882" y="4390899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イベント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バナー</a:t>
            </a:r>
            <a:endParaRPr kumimoji="1" lang="en-US" altLang="ja-JP" sz="1050" dirty="0"/>
          </a:p>
          <a:p>
            <a:pPr algn="ctr"/>
            <a:r>
              <a:rPr kumimoji="1" lang="en-US" altLang="ja-JP" sz="1400" dirty="0"/>
              <a:t>SHOP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84E7E5A8-142C-4497-99AA-D1A8787E9AD7}"/>
              </a:ext>
            </a:extLst>
          </p:cNvPr>
          <p:cNvSpPr/>
          <p:nvPr/>
        </p:nvSpPr>
        <p:spPr>
          <a:xfrm>
            <a:off x="1391865" y="4393694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アイテム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交換リスト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ウィンドウ</a:t>
            </a:r>
            <a:endParaRPr kumimoji="1" lang="ja-JP" altLang="en-US" sz="1000" dirty="0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3DB0C2D2-99B9-4438-83D1-4C5608254152}"/>
              </a:ext>
            </a:extLst>
          </p:cNvPr>
          <p:cNvSpPr/>
          <p:nvPr/>
        </p:nvSpPr>
        <p:spPr>
          <a:xfrm>
            <a:off x="2309140" y="4390899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アイテム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交換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ウィンドウ</a:t>
            </a:r>
            <a:endParaRPr kumimoji="1" lang="ja-JP" altLang="en-US" sz="1000" dirty="0"/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B6E21689-BF56-4DAF-9C31-774033619E36}"/>
              </a:ext>
            </a:extLst>
          </p:cNvPr>
          <p:cNvCxnSpPr>
            <a:cxnSpLocks/>
            <a:stCxn id="107" idx="3"/>
            <a:endCxn id="108" idx="1"/>
          </p:cNvCxnSpPr>
          <p:nvPr/>
        </p:nvCxnSpPr>
        <p:spPr>
          <a:xfrm>
            <a:off x="1230436" y="4870288"/>
            <a:ext cx="161429" cy="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4F32E37C-D6C3-458B-B80A-2B53DBED9DE5}"/>
              </a:ext>
            </a:extLst>
          </p:cNvPr>
          <p:cNvCxnSpPr>
            <a:cxnSpLocks/>
            <a:stCxn id="108" idx="3"/>
            <a:endCxn id="109" idx="1"/>
          </p:cNvCxnSpPr>
          <p:nvPr/>
        </p:nvCxnSpPr>
        <p:spPr>
          <a:xfrm flipV="1">
            <a:off x="2130419" y="4870288"/>
            <a:ext cx="178721" cy="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2AE0BAF7-9CBB-4428-9710-AA28489FA389}"/>
              </a:ext>
            </a:extLst>
          </p:cNvPr>
          <p:cNvSpPr/>
          <p:nvPr/>
        </p:nvSpPr>
        <p:spPr>
          <a:xfrm>
            <a:off x="3497643" y="896104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チャット</a:t>
            </a:r>
            <a:endParaRPr kumimoji="1" lang="en-US" altLang="ja-JP" sz="1200" dirty="0"/>
          </a:p>
        </p:txBody>
      </p:sp>
      <p:cxnSp>
        <p:nvCxnSpPr>
          <p:cNvPr id="168" name="コネクタ: カギ線 167">
            <a:extLst>
              <a:ext uri="{FF2B5EF4-FFF2-40B4-BE49-F238E27FC236}">
                <a16:creationId xmlns:a16="http://schemas.microsoft.com/office/drawing/2014/main" id="{5C5E1B58-CA96-41FC-86C9-A2D093634C44}"/>
              </a:ext>
            </a:extLst>
          </p:cNvPr>
          <p:cNvCxnSpPr>
            <a:cxnSpLocks/>
            <a:stCxn id="81" idx="3"/>
            <a:endCxn id="126" idx="1"/>
          </p:cNvCxnSpPr>
          <p:nvPr/>
        </p:nvCxnSpPr>
        <p:spPr>
          <a:xfrm flipH="1">
            <a:off x="1989054" y="2202304"/>
            <a:ext cx="1072300" cy="1078424"/>
          </a:xfrm>
          <a:prstGeom prst="bentConnector5">
            <a:avLst>
              <a:gd name="adj1" fmla="val -10983"/>
              <a:gd name="adj2" fmla="val 50000"/>
              <a:gd name="adj3" fmla="val 121319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コネクタ: カギ線 169">
            <a:extLst>
              <a:ext uri="{FF2B5EF4-FFF2-40B4-BE49-F238E27FC236}">
                <a16:creationId xmlns:a16="http://schemas.microsoft.com/office/drawing/2014/main" id="{4F481955-D11D-4A48-BB8B-C934E9653864}"/>
              </a:ext>
            </a:extLst>
          </p:cNvPr>
          <p:cNvCxnSpPr>
            <a:cxnSpLocks/>
            <a:stCxn id="71" idx="3"/>
            <a:endCxn id="126" idx="1"/>
          </p:cNvCxnSpPr>
          <p:nvPr/>
        </p:nvCxnSpPr>
        <p:spPr>
          <a:xfrm flipH="1">
            <a:off x="1989054" y="1240381"/>
            <a:ext cx="1072300" cy="2040347"/>
          </a:xfrm>
          <a:prstGeom prst="bentConnector5">
            <a:avLst>
              <a:gd name="adj1" fmla="val -10660"/>
              <a:gd name="adj2" fmla="val 73134"/>
              <a:gd name="adj3" fmla="val 121319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FB5EC129-3767-4FF0-B5BE-51AC8083FD48}"/>
              </a:ext>
            </a:extLst>
          </p:cNvPr>
          <p:cNvCxnSpPr>
            <a:cxnSpLocks/>
            <a:stCxn id="71" idx="3"/>
            <a:endCxn id="123" idx="1"/>
          </p:cNvCxnSpPr>
          <p:nvPr/>
        </p:nvCxnSpPr>
        <p:spPr>
          <a:xfrm flipV="1">
            <a:off x="3061354" y="1240380"/>
            <a:ext cx="4362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6FF9BBB1-FE19-470D-9590-8471BA007333}"/>
              </a:ext>
            </a:extLst>
          </p:cNvPr>
          <p:cNvCxnSpPr>
            <a:cxnSpLocks/>
            <a:stCxn id="81" idx="3"/>
            <a:endCxn id="127" idx="1"/>
          </p:cNvCxnSpPr>
          <p:nvPr/>
        </p:nvCxnSpPr>
        <p:spPr>
          <a:xfrm flipV="1">
            <a:off x="3061354" y="2195481"/>
            <a:ext cx="410358" cy="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57D1E3A-5065-4576-85A2-687FA337DCF4}"/>
              </a:ext>
            </a:extLst>
          </p:cNvPr>
          <p:cNvSpPr txBox="1"/>
          <p:nvPr/>
        </p:nvSpPr>
        <p:spPr>
          <a:xfrm>
            <a:off x="4967203" y="387621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ID.di101a</a:t>
            </a:r>
            <a:endParaRPr kumimoji="1" lang="ja-JP" altLang="en-US" sz="1000" dirty="0"/>
          </a:p>
        </p:txBody>
      </p:sp>
      <p:sp>
        <p:nvSpPr>
          <p:cNvPr id="195" name="四角形: 角を丸くする 194">
            <a:extLst>
              <a:ext uri="{FF2B5EF4-FFF2-40B4-BE49-F238E27FC236}">
                <a16:creationId xmlns:a16="http://schemas.microsoft.com/office/drawing/2014/main" id="{4D5F9FA1-2C72-4158-8D7B-816D0D13768E}"/>
              </a:ext>
            </a:extLst>
          </p:cNvPr>
          <p:cNvSpPr/>
          <p:nvPr/>
        </p:nvSpPr>
        <p:spPr>
          <a:xfrm>
            <a:off x="4792827" y="160968"/>
            <a:ext cx="1069294" cy="255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入力エラー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ウィンドウ</a:t>
            </a:r>
          </a:p>
        </p:txBody>
      </p:sp>
      <p:cxnSp>
        <p:nvCxnSpPr>
          <p:cNvPr id="196" name="コネクタ: カギ線 195">
            <a:extLst>
              <a:ext uri="{FF2B5EF4-FFF2-40B4-BE49-F238E27FC236}">
                <a16:creationId xmlns:a16="http://schemas.microsoft.com/office/drawing/2014/main" id="{CA9A1C52-2506-4682-98F3-ABC469DD2E62}"/>
              </a:ext>
            </a:extLst>
          </p:cNvPr>
          <p:cNvCxnSpPr>
            <a:cxnSpLocks/>
            <a:stCxn id="123" idx="3"/>
            <a:endCxn id="195" idx="1"/>
          </p:cNvCxnSpPr>
          <p:nvPr/>
        </p:nvCxnSpPr>
        <p:spPr>
          <a:xfrm flipV="1">
            <a:off x="4566936" y="288491"/>
            <a:ext cx="225891" cy="9518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2E5CE9AB-7248-4D98-8108-72B071498B5C}"/>
              </a:ext>
            </a:extLst>
          </p:cNvPr>
          <p:cNvSpPr txBox="1"/>
          <p:nvPr/>
        </p:nvSpPr>
        <p:spPr>
          <a:xfrm>
            <a:off x="4967203" y="826040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ID.di101b</a:t>
            </a:r>
            <a:endParaRPr kumimoji="1" lang="ja-JP" altLang="en-US" sz="1000" dirty="0"/>
          </a:p>
        </p:txBody>
      </p:sp>
      <p:sp>
        <p:nvSpPr>
          <p:cNvPr id="210" name="四角形: 角を丸くする 209">
            <a:extLst>
              <a:ext uri="{FF2B5EF4-FFF2-40B4-BE49-F238E27FC236}">
                <a16:creationId xmlns:a16="http://schemas.microsoft.com/office/drawing/2014/main" id="{AB167721-1245-4EE7-BAB0-BC03E7E9DCE1}"/>
              </a:ext>
            </a:extLst>
          </p:cNvPr>
          <p:cNvSpPr/>
          <p:nvPr/>
        </p:nvSpPr>
        <p:spPr>
          <a:xfrm>
            <a:off x="4792827" y="599387"/>
            <a:ext cx="1069294" cy="255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スタンプ選択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ウィンドウ</a:t>
            </a:r>
          </a:p>
        </p:txBody>
      </p: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17692C0E-E0FA-456D-B105-BAB3D1071903}"/>
              </a:ext>
            </a:extLst>
          </p:cNvPr>
          <p:cNvSpPr txBox="1"/>
          <p:nvPr/>
        </p:nvSpPr>
        <p:spPr>
          <a:xfrm>
            <a:off x="6217491" y="1324741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ID.di101c</a:t>
            </a:r>
            <a:endParaRPr kumimoji="1" lang="ja-JP" altLang="en-US" sz="1000" dirty="0"/>
          </a:p>
        </p:txBody>
      </p:sp>
      <p:sp>
        <p:nvSpPr>
          <p:cNvPr id="212" name="四角形: 角を丸くする 211">
            <a:extLst>
              <a:ext uri="{FF2B5EF4-FFF2-40B4-BE49-F238E27FC236}">
                <a16:creationId xmlns:a16="http://schemas.microsoft.com/office/drawing/2014/main" id="{39A6106C-26F1-46D8-8949-5947F3A37630}"/>
              </a:ext>
            </a:extLst>
          </p:cNvPr>
          <p:cNvSpPr/>
          <p:nvPr/>
        </p:nvSpPr>
        <p:spPr>
          <a:xfrm>
            <a:off x="6044584" y="1112856"/>
            <a:ext cx="1069294" cy="255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団員プロフィール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ウィンドウ</a:t>
            </a:r>
          </a:p>
        </p:txBody>
      </p:sp>
      <p:cxnSp>
        <p:nvCxnSpPr>
          <p:cNvPr id="213" name="コネクタ: カギ線 212">
            <a:extLst>
              <a:ext uri="{FF2B5EF4-FFF2-40B4-BE49-F238E27FC236}">
                <a16:creationId xmlns:a16="http://schemas.microsoft.com/office/drawing/2014/main" id="{76667180-3AE8-45FA-9BD4-1B52A434F8F7}"/>
              </a:ext>
            </a:extLst>
          </p:cNvPr>
          <p:cNvCxnSpPr>
            <a:cxnSpLocks/>
            <a:stCxn id="123" idx="3"/>
            <a:endCxn id="210" idx="1"/>
          </p:cNvCxnSpPr>
          <p:nvPr/>
        </p:nvCxnSpPr>
        <p:spPr>
          <a:xfrm flipV="1">
            <a:off x="4566936" y="726910"/>
            <a:ext cx="225891" cy="5134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コネクタ: カギ線 215">
            <a:extLst>
              <a:ext uri="{FF2B5EF4-FFF2-40B4-BE49-F238E27FC236}">
                <a16:creationId xmlns:a16="http://schemas.microsoft.com/office/drawing/2014/main" id="{BC00FF9E-103B-4E35-92D3-051579050F58}"/>
              </a:ext>
            </a:extLst>
          </p:cNvPr>
          <p:cNvCxnSpPr>
            <a:cxnSpLocks/>
            <a:stCxn id="123" idx="3"/>
            <a:endCxn id="212" idx="1"/>
          </p:cNvCxnSpPr>
          <p:nvPr/>
        </p:nvCxnSpPr>
        <p:spPr>
          <a:xfrm flipV="1">
            <a:off x="4566936" y="1240379"/>
            <a:ext cx="147764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1591992E-7D57-4271-B7AA-4D33FA35877C}"/>
              </a:ext>
            </a:extLst>
          </p:cNvPr>
          <p:cNvSpPr txBox="1"/>
          <p:nvPr/>
        </p:nvSpPr>
        <p:spPr>
          <a:xfrm>
            <a:off x="7600518" y="2276153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ID.di102e</a:t>
            </a:r>
            <a:endParaRPr kumimoji="1" lang="ja-JP" altLang="en-US" sz="1000" dirty="0"/>
          </a:p>
        </p:txBody>
      </p:sp>
      <p:sp>
        <p:nvSpPr>
          <p:cNvPr id="230" name="四角形: 角を丸くする 229">
            <a:extLst>
              <a:ext uri="{FF2B5EF4-FFF2-40B4-BE49-F238E27FC236}">
                <a16:creationId xmlns:a16="http://schemas.microsoft.com/office/drawing/2014/main" id="{4BD8FB01-CF65-4FBA-8653-A8013DBA04CD}"/>
              </a:ext>
            </a:extLst>
          </p:cNvPr>
          <p:cNvSpPr/>
          <p:nvPr/>
        </p:nvSpPr>
        <p:spPr>
          <a:xfrm>
            <a:off x="4802629" y="1607422"/>
            <a:ext cx="1069294" cy="255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役職変更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ウィンドウ</a:t>
            </a:r>
          </a:p>
        </p:txBody>
      </p:sp>
      <p:sp>
        <p:nvSpPr>
          <p:cNvPr id="231" name="テキスト ボックス 230">
            <a:extLst>
              <a:ext uri="{FF2B5EF4-FFF2-40B4-BE49-F238E27FC236}">
                <a16:creationId xmlns:a16="http://schemas.microsoft.com/office/drawing/2014/main" id="{87D089F2-95F3-4BF1-912A-C03795B34937}"/>
              </a:ext>
            </a:extLst>
          </p:cNvPr>
          <p:cNvSpPr txBox="1"/>
          <p:nvPr/>
        </p:nvSpPr>
        <p:spPr>
          <a:xfrm>
            <a:off x="6389945" y="2282274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ID.di102d</a:t>
            </a:r>
            <a:endParaRPr kumimoji="1" lang="ja-JP" altLang="en-US" sz="1000" dirty="0"/>
          </a:p>
        </p:txBody>
      </p:sp>
      <p:sp>
        <p:nvSpPr>
          <p:cNvPr id="232" name="四角形: 角を丸くする 231">
            <a:extLst>
              <a:ext uri="{FF2B5EF4-FFF2-40B4-BE49-F238E27FC236}">
                <a16:creationId xmlns:a16="http://schemas.microsoft.com/office/drawing/2014/main" id="{B7BB2898-9754-44ED-9E6D-DDBA32019178}"/>
              </a:ext>
            </a:extLst>
          </p:cNvPr>
          <p:cNvSpPr/>
          <p:nvPr/>
        </p:nvSpPr>
        <p:spPr>
          <a:xfrm>
            <a:off x="6196856" y="2065528"/>
            <a:ext cx="1069294" cy="255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除名確認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ウィンドウ</a:t>
            </a:r>
          </a:p>
        </p:txBody>
      </p: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29B8CF03-71D0-4BFE-8B38-4F7DF40C99B4}"/>
              </a:ext>
            </a:extLst>
          </p:cNvPr>
          <p:cNvSpPr txBox="1"/>
          <p:nvPr/>
        </p:nvSpPr>
        <p:spPr>
          <a:xfrm>
            <a:off x="6379087" y="1824168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ID.di102b</a:t>
            </a:r>
            <a:endParaRPr kumimoji="1" lang="ja-JP" altLang="en-US" sz="1000" dirty="0"/>
          </a:p>
        </p:txBody>
      </p:sp>
      <p:sp>
        <p:nvSpPr>
          <p:cNvPr id="238" name="四角形: 角を丸くする 237">
            <a:extLst>
              <a:ext uri="{FF2B5EF4-FFF2-40B4-BE49-F238E27FC236}">
                <a16:creationId xmlns:a16="http://schemas.microsoft.com/office/drawing/2014/main" id="{3D9F644E-4388-4C8F-9153-A953C45C1017}"/>
              </a:ext>
            </a:extLst>
          </p:cNvPr>
          <p:cNvSpPr/>
          <p:nvPr/>
        </p:nvSpPr>
        <p:spPr>
          <a:xfrm>
            <a:off x="6185998" y="1607422"/>
            <a:ext cx="1069294" cy="255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役職変更確認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ウィンドウ</a:t>
            </a:r>
          </a:p>
        </p:txBody>
      </p:sp>
      <p:sp>
        <p:nvSpPr>
          <p:cNvPr id="240" name="四角形: 角を丸くする 239">
            <a:extLst>
              <a:ext uri="{FF2B5EF4-FFF2-40B4-BE49-F238E27FC236}">
                <a16:creationId xmlns:a16="http://schemas.microsoft.com/office/drawing/2014/main" id="{21D9B879-2C64-4197-8E28-A191B0FB305F}"/>
              </a:ext>
            </a:extLst>
          </p:cNvPr>
          <p:cNvSpPr/>
          <p:nvPr/>
        </p:nvSpPr>
        <p:spPr>
          <a:xfrm>
            <a:off x="7409315" y="2065528"/>
            <a:ext cx="1069294" cy="255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除名完了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ウィンドウ</a:t>
            </a:r>
          </a:p>
        </p:txBody>
      </p:sp>
      <p:sp>
        <p:nvSpPr>
          <p:cNvPr id="245" name="テキスト ボックス 244">
            <a:extLst>
              <a:ext uri="{FF2B5EF4-FFF2-40B4-BE49-F238E27FC236}">
                <a16:creationId xmlns:a16="http://schemas.microsoft.com/office/drawing/2014/main" id="{BA74F118-39FD-4879-974D-BDA83A8A6375}"/>
              </a:ext>
            </a:extLst>
          </p:cNvPr>
          <p:cNvSpPr txBox="1"/>
          <p:nvPr/>
        </p:nvSpPr>
        <p:spPr>
          <a:xfrm>
            <a:off x="7593198" y="1824168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ID.di102c</a:t>
            </a:r>
            <a:endParaRPr kumimoji="1" lang="ja-JP" altLang="en-US" sz="1000" dirty="0"/>
          </a:p>
        </p:txBody>
      </p:sp>
      <p:sp>
        <p:nvSpPr>
          <p:cNvPr id="246" name="四角形: 角を丸くする 245">
            <a:extLst>
              <a:ext uri="{FF2B5EF4-FFF2-40B4-BE49-F238E27FC236}">
                <a16:creationId xmlns:a16="http://schemas.microsoft.com/office/drawing/2014/main" id="{06FF643B-6C3E-4281-B3F5-CCB937C6764E}"/>
              </a:ext>
            </a:extLst>
          </p:cNvPr>
          <p:cNvSpPr/>
          <p:nvPr/>
        </p:nvSpPr>
        <p:spPr>
          <a:xfrm>
            <a:off x="7400109" y="1607422"/>
            <a:ext cx="1069294" cy="255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役職変更完了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ウィンドウ</a:t>
            </a:r>
          </a:p>
        </p:txBody>
      </p:sp>
      <p:cxnSp>
        <p:nvCxnSpPr>
          <p:cNvPr id="250" name="コネクタ: カギ線 249">
            <a:extLst>
              <a:ext uri="{FF2B5EF4-FFF2-40B4-BE49-F238E27FC236}">
                <a16:creationId xmlns:a16="http://schemas.microsoft.com/office/drawing/2014/main" id="{3C8AF9F2-4952-46C5-B763-F6E5F45A4826}"/>
              </a:ext>
            </a:extLst>
          </p:cNvPr>
          <p:cNvCxnSpPr>
            <a:cxnSpLocks/>
            <a:stCxn id="127" idx="3"/>
            <a:endCxn id="212" idx="1"/>
          </p:cNvCxnSpPr>
          <p:nvPr/>
        </p:nvCxnSpPr>
        <p:spPr>
          <a:xfrm flipV="1">
            <a:off x="4541005" y="1240379"/>
            <a:ext cx="1503579" cy="955102"/>
          </a:xfrm>
          <a:prstGeom prst="bentConnector3">
            <a:avLst>
              <a:gd name="adj1" fmla="val 13406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コネクタ: カギ線 253">
            <a:extLst>
              <a:ext uri="{FF2B5EF4-FFF2-40B4-BE49-F238E27FC236}">
                <a16:creationId xmlns:a16="http://schemas.microsoft.com/office/drawing/2014/main" id="{270E4F60-6478-47C7-B799-E42BDF63EAD3}"/>
              </a:ext>
            </a:extLst>
          </p:cNvPr>
          <p:cNvCxnSpPr>
            <a:cxnSpLocks/>
            <a:stCxn id="127" idx="3"/>
            <a:endCxn id="230" idx="1"/>
          </p:cNvCxnSpPr>
          <p:nvPr/>
        </p:nvCxnSpPr>
        <p:spPr>
          <a:xfrm flipV="1">
            <a:off x="4541005" y="1734945"/>
            <a:ext cx="261624" cy="46053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コネクタ: カギ線 259">
            <a:extLst>
              <a:ext uri="{FF2B5EF4-FFF2-40B4-BE49-F238E27FC236}">
                <a16:creationId xmlns:a16="http://schemas.microsoft.com/office/drawing/2014/main" id="{7ED4486E-5127-4AF5-8CAE-ECB1D7D00ED6}"/>
              </a:ext>
            </a:extLst>
          </p:cNvPr>
          <p:cNvCxnSpPr>
            <a:cxnSpLocks/>
            <a:stCxn id="123" idx="3"/>
            <a:endCxn id="212" idx="1"/>
          </p:cNvCxnSpPr>
          <p:nvPr/>
        </p:nvCxnSpPr>
        <p:spPr>
          <a:xfrm flipV="1">
            <a:off x="4566936" y="1240379"/>
            <a:ext cx="147764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矢印コネクタ 262">
            <a:extLst>
              <a:ext uri="{FF2B5EF4-FFF2-40B4-BE49-F238E27FC236}">
                <a16:creationId xmlns:a16="http://schemas.microsoft.com/office/drawing/2014/main" id="{1849DBE4-8DCC-4F3D-B1BC-F7322010AC78}"/>
              </a:ext>
            </a:extLst>
          </p:cNvPr>
          <p:cNvCxnSpPr>
            <a:cxnSpLocks/>
            <a:stCxn id="230" idx="3"/>
            <a:endCxn id="238" idx="1"/>
          </p:cNvCxnSpPr>
          <p:nvPr/>
        </p:nvCxnSpPr>
        <p:spPr>
          <a:xfrm>
            <a:off x="5871923" y="1734945"/>
            <a:ext cx="314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矢印コネクタ 265">
            <a:extLst>
              <a:ext uri="{FF2B5EF4-FFF2-40B4-BE49-F238E27FC236}">
                <a16:creationId xmlns:a16="http://schemas.microsoft.com/office/drawing/2014/main" id="{FE0D88F5-8EC1-4EFD-A5BD-C03646D285E3}"/>
              </a:ext>
            </a:extLst>
          </p:cNvPr>
          <p:cNvCxnSpPr>
            <a:cxnSpLocks/>
            <a:stCxn id="238" idx="3"/>
            <a:endCxn id="246" idx="1"/>
          </p:cNvCxnSpPr>
          <p:nvPr/>
        </p:nvCxnSpPr>
        <p:spPr>
          <a:xfrm>
            <a:off x="7255292" y="1734945"/>
            <a:ext cx="144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コネクタ: カギ線 268">
            <a:extLst>
              <a:ext uri="{FF2B5EF4-FFF2-40B4-BE49-F238E27FC236}">
                <a16:creationId xmlns:a16="http://schemas.microsoft.com/office/drawing/2014/main" id="{7C0D50F4-8942-4E06-B5BE-232537FD2392}"/>
              </a:ext>
            </a:extLst>
          </p:cNvPr>
          <p:cNvCxnSpPr>
            <a:cxnSpLocks/>
            <a:stCxn id="230" idx="3"/>
            <a:endCxn id="232" idx="1"/>
          </p:cNvCxnSpPr>
          <p:nvPr/>
        </p:nvCxnSpPr>
        <p:spPr>
          <a:xfrm>
            <a:off x="5871923" y="1734945"/>
            <a:ext cx="324933" cy="458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矢印コネクタ 271">
            <a:extLst>
              <a:ext uri="{FF2B5EF4-FFF2-40B4-BE49-F238E27FC236}">
                <a16:creationId xmlns:a16="http://schemas.microsoft.com/office/drawing/2014/main" id="{2EC3EDCE-3DC6-4C41-9693-2AC02F835384}"/>
              </a:ext>
            </a:extLst>
          </p:cNvPr>
          <p:cNvCxnSpPr>
            <a:cxnSpLocks/>
            <a:stCxn id="232" idx="3"/>
            <a:endCxn id="240" idx="1"/>
          </p:cNvCxnSpPr>
          <p:nvPr/>
        </p:nvCxnSpPr>
        <p:spPr>
          <a:xfrm>
            <a:off x="7266150" y="2193051"/>
            <a:ext cx="143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テキスト ボックス 274">
            <a:extLst>
              <a:ext uri="{FF2B5EF4-FFF2-40B4-BE49-F238E27FC236}">
                <a16:creationId xmlns:a16="http://schemas.microsoft.com/office/drawing/2014/main" id="{EF573B83-11CD-4BFD-A8E1-05DAAD52E1FA}"/>
              </a:ext>
            </a:extLst>
          </p:cNvPr>
          <p:cNvSpPr txBox="1"/>
          <p:nvPr/>
        </p:nvSpPr>
        <p:spPr>
          <a:xfrm>
            <a:off x="6385367" y="2721165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ID.di102g</a:t>
            </a:r>
            <a:endParaRPr kumimoji="1" lang="ja-JP" altLang="en-US" sz="1000" dirty="0"/>
          </a:p>
        </p:txBody>
      </p:sp>
      <p:sp>
        <p:nvSpPr>
          <p:cNvPr id="276" name="テキスト ボックス 275">
            <a:extLst>
              <a:ext uri="{FF2B5EF4-FFF2-40B4-BE49-F238E27FC236}">
                <a16:creationId xmlns:a16="http://schemas.microsoft.com/office/drawing/2014/main" id="{1A6EF020-E668-40FD-B229-C7E7C750C143}"/>
              </a:ext>
            </a:extLst>
          </p:cNvPr>
          <p:cNvSpPr txBox="1"/>
          <p:nvPr/>
        </p:nvSpPr>
        <p:spPr>
          <a:xfrm>
            <a:off x="5209193" y="2727286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ID.di102f</a:t>
            </a:r>
            <a:endParaRPr kumimoji="1" lang="ja-JP" altLang="en-US" sz="1000" dirty="0"/>
          </a:p>
        </p:txBody>
      </p:sp>
      <p:sp>
        <p:nvSpPr>
          <p:cNvPr id="277" name="四角形: 角を丸くする 276">
            <a:extLst>
              <a:ext uri="{FF2B5EF4-FFF2-40B4-BE49-F238E27FC236}">
                <a16:creationId xmlns:a16="http://schemas.microsoft.com/office/drawing/2014/main" id="{9114FF3C-73C5-4EE3-8AF1-5EFF2E02632B}"/>
              </a:ext>
            </a:extLst>
          </p:cNvPr>
          <p:cNvSpPr/>
          <p:nvPr/>
        </p:nvSpPr>
        <p:spPr>
          <a:xfrm>
            <a:off x="4965619" y="2510540"/>
            <a:ext cx="1069294" cy="255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退団確認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ウィンドウ</a:t>
            </a:r>
          </a:p>
        </p:txBody>
      </p:sp>
      <p:sp>
        <p:nvSpPr>
          <p:cNvPr id="278" name="四角形: 角を丸くする 277">
            <a:extLst>
              <a:ext uri="{FF2B5EF4-FFF2-40B4-BE49-F238E27FC236}">
                <a16:creationId xmlns:a16="http://schemas.microsoft.com/office/drawing/2014/main" id="{F01B9986-E020-4CBD-8696-6BF552C761DA}"/>
              </a:ext>
            </a:extLst>
          </p:cNvPr>
          <p:cNvSpPr/>
          <p:nvPr/>
        </p:nvSpPr>
        <p:spPr>
          <a:xfrm>
            <a:off x="6194164" y="2510540"/>
            <a:ext cx="1069294" cy="255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退団最終確認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ウィンドウ</a:t>
            </a:r>
          </a:p>
        </p:txBody>
      </p:sp>
      <p:cxnSp>
        <p:nvCxnSpPr>
          <p:cNvPr id="279" name="コネクタ: カギ線 278">
            <a:extLst>
              <a:ext uri="{FF2B5EF4-FFF2-40B4-BE49-F238E27FC236}">
                <a16:creationId xmlns:a16="http://schemas.microsoft.com/office/drawing/2014/main" id="{F6D433F0-0E0A-4D08-ADD9-2208B7899D5C}"/>
              </a:ext>
            </a:extLst>
          </p:cNvPr>
          <p:cNvCxnSpPr>
            <a:cxnSpLocks/>
            <a:stCxn id="230" idx="3"/>
            <a:endCxn id="277" idx="1"/>
          </p:cNvCxnSpPr>
          <p:nvPr/>
        </p:nvCxnSpPr>
        <p:spPr>
          <a:xfrm flipH="1">
            <a:off x="4965619" y="1734945"/>
            <a:ext cx="906304" cy="903118"/>
          </a:xfrm>
          <a:prstGeom prst="bentConnector5">
            <a:avLst>
              <a:gd name="adj1" fmla="val -7752"/>
              <a:gd name="adj2" fmla="val 50000"/>
              <a:gd name="adj3" fmla="val 118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D781AF68-469E-4BB7-B4B4-8D5496A377E3}"/>
              </a:ext>
            </a:extLst>
          </p:cNvPr>
          <p:cNvCxnSpPr>
            <a:cxnSpLocks/>
            <a:stCxn id="277" idx="3"/>
            <a:endCxn id="278" idx="1"/>
          </p:cNvCxnSpPr>
          <p:nvPr/>
        </p:nvCxnSpPr>
        <p:spPr>
          <a:xfrm>
            <a:off x="6034913" y="2638063"/>
            <a:ext cx="159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テキスト ボックス 306">
            <a:extLst>
              <a:ext uri="{FF2B5EF4-FFF2-40B4-BE49-F238E27FC236}">
                <a16:creationId xmlns:a16="http://schemas.microsoft.com/office/drawing/2014/main" id="{B627BA37-87D9-4BEB-9992-5BE08D6C7F7D}"/>
              </a:ext>
            </a:extLst>
          </p:cNvPr>
          <p:cNvSpPr txBox="1"/>
          <p:nvPr/>
        </p:nvSpPr>
        <p:spPr>
          <a:xfrm>
            <a:off x="7613057" y="2721165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ID.di102h</a:t>
            </a:r>
            <a:endParaRPr kumimoji="1" lang="ja-JP" altLang="en-US" sz="1000" dirty="0"/>
          </a:p>
        </p:txBody>
      </p:sp>
      <p:sp>
        <p:nvSpPr>
          <p:cNvPr id="308" name="四角形: 角を丸くする 307">
            <a:extLst>
              <a:ext uri="{FF2B5EF4-FFF2-40B4-BE49-F238E27FC236}">
                <a16:creationId xmlns:a16="http://schemas.microsoft.com/office/drawing/2014/main" id="{CF632159-FB9E-4888-A7A3-EDF4F6410496}"/>
              </a:ext>
            </a:extLst>
          </p:cNvPr>
          <p:cNvSpPr/>
          <p:nvPr/>
        </p:nvSpPr>
        <p:spPr>
          <a:xfrm>
            <a:off x="7421854" y="2510540"/>
            <a:ext cx="1069294" cy="255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退団完了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ウィンドウ</a:t>
            </a:r>
          </a:p>
        </p:txBody>
      </p:sp>
      <p:cxnSp>
        <p:nvCxnSpPr>
          <p:cNvPr id="309" name="直線矢印コネクタ 308">
            <a:extLst>
              <a:ext uri="{FF2B5EF4-FFF2-40B4-BE49-F238E27FC236}">
                <a16:creationId xmlns:a16="http://schemas.microsoft.com/office/drawing/2014/main" id="{25A87B13-8470-4694-B1B7-3E2379DE7365}"/>
              </a:ext>
            </a:extLst>
          </p:cNvPr>
          <p:cNvCxnSpPr>
            <a:cxnSpLocks/>
            <a:stCxn id="278" idx="3"/>
            <a:endCxn id="308" idx="1"/>
          </p:cNvCxnSpPr>
          <p:nvPr/>
        </p:nvCxnSpPr>
        <p:spPr>
          <a:xfrm>
            <a:off x="7263458" y="2638063"/>
            <a:ext cx="158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四角形: 角を丸くする 315">
            <a:extLst>
              <a:ext uri="{FF2B5EF4-FFF2-40B4-BE49-F238E27FC236}">
                <a16:creationId xmlns:a16="http://schemas.microsoft.com/office/drawing/2014/main" id="{17137F89-22DA-4549-BBDC-FC8341177183}"/>
              </a:ext>
            </a:extLst>
          </p:cNvPr>
          <p:cNvSpPr/>
          <p:nvPr/>
        </p:nvSpPr>
        <p:spPr>
          <a:xfrm>
            <a:off x="4802629" y="3049091"/>
            <a:ext cx="1069294" cy="255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入団申請一覧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ウィンドウ</a:t>
            </a:r>
          </a:p>
        </p:txBody>
      </p:sp>
      <p:cxnSp>
        <p:nvCxnSpPr>
          <p:cNvPr id="317" name="コネクタ: カギ線 316">
            <a:extLst>
              <a:ext uri="{FF2B5EF4-FFF2-40B4-BE49-F238E27FC236}">
                <a16:creationId xmlns:a16="http://schemas.microsoft.com/office/drawing/2014/main" id="{F49891A4-4528-493A-877F-FFBF469B1381}"/>
              </a:ext>
            </a:extLst>
          </p:cNvPr>
          <p:cNvCxnSpPr>
            <a:cxnSpLocks/>
            <a:stCxn id="127" idx="3"/>
            <a:endCxn id="316" idx="1"/>
          </p:cNvCxnSpPr>
          <p:nvPr/>
        </p:nvCxnSpPr>
        <p:spPr>
          <a:xfrm>
            <a:off x="4541005" y="2195481"/>
            <a:ext cx="261624" cy="9811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四角形: 角を丸くする 320">
            <a:extLst>
              <a:ext uri="{FF2B5EF4-FFF2-40B4-BE49-F238E27FC236}">
                <a16:creationId xmlns:a16="http://schemas.microsoft.com/office/drawing/2014/main" id="{9285D69A-E697-492B-BF2D-DAC6B30A834F}"/>
              </a:ext>
            </a:extLst>
          </p:cNvPr>
          <p:cNvSpPr/>
          <p:nvPr/>
        </p:nvSpPr>
        <p:spPr>
          <a:xfrm>
            <a:off x="6236970" y="3049091"/>
            <a:ext cx="1069294" cy="255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入団承認確認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ウィンドウ</a:t>
            </a:r>
          </a:p>
        </p:txBody>
      </p:sp>
      <p:sp>
        <p:nvSpPr>
          <p:cNvPr id="326" name="四角形: 角を丸くする 325">
            <a:extLst>
              <a:ext uri="{FF2B5EF4-FFF2-40B4-BE49-F238E27FC236}">
                <a16:creationId xmlns:a16="http://schemas.microsoft.com/office/drawing/2014/main" id="{4EEC7EF4-C428-4365-A16A-4476FE72DD16}"/>
              </a:ext>
            </a:extLst>
          </p:cNvPr>
          <p:cNvSpPr/>
          <p:nvPr/>
        </p:nvSpPr>
        <p:spPr>
          <a:xfrm>
            <a:off x="6236970" y="3468217"/>
            <a:ext cx="1069294" cy="255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入団拒否確認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ウィンドウ</a:t>
            </a:r>
          </a:p>
        </p:txBody>
      </p:sp>
      <p:sp>
        <p:nvSpPr>
          <p:cNvPr id="327" name="四角形: 角を丸くする 326">
            <a:extLst>
              <a:ext uri="{FF2B5EF4-FFF2-40B4-BE49-F238E27FC236}">
                <a16:creationId xmlns:a16="http://schemas.microsoft.com/office/drawing/2014/main" id="{ECA833B1-E5FE-427F-8658-94994F530CD0}"/>
              </a:ext>
            </a:extLst>
          </p:cNvPr>
          <p:cNvSpPr/>
          <p:nvPr/>
        </p:nvSpPr>
        <p:spPr>
          <a:xfrm>
            <a:off x="6236970" y="3913575"/>
            <a:ext cx="1069294" cy="255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入団一括拒否確認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ウィンドウ</a:t>
            </a:r>
          </a:p>
        </p:txBody>
      </p:sp>
      <p:cxnSp>
        <p:nvCxnSpPr>
          <p:cNvPr id="328" name="直線矢印コネクタ 327">
            <a:extLst>
              <a:ext uri="{FF2B5EF4-FFF2-40B4-BE49-F238E27FC236}">
                <a16:creationId xmlns:a16="http://schemas.microsoft.com/office/drawing/2014/main" id="{30C845EC-DE2B-4D33-AD94-ABABEC5052FD}"/>
              </a:ext>
            </a:extLst>
          </p:cNvPr>
          <p:cNvCxnSpPr>
            <a:cxnSpLocks/>
            <a:stCxn id="316" idx="3"/>
            <a:endCxn id="321" idx="1"/>
          </p:cNvCxnSpPr>
          <p:nvPr/>
        </p:nvCxnSpPr>
        <p:spPr>
          <a:xfrm>
            <a:off x="5871923" y="3176614"/>
            <a:ext cx="365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コネクタ: カギ線 330">
            <a:extLst>
              <a:ext uri="{FF2B5EF4-FFF2-40B4-BE49-F238E27FC236}">
                <a16:creationId xmlns:a16="http://schemas.microsoft.com/office/drawing/2014/main" id="{2F96F6EF-0516-4FFD-92BB-69FBD5F056CC}"/>
              </a:ext>
            </a:extLst>
          </p:cNvPr>
          <p:cNvCxnSpPr>
            <a:cxnSpLocks/>
            <a:stCxn id="316" idx="3"/>
            <a:endCxn id="326" idx="1"/>
          </p:cNvCxnSpPr>
          <p:nvPr/>
        </p:nvCxnSpPr>
        <p:spPr>
          <a:xfrm>
            <a:off x="5871923" y="3176614"/>
            <a:ext cx="365047" cy="4191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コネクタ: カギ線 333">
            <a:extLst>
              <a:ext uri="{FF2B5EF4-FFF2-40B4-BE49-F238E27FC236}">
                <a16:creationId xmlns:a16="http://schemas.microsoft.com/office/drawing/2014/main" id="{7F96DDA5-0397-4D61-9353-FCBA6A2805A1}"/>
              </a:ext>
            </a:extLst>
          </p:cNvPr>
          <p:cNvCxnSpPr>
            <a:cxnSpLocks/>
            <a:stCxn id="316" idx="3"/>
            <a:endCxn id="327" idx="1"/>
          </p:cNvCxnSpPr>
          <p:nvPr/>
        </p:nvCxnSpPr>
        <p:spPr>
          <a:xfrm>
            <a:off x="5871923" y="3176614"/>
            <a:ext cx="365047" cy="864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テキスト ボックス 338">
            <a:extLst>
              <a:ext uri="{FF2B5EF4-FFF2-40B4-BE49-F238E27FC236}">
                <a16:creationId xmlns:a16="http://schemas.microsoft.com/office/drawing/2014/main" id="{775A7252-9888-469E-96B5-55D635CE8A59}"/>
              </a:ext>
            </a:extLst>
          </p:cNvPr>
          <p:cNvSpPr txBox="1"/>
          <p:nvPr/>
        </p:nvSpPr>
        <p:spPr>
          <a:xfrm>
            <a:off x="6385367" y="3250891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ID.di102j</a:t>
            </a:r>
            <a:endParaRPr kumimoji="1" lang="ja-JP" altLang="en-US" sz="1000" dirty="0"/>
          </a:p>
        </p:txBody>
      </p:sp>
      <p:sp>
        <p:nvSpPr>
          <p:cNvPr id="340" name="テキスト ボックス 339">
            <a:extLst>
              <a:ext uri="{FF2B5EF4-FFF2-40B4-BE49-F238E27FC236}">
                <a16:creationId xmlns:a16="http://schemas.microsoft.com/office/drawing/2014/main" id="{88A74375-39B1-4A75-8C9D-0385428E8C14}"/>
              </a:ext>
            </a:extLst>
          </p:cNvPr>
          <p:cNvSpPr txBox="1"/>
          <p:nvPr/>
        </p:nvSpPr>
        <p:spPr>
          <a:xfrm>
            <a:off x="6384237" y="3680624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ID.di102k</a:t>
            </a:r>
            <a:endParaRPr kumimoji="1" lang="ja-JP" altLang="en-US" sz="1000" dirty="0"/>
          </a:p>
        </p:txBody>
      </p:sp>
      <p:sp>
        <p:nvSpPr>
          <p:cNvPr id="342" name="テキスト ボックス 341">
            <a:extLst>
              <a:ext uri="{FF2B5EF4-FFF2-40B4-BE49-F238E27FC236}">
                <a16:creationId xmlns:a16="http://schemas.microsoft.com/office/drawing/2014/main" id="{57DA3A53-99BF-4D0E-AD82-0AFEA0C3EEF8}"/>
              </a:ext>
            </a:extLst>
          </p:cNvPr>
          <p:cNvSpPr txBox="1"/>
          <p:nvPr/>
        </p:nvSpPr>
        <p:spPr>
          <a:xfrm>
            <a:off x="6384237" y="4659399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ID.di103a</a:t>
            </a:r>
            <a:endParaRPr kumimoji="1" lang="ja-JP" altLang="en-US" sz="1000" dirty="0"/>
          </a:p>
        </p:txBody>
      </p:sp>
      <p:sp>
        <p:nvSpPr>
          <p:cNvPr id="352" name="四角形: 角を丸くする 351">
            <a:extLst>
              <a:ext uri="{FF2B5EF4-FFF2-40B4-BE49-F238E27FC236}">
                <a16:creationId xmlns:a16="http://schemas.microsoft.com/office/drawing/2014/main" id="{6D0E4EDC-DC88-4BD2-BA9A-D1FE9F143707}"/>
              </a:ext>
            </a:extLst>
          </p:cNvPr>
          <p:cNvSpPr/>
          <p:nvPr/>
        </p:nvSpPr>
        <p:spPr>
          <a:xfrm>
            <a:off x="4802629" y="4455435"/>
            <a:ext cx="1069294" cy="255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師団設定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ウィンドウ</a:t>
            </a:r>
          </a:p>
        </p:txBody>
      </p:sp>
      <p:sp>
        <p:nvSpPr>
          <p:cNvPr id="353" name="四角形: 角を丸くする 352">
            <a:extLst>
              <a:ext uri="{FF2B5EF4-FFF2-40B4-BE49-F238E27FC236}">
                <a16:creationId xmlns:a16="http://schemas.microsoft.com/office/drawing/2014/main" id="{1D1A1EFD-E8EB-4A97-8949-9B029731D1F2}"/>
              </a:ext>
            </a:extLst>
          </p:cNvPr>
          <p:cNvSpPr/>
          <p:nvPr/>
        </p:nvSpPr>
        <p:spPr>
          <a:xfrm>
            <a:off x="6254860" y="4455435"/>
            <a:ext cx="1069294" cy="255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称号設定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ウィンドウ</a:t>
            </a:r>
          </a:p>
        </p:txBody>
      </p:sp>
      <p:sp>
        <p:nvSpPr>
          <p:cNvPr id="354" name="四角形: 角を丸くする 353">
            <a:extLst>
              <a:ext uri="{FF2B5EF4-FFF2-40B4-BE49-F238E27FC236}">
                <a16:creationId xmlns:a16="http://schemas.microsoft.com/office/drawing/2014/main" id="{A38118CA-7E9E-4061-B12C-0CC8411ABA6A}"/>
              </a:ext>
            </a:extLst>
          </p:cNvPr>
          <p:cNvSpPr/>
          <p:nvPr/>
        </p:nvSpPr>
        <p:spPr>
          <a:xfrm>
            <a:off x="6254860" y="4884657"/>
            <a:ext cx="1069294" cy="255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エンブレム設定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ウィンドウ</a:t>
            </a:r>
          </a:p>
        </p:txBody>
      </p:sp>
      <p:cxnSp>
        <p:nvCxnSpPr>
          <p:cNvPr id="355" name="コネクタ: カギ線 354">
            <a:extLst>
              <a:ext uri="{FF2B5EF4-FFF2-40B4-BE49-F238E27FC236}">
                <a16:creationId xmlns:a16="http://schemas.microsoft.com/office/drawing/2014/main" id="{A0C1BA80-7DCC-40F9-8AA3-DF4CB8258CF6}"/>
              </a:ext>
            </a:extLst>
          </p:cNvPr>
          <p:cNvCxnSpPr>
            <a:cxnSpLocks/>
            <a:stCxn id="71" idx="3"/>
            <a:endCxn id="352" idx="1"/>
          </p:cNvCxnSpPr>
          <p:nvPr/>
        </p:nvCxnSpPr>
        <p:spPr>
          <a:xfrm>
            <a:off x="3061354" y="1240381"/>
            <a:ext cx="1741275" cy="3342577"/>
          </a:xfrm>
          <a:prstGeom prst="bentConnector3">
            <a:avLst>
              <a:gd name="adj1" fmla="val 17265"/>
            </a:avLst>
          </a:prstGeom>
          <a:ln w="95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矢印コネクタ 358">
            <a:extLst>
              <a:ext uri="{FF2B5EF4-FFF2-40B4-BE49-F238E27FC236}">
                <a16:creationId xmlns:a16="http://schemas.microsoft.com/office/drawing/2014/main" id="{13305085-2AF0-4B1D-8353-8BBD77DCC9BA}"/>
              </a:ext>
            </a:extLst>
          </p:cNvPr>
          <p:cNvCxnSpPr>
            <a:cxnSpLocks/>
            <a:stCxn id="352" idx="3"/>
            <a:endCxn id="353" idx="1"/>
          </p:cNvCxnSpPr>
          <p:nvPr/>
        </p:nvCxnSpPr>
        <p:spPr>
          <a:xfrm>
            <a:off x="5871923" y="4582958"/>
            <a:ext cx="382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コネクタ: カギ線 363">
            <a:extLst>
              <a:ext uri="{FF2B5EF4-FFF2-40B4-BE49-F238E27FC236}">
                <a16:creationId xmlns:a16="http://schemas.microsoft.com/office/drawing/2014/main" id="{C90685C7-A7FB-47C5-8F72-CA188AC07F90}"/>
              </a:ext>
            </a:extLst>
          </p:cNvPr>
          <p:cNvCxnSpPr>
            <a:cxnSpLocks/>
            <a:stCxn id="352" idx="3"/>
            <a:endCxn id="354" idx="1"/>
          </p:cNvCxnSpPr>
          <p:nvPr/>
        </p:nvCxnSpPr>
        <p:spPr>
          <a:xfrm>
            <a:off x="5871923" y="4582958"/>
            <a:ext cx="382937" cy="429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コネクタ: カギ線 364">
            <a:extLst>
              <a:ext uri="{FF2B5EF4-FFF2-40B4-BE49-F238E27FC236}">
                <a16:creationId xmlns:a16="http://schemas.microsoft.com/office/drawing/2014/main" id="{CE3D5A18-4B87-47DA-A8FD-C50A1C6DC152}"/>
              </a:ext>
            </a:extLst>
          </p:cNvPr>
          <p:cNvCxnSpPr>
            <a:cxnSpLocks/>
            <a:stCxn id="352" idx="3"/>
            <a:endCxn id="371" idx="1"/>
          </p:cNvCxnSpPr>
          <p:nvPr/>
        </p:nvCxnSpPr>
        <p:spPr>
          <a:xfrm flipH="1">
            <a:off x="5025307" y="4582958"/>
            <a:ext cx="846616" cy="957676"/>
          </a:xfrm>
          <a:prstGeom prst="bentConnector5">
            <a:avLst>
              <a:gd name="adj1" fmla="val -10170"/>
              <a:gd name="adj2" fmla="val 50000"/>
              <a:gd name="adj3" fmla="val 127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四角形: 角を丸くする 370">
            <a:extLst>
              <a:ext uri="{FF2B5EF4-FFF2-40B4-BE49-F238E27FC236}">
                <a16:creationId xmlns:a16="http://schemas.microsoft.com/office/drawing/2014/main" id="{B324BD86-0B9D-48B4-A089-B63A6E575159}"/>
              </a:ext>
            </a:extLst>
          </p:cNvPr>
          <p:cNvSpPr/>
          <p:nvPr/>
        </p:nvSpPr>
        <p:spPr>
          <a:xfrm>
            <a:off x="5025307" y="5413111"/>
            <a:ext cx="1069294" cy="255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師団解散確認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ウィンドウ</a:t>
            </a:r>
          </a:p>
        </p:txBody>
      </p:sp>
      <p:sp>
        <p:nvSpPr>
          <p:cNvPr id="372" name="四角形: 角を丸くする 371">
            <a:extLst>
              <a:ext uri="{FF2B5EF4-FFF2-40B4-BE49-F238E27FC236}">
                <a16:creationId xmlns:a16="http://schemas.microsoft.com/office/drawing/2014/main" id="{D3F31ADB-0062-4EC0-AC8E-213285C37194}"/>
              </a:ext>
            </a:extLst>
          </p:cNvPr>
          <p:cNvSpPr/>
          <p:nvPr/>
        </p:nvSpPr>
        <p:spPr>
          <a:xfrm>
            <a:off x="6253852" y="5413111"/>
            <a:ext cx="1069294" cy="255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師団解散最終確認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ウィンドウ</a:t>
            </a:r>
          </a:p>
        </p:txBody>
      </p:sp>
      <p:cxnSp>
        <p:nvCxnSpPr>
          <p:cNvPr id="373" name="直線矢印コネクタ 372">
            <a:extLst>
              <a:ext uri="{FF2B5EF4-FFF2-40B4-BE49-F238E27FC236}">
                <a16:creationId xmlns:a16="http://schemas.microsoft.com/office/drawing/2014/main" id="{E24EDE7B-79DB-4597-8E42-0602BEDB10C8}"/>
              </a:ext>
            </a:extLst>
          </p:cNvPr>
          <p:cNvCxnSpPr>
            <a:cxnSpLocks/>
            <a:stCxn id="371" idx="3"/>
            <a:endCxn id="372" idx="1"/>
          </p:cNvCxnSpPr>
          <p:nvPr/>
        </p:nvCxnSpPr>
        <p:spPr>
          <a:xfrm>
            <a:off x="6094601" y="5540634"/>
            <a:ext cx="159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四角形: 角を丸くする 373">
            <a:extLst>
              <a:ext uri="{FF2B5EF4-FFF2-40B4-BE49-F238E27FC236}">
                <a16:creationId xmlns:a16="http://schemas.microsoft.com/office/drawing/2014/main" id="{D5FBF677-D12E-4C75-8905-38349BBA31C6}"/>
              </a:ext>
            </a:extLst>
          </p:cNvPr>
          <p:cNvSpPr/>
          <p:nvPr/>
        </p:nvSpPr>
        <p:spPr>
          <a:xfrm>
            <a:off x="7481542" y="5413111"/>
            <a:ext cx="1069294" cy="255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師団解散完了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ウィンドウ</a:t>
            </a:r>
          </a:p>
        </p:txBody>
      </p:sp>
      <p:cxnSp>
        <p:nvCxnSpPr>
          <p:cNvPr id="375" name="直線矢印コネクタ 374">
            <a:extLst>
              <a:ext uri="{FF2B5EF4-FFF2-40B4-BE49-F238E27FC236}">
                <a16:creationId xmlns:a16="http://schemas.microsoft.com/office/drawing/2014/main" id="{1C402763-9724-4C5E-8E23-6A5D7ED382AC}"/>
              </a:ext>
            </a:extLst>
          </p:cNvPr>
          <p:cNvCxnSpPr>
            <a:cxnSpLocks/>
            <a:stCxn id="372" idx="3"/>
            <a:endCxn id="374" idx="1"/>
          </p:cNvCxnSpPr>
          <p:nvPr/>
        </p:nvCxnSpPr>
        <p:spPr>
          <a:xfrm>
            <a:off x="7323146" y="5540634"/>
            <a:ext cx="158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テキスト ボックス 387">
            <a:extLst>
              <a:ext uri="{FF2B5EF4-FFF2-40B4-BE49-F238E27FC236}">
                <a16:creationId xmlns:a16="http://schemas.microsoft.com/office/drawing/2014/main" id="{CA8D13CD-4928-4B38-99B1-5E7D436F6034}"/>
              </a:ext>
            </a:extLst>
          </p:cNvPr>
          <p:cNvSpPr txBox="1"/>
          <p:nvPr/>
        </p:nvSpPr>
        <p:spPr>
          <a:xfrm>
            <a:off x="6384237" y="5090530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ID.di103b</a:t>
            </a:r>
            <a:endParaRPr kumimoji="1" lang="ja-JP" altLang="en-US" sz="1000" dirty="0"/>
          </a:p>
        </p:txBody>
      </p:sp>
      <p:sp>
        <p:nvSpPr>
          <p:cNvPr id="395" name="テキスト ボックス 394">
            <a:extLst>
              <a:ext uri="{FF2B5EF4-FFF2-40B4-BE49-F238E27FC236}">
                <a16:creationId xmlns:a16="http://schemas.microsoft.com/office/drawing/2014/main" id="{92644553-B0C3-4E24-B863-9D34210E2BFB}"/>
              </a:ext>
            </a:extLst>
          </p:cNvPr>
          <p:cNvSpPr txBox="1"/>
          <p:nvPr/>
        </p:nvSpPr>
        <p:spPr>
          <a:xfrm>
            <a:off x="6384237" y="5640500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ID.di103d</a:t>
            </a:r>
            <a:endParaRPr kumimoji="1" lang="ja-JP" altLang="en-US" sz="1000" dirty="0"/>
          </a:p>
        </p:txBody>
      </p:sp>
      <p:sp>
        <p:nvSpPr>
          <p:cNvPr id="400" name="テキスト ボックス 399">
            <a:extLst>
              <a:ext uri="{FF2B5EF4-FFF2-40B4-BE49-F238E27FC236}">
                <a16:creationId xmlns:a16="http://schemas.microsoft.com/office/drawing/2014/main" id="{F54DD039-D736-4154-A29F-F9EFD32C46A2}"/>
              </a:ext>
            </a:extLst>
          </p:cNvPr>
          <p:cNvSpPr txBox="1"/>
          <p:nvPr/>
        </p:nvSpPr>
        <p:spPr>
          <a:xfrm>
            <a:off x="5264252" y="5640500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ID.di103c</a:t>
            </a:r>
            <a:endParaRPr kumimoji="1" lang="ja-JP" altLang="en-US" sz="1000" dirty="0"/>
          </a:p>
        </p:txBody>
      </p:sp>
      <p:sp>
        <p:nvSpPr>
          <p:cNvPr id="401" name="テキスト ボックス 400">
            <a:extLst>
              <a:ext uri="{FF2B5EF4-FFF2-40B4-BE49-F238E27FC236}">
                <a16:creationId xmlns:a16="http://schemas.microsoft.com/office/drawing/2014/main" id="{2D591D31-A5C6-4910-BCDD-24FD5EBBA8B3}"/>
              </a:ext>
            </a:extLst>
          </p:cNvPr>
          <p:cNvSpPr txBox="1"/>
          <p:nvPr/>
        </p:nvSpPr>
        <p:spPr>
          <a:xfrm>
            <a:off x="7614434" y="5640500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ID.di103e</a:t>
            </a:r>
            <a:endParaRPr kumimoji="1" lang="ja-JP" altLang="en-US" sz="1000" dirty="0"/>
          </a:p>
        </p:txBody>
      </p:sp>
      <p:sp>
        <p:nvSpPr>
          <p:cNvPr id="407" name="テキスト ボックス 406">
            <a:extLst>
              <a:ext uri="{FF2B5EF4-FFF2-40B4-BE49-F238E27FC236}">
                <a16:creationId xmlns:a16="http://schemas.microsoft.com/office/drawing/2014/main" id="{A9E30826-006A-4A2C-BAB2-A9F3FCD4C442}"/>
              </a:ext>
            </a:extLst>
          </p:cNvPr>
          <p:cNvSpPr txBox="1"/>
          <p:nvPr/>
        </p:nvSpPr>
        <p:spPr>
          <a:xfrm>
            <a:off x="5089405" y="3262254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ID.di102i</a:t>
            </a:r>
            <a:endParaRPr kumimoji="1" lang="ja-JP" altLang="en-US" sz="1000" dirty="0"/>
          </a:p>
        </p:txBody>
      </p:sp>
      <p:sp>
        <p:nvSpPr>
          <p:cNvPr id="411" name="テキスト ボックス 410">
            <a:extLst>
              <a:ext uri="{FF2B5EF4-FFF2-40B4-BE49-F238E27FC236}">
                <a16:creationId xmlns:a16="http://schemas.microsoft.com/office/drawing/2014/main" id="{3E31F58A-2352-4F44-8D27-36844569DD6A}"/>
              </a:ext>
            </a:extLst>
          </p:cNvPr>
          <p:cNvSpPr txBox="1"/>
          <p:nvPr/>
        </p:nvSpPr>
        <p:spPr>
          <a:xfrm>
            <a:off x="6384237" y="4137945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ID.di102l</a:t>
            </a:r>
            <a:endParaRPr kumimoji="1" lang="ja-JP" altLang="en-US" sz="1000" dirty="0"/>
          </a:p>
        </p:txBody>
      </p: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8F255D96-3D23-422A-88F8-96756E3E0781}"/>
              </a:ext>
            </a:extLst>
          </p:cNvPr>
          <p:cNvSpPr txBox="1"/>
          <p:nvPr/>
        </p:nvSpPr>
        <p:spPr>
          <a:xfrm>
            <a:off x="5044574" y="4674458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ID.di103</a:t>
            </a:r>
            <a:endParaRPr kumimoji="1" lang="ja-JP" altLang="en-US" sz="1000" dirty="0"/>
          </a:p>
        </p:txBody>
      </p:sp>
      <p:cxnSp>
        <p:nvCxnSpPr>
          <p:cNvPr id="425" name="コネクタ: カギ線 424">
            <a:extLst>
              <a:ext uri="{FF2B5EF4-FFF2-40B4-BE49-F238E27FC236}">
                <a16:creationId xmlns:a16="http://schemas.microsoft.com/office/drawing/2014/main" id="{61F3E4D6-29AD-4ADF-AD70-C132BAF709B5}"/>
              </a:ext>
            </a:extLst>
          </p:cNvPr>
          <p:cNvCxnSpPr>
            <a:cxnSpLocks/>
            <a:stCxn id="81" idx="3"/>
            <a:endCxn id="142" idx="1"/>
          </p:cNvCxnSpPr>
          <p:nvPr/>
        </p:nvCxnSpPr>
        <p:spPr>
          <a:xfrm flipH="1">
            <a:off x="1902287" y="2202304"/>
            <a:ext cx="1159067" cy="3912671"/>
          </a:xfrm>
          <a:prstGeom prst="bentConnector5">
            <a:avLst>
              <a:gd name="adj1" fmla="val -16991"/>
              <a:gd name="adj2" fmla="val 88634"/>
              <a:gd name="adj3" fmla="val 240963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コネクタ: カギ線 433">
            <a:extLst>
              <a:ext uri="{FF2B5EF4-FFF2-40B4-BE49-F238E27FC236}">
                <a16:creationId xmlns:a16="http://schemas.microsoft.com/office/drawing/2014/main" id="{46CA1440-BAD0-464E-ABC3-57C1F7C3B8EC}"/>
              </a:ext>
            </a:extLst>
          </p:cNvPr>
          <p:cNvCxnSpPr>
            <a:cxnSpLocks/>
            <a:stCxn id="81" idx="3"/>
            <a:endCxn id="352" idx="1"/>
          </p:cNvCxnSpPr>
          <p:nvPr/>
        </p:nvCxnSpPr>
        <p:spPr>
          <a:xfrm>
            <a:off x="3061354" y="2202304"/>
            <a:ext cx="1741275" cy="2380654"/>
          </a:xfrm>
          <a:prstGeom prst="bentConnector3">
            <a:avLst>
              <a:gd name="adj1" fmla="val 17492"/>
            </a:avLst>
          </a:prstGeom>
          <a:ln w="63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コネクタ: カギ線 442">
            <a:extLst>
              <a:ext uri="{FF2B5EF4-FFF2-40B4-BE49-F238E27FC236}">
                <a16:creationId xmlns:a16="http://schemas.microsoft.com/office/drawing/2014/main" id="{278727AF-2A8C-4361-8648-73B00FBB8E23}"/>
              </a:ext>
            </a:extLst>
          </p:cNvPr>
          <p:cNvCxnSpPr>
            <a:cxnSpLocks/>
            <a:stCxn id="71" idx="3"/>
            <a:endCxn id="142" idx="1"/>
          </p:cNvCxnSpPr>
          <p:nvPr/>
        </p:nvCxnSpPr>
        <p:spPr>
          <a:xfrm flipH="1">
            <a:off x="1902287" y="1240381"/>
            <a:ext cx="1159067" cy="4874594"/>
          </a:xfrm>
          <a:prstGeom prst="bentConnector5">
            <a:avLst>
              <a:gd name="adj1" fmla="val -17350"/>
              <a:gd name="adj2" fmla="val 90971"/>
              <a:gd name="adj3" fmla="val 240799"/>
            </a:avLst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97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538799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●画面フロー②（作成・検索）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15603B-63BB-412D-A603-809ED8F86A18}"/>
              </a:ext>
            </a:extLst>
          </p:cNvPr>
          <p:cNvSpPr/>
          <p:nvPr/>
        </p:nvSpPr>
        <p:spPr>
          <a:xfrm>
            <a:off x="292671" y="897121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HOME</a:t>
            </a:r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B0483E8-4ED7-4691-9F5C-79299FF05033}"/>
              </a:ext>
            </a:extLst>
          </p:cNvPr>
          <p:cNvSpPr/>
          <p:nvPr/>
        </p:nvSpPr>
        <p:spPr>
          <a:xfrm>
            <a:off x="1992062" y="5263461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師団</a:t>
            </a:r>
            <a:r>
              <a:rPr kumimoji="1" lang="en-US" altLang="ja-JP" sz="1200"/>
              <a:t>TOP</a:t>
            </a:r>
          </a:p>
          <a:p>
            <a:pPr algn="ctr"/>
            <a:r>
              <a:rPr kumimoji="1" lang="ja-JP" altLang="en-US" sz="1200"/>
              <a:t>未所属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作成・検索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A6F1C5E-4C99-4D5C-B2D6-DA01CEA09673}"/>
              </a:ext>
            </a:extLst>
          </p:cNvPr>
          <p:cNvSpPr txBox="1"/>
          <p:nvPr/>
        </p:nvSpPr>
        <p:spPr>
          <a:xfrm>
            <a:off x="1366864" y="5013538"/>
            <a:ext cx="748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未所属</a:t>
            </a:r>
          </a:p>
        </p:txBody>
      </p: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1DB43166-F6BA-4AC1-A888-52D970E71308}"/>
              </a:ext>
            </a:extLst>
          </p:cNvPr>
          <p:cNvCxnSpPr>
            <a:cxnSpLocks/>
            <a:stCxn id="2" idx="3"/>
            <a:endCxn id="71" idx="1"/>
          </p:cNvCxnSpPr>
          <p:nvPr/>
        </p:nvCxnSpPr>
        <p:spPr>
          <a:xfrm flipV="1">
            <a:off x="1361964" y="1240381"/>
            <a:ext cx="630097" cy="10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7374CAA-7FC2-4E0B-B941-EFC15D376644}"/>
              </a:ext>
            </a:extLst>
          </p:cNvPr>
          <p:cNvSpPr/>
          <p:nvPr/>
        </p:nvSpPr>
        <p:spPr>
          <a:xfrm>
            <a:off x="1992061" y="896105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師団</a:t>
            </a:r>
            <a:r>
              <a:rPr kumimoji="1" lang="en-US" altLang="ja-JP" sz="1200"/>
              <a:t>TOP</a:t>
            </a:r>
          </a:p>
          <a:p>
            <a:pPr algn="ctr"/>
            <a:r>
              <a:rPr kumimoji="1" lang="ja-JP" altLang="en-US" sz="1200"/>
              <a:t>兵器無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チャット</a:t>
            </a:r>
            <a:endParaRPr kumimoji="1" lang="en-US" altLang="ja-JP" sz="120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A2D5591-EF2D-4945-B81F-F7418B2B8D55}"/>
              </a:ext>
            </a:extLst>
          </p:cNvPr>
          <p:cNvSpPr txBox="1"/>
          <p:nvPr/>
        </p:nvSpPr>
        <p:spPr>
          <a:xfrm>
            <a:off x="1366864" y="834120"/>
            <a:ext cx="748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所属済</a:t>
            </a:r>
            <a:endParaRPr kumimoji="1" lang="en-US" altLang="ja-JP" sz="1200"/>
          </a:p>
          <a:p>
            <a:r>
              <a:rPr kumimoji="1" lang="ja-JP" altLang="en-US" sz="1200"/>
              <a:t>兵器無</a:t>
            </a:r>
          </a:p>
        </p:txBody>
      </p:sp>
      <p:cxnSp>
        <p:nvCxnSpPr>
          <p:cNvPr id="80" name="コネクタ: カギ線 79">
            <a:extLst>
              <a:ext uri="{FF2B5EF4-FFF2-40B4-BE49-F238E27FC236}">
                <a16:creationId xmlns:a16="http://schemas.microsoft.com/office/drawing/2014/main" id="{F3E37E05-4844-4DA1-9CF7-77402E98D947}"/>
              </a:ext>
            </a:extLst>
          </p:cNvPr>
          <p:cNvCxnSpPr>
            <a:cxnSpLocks/>
            <a:stCxn id="2" idx="3"/>
            <a:endCxn id="81" idx="1"/>
          </p:cNvCxnSpPr>
          <p:nvPr/>
        </p:nvCxnSpPr>
        <p:spPr>
          <a:xfrm>
            <a:off x="1361964" y="1241397"/>
            <a:ext cx="630097" cy="1828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CF9097D7-5099-40DA-9522-E49DB89C6E2D}"/>
              </a:ext>
            </a:extLst>
          </p:cNvPr>
          <p:cNvSpPr/>
          <p:nvPr/>
        </p:nvSpPr>
        <p:spPr>
          <a:xfrm>
            <a:off x="1992061" y="2725841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師団</a:t>
            </a:r>
            <a:r>
              <a:rPr kumimoji="1" lang="en-US" altLang="ja-JP" sz="1200"/>
              <a:t>TOP</a:t>
            </a:r>
          </a:p>
          <a:p>
            <a:pPr algn="ctr"/>
            <a:r>
              <a:rPr kumimoji="1" lang="ja-JP" altLang="en-US" sz="1200"/>
              <a:t>兵器有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チャット</a:t>
            </a:r>
            <a:endParaRPr kumimoji="1" lang="en-US" altLang="ja-JP" sz="120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009D10F-ACAB-4505-87F7-9D9A4E3446E8}"/>
              </a:ext>
            </a:extLst>
          </p:cNvPr>
          <p:cNvSpPr txBox="1"/>
          <p:nvPr/>
        </p:nvSpPr>
        <p:spPr>
          <a:xfrm>
            <a:off x="1366864" y="2636480"/>
            <a:ext cx="748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所属済</a:t>
            </a:r>
            <a:endParaRPr kumimoji="1" lang="en-US" altLang="ja-JP" sz="1200"/>
          </a:p>
          <a:p>
            <a:r>
              <a:rPr kumimoji="1" lang="ja-JP" altLang="en-US" sz="1200"/>
              <a:t>兵器有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9C098281-EE94-4A4C-9DDB-C41705A3A1AC}"/>
              </a:ext>
            </a:extLst>
          </p:cNvPr>
          <p:cNvSpPr/>
          <p:nvPr/>
        </p:nvSpPr>
        <p:spPr>
          <a:xfrm>
            <a:off x="3359923" y="2729778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師団</a:t>
            </a:r>
            <a:r>
              <a:rPr kumimoji="1" lang="en-US" altLang="ja-JP" sz="1200"/>
              <a:t>TOP</a:t>
            </a:r>
          </a:p>
          <a:p>
            <a:pPr algn="ctr"/>
            <a:r>
              <a:rPr kumimoji="1" lang="ja-JP" altLang="en-US" sz="1200"/>
              <a:t>兵器有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ショップ</a:t>
            </a:r>
            <a:endParaRPr kumimoji="1" lang="en-US" altLang="ja-JP" sz="1200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2D81D59B-CD2B-46BA-964D-F90A58229924}"/>
              </a:ext>
            </a:extLst>
          </p:cNvPr>
          <p:cNvSpPr/>
          <p:nvPr/>
        </p:nvSpPr>
        <p:spPr>
          <a:xfrm>
            <a:off x="3354152" y="3706545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師団</a:t>
            </a:r>
            <a:r>
              <a:rPr kumimoji="1" lang="en-US" altLang="ja-JP" sz="1200"/>
              <a:t>TOP</a:t>
            </a:r>
          </a:p>
          <a:p>
            <a:pPr algn="ctr"/>
            <a:r>
              <a:rPr kumimoji="1" lang="ja-JP" altLang="en-US" sz="1200"/>
              <a:t>兵器有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メンバー</a:t>
            </a:r>
            <a:endParaRPr kumimoji="1" lang="en-US" altLang="ja-JP" sz="1200"/>
          </a:p>
        </p:txBody>
      </p:sp>
      <p:cxnSp>
        <p:nvCxnSpPr>
          <p:cNvPr id="116" name="コネクタ: カギ線 115">
            <a:extLst>
              <a:ext uri="{FF2B5EF4-FFF2-40B4-BE49-F238E27FC236}">
                <a16:creationId xmlns:a16="http://schemas.microsoft.com/office/drawing/2014/main" id="{8AE7DD6E-2BC8-4D15-8262-E72153156BCD}"/>
              </a:ext>
            </a:extLst>
          </p:cNvPr>
          <p:cNvCxnSpPr>
            <a:cxnSpLocks/>
            <a:stCxn id="81" idx="3"/>
            <a:endCxn id="115" idx="1"/>
          </p:cNvCxnSpPr>
          <p:nvPr/>
        </p:nvCxnSpPr>
        <p:spPr>
          <a:xfrm>
            <a:off x="3061354" y="3070117"/>
            <a:ext cx="292798" cy="9807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AB26EF51-7ED9-46F5-959A-0A5BAE5F3C47}"/>
              </a:ext>
            </a:extLst>
          </p:cNvPr>
          <p:cNvSpPr/>
          <p:nvPr/>
        </p:nvSpPr>
        <p:spPr>
          <a:xfrm>
            <a:off x="3359923" y="891740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師団</a:t>
            </a:r>
            <a:r>
              <a:rPr kumimoji="1" lang="en-US" altLang="ja-JP" sz="1200"/>
              <a:t>TOP</a:t>
            </a:r>
          </a:p>
          <a:p>
            <a:pPr algn="ctr"/>
            <a:r>
              <a:rPr kumimoji="1" lang="ja-JP" altLang="en-US" sz="1200"/>
              <a:t>兵器無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ショップ</a:t>
            </a:r>
            <a:endParaRPr kumimoji="1" lang="en-US" altLang="ja-JP" sz="1200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6607FBC-8E9B-49E4-95DB-F4CE6C33A693}"/>
              </a:ext>
            </a:extLst>
          </p:cNvPr>
          <p:cNvSpPr/>
          <p:nvPr/>
        </p:nvSpPr>
        <p:spPr>
          <a:xfrm>
            <a:off x="3359923" y="1806312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師団</a:t>
            </a:r>
            <a:r>
              <a:rPr kumimoji="1" lang="en-US" altLang="ja-JP" sz="1200"/>
              <a:t>TOP</a:t>
            </a:r>
          </a:p>
          <a:p>
            <a:pPr algn="ctr"/>
            <a:r>
              <a:rPr kumimoji="1" lang="ja-JP" altLang="en-US" sz="1200"/>
              <a:t>兵器無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メンバー</a:t>
            </a:r>
            <a:endParaRPr kumimoji="1" lang="en-US" altLang="ja-JP" sz="1200"/>
          </a:p>
        </p:txBody>
      </p: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36C06796-0BF4-4129-829B-DD376917E86C}"/>
              </a:ext>
            </a:extLst>
          </p:cNvPr>
          <p:cNvCxnSpPr>
            <a:cxnSpLocks/>
            <a:stCxn id="71" idx="3"/>
            <a:endCxn id="126" idx="1"/>
          </p:cNvCxnSpPr>
          <p:nvPr/>
        </p:nvCxnSpPr>
        <p:spPr>
          <a:xfrm flipV="1">
            <a:off x="3061354" y="1236016"/>
            <a:ext cx="298569" cy="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コネクタ: カギ線 129">
            <a:extLst>
              <a:ext uri="{FF2B5EF4-FFF2-40B4-BE49-F238E27FC236}">
                <a16:creationId xmlns:a16="http://schemas.microsoft.com/office/drawing/2014/main" id="{1E398009-D5F6-4B7C-8066-1A0C90F2B36A}"/>
              </a:ext>
            </a:extLst>
          </p:cNvPr>
          <p:cNvCxnSpPr>
            <a:cxnSpLocks/>
            <a:stCxn id="71" idx="3"/>
            <a:endCxn id="127" idx="1"/>
          </p:cNvCxnSpPr>
          <p:nvPr/>
        </p:nvCxnSpPr>
        <p:spPr>
          <a:xfrm>
            <a:off x="3061354" y="1240381"/>
            <a:ext cx="298569" cy="910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コネクタ: カギ線 176">
            <a:extLst>
              <a:ext uri="{FF2B5EF4-FFF2-40B4-BE49-F238E27FC236}">
                <a16:creationId xmlns:a16="http://schemas.microsoft.com/office/drawing/2014/main" id="{E1D81DC9-F791-4D3D-BB5E-040EEF2FC4C0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3061354" y="3070117"/>
            <a:ext cx="298569" cy="39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コネクタ: カギ線 188">
            <a:extLst>
              <a:ext uri="{FF2B5EF4-FFF2-40B4-BE49-F238E27FC236}">
                <a16:creationId xmlns:a16="http://schemas.microsoft.com/office/drawing/2014/main" id="{06A4E1A9-61C1-46CB-B9F9-847472388382}"/>
              </a:ext>
            </a:extLst>
          </p:cNvPr>
          <p:cNvCxnSpPr>
            <a:cxnSpLocks/>
            <a:stCxn id="2" idx="3"/>
            <a:endCxn id="54" idx="1"/>
          </p:cNvCxnSpPr>
          <p:nvPr/>
        </p:nvCxnSpPr>
        <p:spPr>
          <a:xfrm>
            <a:off x="1361964" y="1241397"/>
            <a:ext cx="630098" cy="43663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D6E3DB68-E5CD-4947-B4B1-3F3BD550248C}"/>
              </a:ext>
            </a:extLst>
          </p:cNvPr>
          <p:cNvSpPr/>
          <p:nvPr/>
        </p:nvSpPr>
        <p:spPr>
          <a:xfrm>
            <a:off x="5089220" y="2656211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師団作成</a:t>
            </a:r>
            <a:r>
              <a:rPr kumimoji="1" lang="en-US" altLang="ja-JP" sz="1200"/>
              <a:t>TOP</a:t>
            </a:r>
          </a:p>
          <a:p>
            <a:pPr algn="ctr"/>
            <a:r>
              <a:rPr kumimoji="1" lang="ja-JP" altLang="en-US" sz="1200"/>
              <a:t>詳細設定</a:t>
            </a:r>
          </a:p>
        </p:txBody>
      </p:sp>
      <p:sp>
        <p:nvSpPr>
          <p:cNvPr id="227" name="四角形: 角を丸くする 226">
            <a:extLst>
              <a:ext uri="{FF2B5EF4-FFF2-40B4-BE49-F238E27FC236}">
                <a16:creationId xmlns:a16="http://schemas.microsoft.com/office/drawing/2014/main" id="{3F0904DC-E832-4A9E-9994-8D29569A1273}"/>
              </a:ext>
            </a:extLst>
          </p:cNvPr>
          <p:cNvSpPr/>
          <p:nvPr/>
        </p:nvSpPr>
        <p:spPr>
          <a:xfrm>
            <a:off x="6354600" y="2711754"/>
            <a:ext cx="1069294" cy="577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師団作成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確認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ウィンドウ</a:t>
            </a:r>
          </a:p>
        </p:txBody>
      </p:sp>
      <p:sp>
        <p:nvSpPr>
          <p:cNvPr id="228" name="四角形: 角を丸くする 227">
            <a:extLst>
              <a:ext uri="{FF2B5EF4-FFF2-40B4-BE49-F238E27FC236}">
                <a16:creationId xmlns:a16="http://schemas.microsoft.com/office/drawing/2014/main" id="{CC293543-4902-4B44-9601-1A1BE487E312}"/>
              </a:ext>
            </a:extLst>
          </p:cNvPr>
          <p:cNvSpPr/>
          <p:nvPr/>
        </p:nvSpPr>
        <p:spPr>
          <a:xfrm>
            <a:off x="7660591" y="2701987"/>
            <a:ext cx="1069294" cy="577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石使用確認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ウィンドウ</a:t>
            </a:r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9663A68C-B663-4A60-8D84-346DCE21ABBC}"/>
              </a:ext>
            </a:extLst>
          </p:cNvPr>
          <p:cNvSpPr/>
          <p:nvPr/>
        </p:nvSpPr>
        <p:spPr>
          <a:xfrm>
            <a:off x="5072988" y="4399979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師団検索</a:t>
            </a:r>
            <a:r>
              <a:rPr kumimoji="1" lang="en-US" altLang="ja-JP" sz="1200"/>
              <a:t>TOP</a:t>
            </a:r>
          </a:p>
          <a:p>
            <a:pPr algn="ctr"/>
            <a:r>
              <a:rPr kumimoji="1" lang="ja-JP" altLang="en-US" sz="1200"/>
              <a:t>詳細設定</a:t>
            </a:r>
            <a:endParaRPr kumimoji="1" lang="en-US" altLang="ja-JP" sz="1200"/>
          </a:p>
        </p:txBody>
      </p:sp>
      <p:cxnSp>
        <p:nvCxnSpPr>
          <p:cNvPr id="232" name="コネクタ: カギ線 231">
            <a:extLst>
              <a:ext uri="{FF2B5EF4-FFF2-40B4-BE49-F238E27FC236}">
                <a16:creationId xmlns:a16="http://schemas.microsoft.com/office/drawing/2014/main" id="{8278D3C0-1254-45DE-9C73-D26C9305C4EA}"/>
              </a:ext>
            </a:extLst>
          </p:cNvPr>
          <p:cNvCxnSpPr>
            <a:cxnSpLocks/>
            <a:stCxn id="54" idx="3"/>
            <a:endCxn id="205" idx="1"/>
          </p:cNvCxnSpPr>
          <p:nvPr/>
        </p:nvCxnSpPr>
        <p:spPr>
          <a:xfrm flipV="1">
            <a:off x="3061355" y="3000487"/>
            <a:ext cx="2027865" cy="2607250"/>
          </a:xfrm>
          <a:prstGeom prst="bentConnector3">
            <a:avLst>
              <a:gd name="adj1" fmla="val 918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コネクタ: カギ線 247">
            <a:extLst>
              <a:ext uri="{FF2B5EF4-FFF2-40B4-BE49-F238E27FC236}">
                <a16:creationId xmlns:a16="http://schemas.microsoft.com/office/drawing/2014/main" id="{FB4286EC-E7E9-4BF5-8FDB-79810269F90F}"/>
              </a:ext>
            </a:extLst>
          </p:cNvPr>
          <p:cNvCxnSpPr>
            <a:cxnSpLocks/>
            <a:stCxn id="228" idx="3"/>
            <a:endCxn id="71" idx="0"/>
          </p:cNvCxnSpPr>
          <p:nvPr/>
        </p:nvCxnSpPr>
        <p:spPr>
          <a:xfrm flipH="1" flipV="1">
            <a:off x="2526708" y="896105"/>
            <a:ext cx="6203177" cy="2094615"/>
          </a:xfrm>
          <a:prstGeom prst="bentConnector4">
            <a:avLst>
              <a:gd name="adj1" fmla="val -3685"/>
              <a:gd name="adj2" fmla="val 1109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四角形: 角を丸くする 256">
            <a:extLst>
              <a:ext uri="{FF2B5EF4-FFF2-40B4-BE49-F238E27FC236}">
                <a16:creationId xmlns:a16="http://schemas.microsoft.com/office/drawing/2014/main" id="{57C1B46E-3715-4376-BBB0-B21BA47947F6}"/>
              </a:ext>
            </a:extLst>
          </p:cNvPr>
          <p:cNvSpPr/>
          <p:nvPr/>
        </p:nvSpPr>
        <p:spPr>
          <a:xfrm>
            <a:off x="6354600" y="3576166"/>
            <a:ext cx="1069294" cy="577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入力エラー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ウィンドウ</a:t>
            </a:r>
          </a:p>
        </p:txBody>
      </p:sp>
      <p:cxnSp>
        <p:nvCxnSpPr>
          <p:cNvPr id="258" name="直線矢印コネクタ 257">
            <a:extLst>
              <a:ext uri="{FF2B5EF4-FFF2-40B4-BE49-F238E27FC236}">
                <a16:creationId xmlns:a16="http://schemas.microsoft.com/office/drawing/2014/main" id="{A93FB9BC-DD87-415B-8297-330185F4D90E}"/>
              </a:ext>
            </a:extLst>
          </p:cNvPr>
          <p:cNvCxnSpPr>
            <a:cxnSpLocks/>
            <a:stCxn id="227" idx="3"/>
            <a:endCxn id="228" idx="1"/>
          </p:cNvCxnSpPr>
          <p:nvPr/>
        </p:nvCxnSpPr>
        <p:spPr>
          <a:xfrm flipV="1">
            <a:off x="7423894" y="2990720"/>
            <a:ext cx="236697" cy="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矢印コネクタ 259">
            <a:extLst>
              <a:ext uri="{FF2B5EF4-FFF2-40B4-BE49-F238E27FC236}">
                <a16:creationId xmlns:a16="http://schemas.microsoft.com/office/drawing/2014/main" id="{EAC3BE5B-FDC9-4D0F-B9E2-017C1AD2D2BD}"/>
              </a:ext>
            </a:extLst>
          </p:cNvPr>
          <p:cNvCxnSpPr>
            <a:cxnSpLocks/>
            <a:stCxn id="205" idx="3"/>
            <a:endCxn id="227" idx="1"/>
          </p:cNvCxnSpPr>
          <p:nvPr/>
        </p:nvCxnSpPr>
        <p:spPr>
          <a:xfrm>
            <a:off x="6158513" y="3000487"/>
            <a:ext cx="196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コネクタ: カギ線 263">
            <a:extLst>
              <a:ext uri="{FF2B5EF4-FFF2-40B4-BE49-F238E27FC236}">
                <a16:creationId xmlns:a16="http://schemas.microsoft.com/office/drawing/2014/main" id="{EDC565E9-00D4-4618-8FCC-AA841223B605}"/>
              </a:ext>
            </a:extLst>
          </p:cNvPr>
          <p:cNvCxnSpPr>
            <a:cxnSpLocks/>
            <a:stCxn id="205" idx="3"/>
            <a:endCxn id="257" idx="1"/>
          </p:cNvCxnSpPr>
          <p:nvPr/>
        </p:nvCxnSpPr>
        <p:spPr>
          <a:xfrm>
            <a:off x="6158513" y="3000487"/>
            <a:ext cx="196087" cy="8644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コネクタ: カギ線 266">
            <a:extLst>
              <a:ext uri="{FF2B5EF4-FFF2-40B4-BE49-F238E27FC236}">
                <a16:creationId xmlns:a16="http://schemas.microsoft.com/office/drawing/2014/main" id="{4E172C9F-F6A3-40F5-A5BB-25B6874FED9B}"/>
              </a:ext>
            </a:extLst>
          </p:cNvPr>
          <p:cNvCxnSpPr>
            <a:cxnSpLocks/>
            <a:stCxn id="54" idx="3"/>
            <a:endCxn id="231" idx="1"/>
          </p:cNvCxnSpPr>
          <p:nvPr/>
        </p:nvCxnSpPr>
        <p:spPr>
          <a:xfrm flipV="1">
            <a:off x="3061355" y="4744255"/>
            <a:ext cx="2011633" cy="863482"/>
          </a:xfrm>
          <a:prstGeom prst="bentConnector3">
            <a:avLst>
              <a:gd name="adj1" fmla="val 926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コネクタ: カギ線 270">
            <a:extLst>
              <a:ext uri="{FF2B5EF4-FFF2-40B4-BE49-F238E27FC236}">
                <a16:creationId xmlns:a16="http://schemas.microsoft.com/office/drawing/2014/main" id="{400CA67F-D329-4407-A5F5-F0A0DF7EED7B}"/>
              </a:ext>
            </a:extLst>
          </p:cNvPr>
          <p:cNvCxnSpPr>
            <a:cxnSpLocks/>
            <a:stCxn id="227" idx="3"/>
            <a:endCxn id="278" idx="1"/>
          </p:cNvCxnSpPr>
          <p:nvPr/>
        </p:nvCxnSpPr>
        <p:spPr>
          <a:xfrm>
            <a:off x="7423894" y="3000487"/>
            <a:ext cx="236697" cy="856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正方形/長方形 277">
            <a:extLst>
              <a:ext uri="{FF2B5EF4-FFF2-40B4-BE49-F238E27FC236}">
                <a16:creationId xmlns:a16="http://schemas.microsoft.com/office/drawing/2014/main" id="{A618FED9-AB5D-48FE-8CC2-25C4647E0729}"/>
              </a:ext>
            </a:extLst>
          </p:cNvPr>
          <p:cNvSpPr/>
          <p:nvPr/>
        </p:nvSpPr>
        <p:spPr>
          <a:xfrm>
            <a:off x="7660591" y="3512643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石購入</a:t>
            </a:r>
            <a:endParaRPr kumimoji="1" lang="en-US" altLang="ja-JP" sz="1400"/>
          </a:p>
          <a:p>
            <a:pPr algn="ctr"/>
            <a:r>
              <a:rPr kumimoji="1" lang="ja-JP" altLang="en-US" sz="1400"/>
              <a:t>ショップ</a:t>
            </a:r>
            <a:endParaRPr kumimoji="1" lang="en-US" altLang="ja-JP" sz="1400"/>
          </a:p>
        </p:txBody>
      </p:sp>
      <p:sp>
        <p:nvSpPr>
          <p:cNvPr id="285" name="四角形: 角を丸くする 284">
            <a:extLst>
              <a:ext uri="{FF2B5EF4-FFF2-40B4-BE49-F238E27FC236}">
                <a16:creationId xmlns:a16="http://schemas.microsoft.com/office/drawing/2014/main" id="{C603F4F2-9DE9-4FB8-9ED0-C3A9BE470C0F}"/>
              </a:ext>
            </a:extLst>
          </p:cNvPr>
          <p:cNvSpPr/>
          <p:nvPr/>
        </p:nvSpPr>
        <p:spPr>
          <a:xfrm>
            <a:off x="6354600" y="5285547"/>
            <a:ext cx="1069294" cy="577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該当なし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ウィンドウ</a:t>
            </a:r>
          </a:p>
        </p:txBody>
      </p:sp>
      <p:sp>
        <p:nvSpPr>
          <p:cNvPr id="290" name="正方形/長方形 289">
            <a:extLst>
              <a:ext uri="{FF2B5EF4-FFF2-40B4-BE49-F238E27FC236}">
                <a16:creationId xmlns:a16="http://schemas.microsoft.com/office/drawing/2014/main" id="{54DA38AD-F896-4B0C-A8F9-7E79AF7566C0}"/>
              </a:ext>
            </a:extLst>
          </p:cNvPr>
          <p:cNvSpPr/>
          <p:nvPr/>
        </p:nvSpPr>
        <p:spPr>
          <a:xfrm>
            <a:off x="6372199" y="4399979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師団検索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該当一覧</a:t>
            </a:r>
            <a:endParaRPr kumimoji="1" lang="en-US" altLang="ja-JP" sz="1200"/>
          </a:p>
        </p:txBody>
      </p:sp>
      <p:sp>
        <p:nvSpPr>
          <p:cNvPr id="293" name="四角形: 角を丸くする 292">
            <a:extLst>
              <a:ext uri="{FF2B5EF4-FFF2-40B4-BE49-F238E27FC236}">
                <a16:creationId xmlns:a16="http://schemas.microsoft.com/office/drawing/2014/main" id="{67AEEF2C-29AC-43A2-8F3F-581D3390BC69}"/>
              </a:ext>
            </a:extLst>
          </p:cNvPr>
          <p:cNvSpPr/>
          <p:nvPr/>
        </p:nvSpPr>
        <p:spPr>
          <a:xfrm>
            <a:off x="7658563" y="4451609"/>
            <a:ext cx="1069294" cy="577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選択師団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確認</a:t>
            </a:r>
          </a:p>
        </p:txBody>
      </p:sp>
      <p:cxnSp>
        <p:nvCxnSpPr>
          <p:cNvPr id="294" name="コネクタ: カギ線 293">
            <a:extLst>
              <a:ext uri="{FF2B5EF4-FFF2-40B4-BE49-F238E27FC236}">
                <a16:creationId xmlns:a16="http://schemas.microsoft.com/office/drawing/2014/main" id="{441E66CD-6DAE-439F-832A-BD65416B220E}"/>
              </a:ext>
            </a:extLst>
          </p:cNvPr>
          <p:cNvCxnSpPr>
            <a:cxnSpLocks/>
            <a:stCxn id="293" idx="3"/>
            <a:endCxn id="71" idx="0"/>
          </p:cNvCxnSpPr>
          <p:nvPr/>
        </p:nvCxnSpPr>
        <p:spPr>
          <a:xfrm flipH="1" flipV="1">
            <a:off x="2526708" y="896105"/>
            <a:ext cx="6201149" cy="3844237"/>
          </a:xfrm>
          <a:prstGeom prst="bentConnector4">
            <a:avLst>
              <a:gd name="adj1" fmla="val -3686"/>
              <a:gd name="adj2" fmla="val 1059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コネクタ: カギ線 296">
            <a:extLst>
              <a:ext uri="{FF2B5EF4-FFF2-40B4-BE49-F238E27FC236}">
                <a16:creationId xmlns:a16="http://schemas.microsoft.com/office/drawing/2014/main" id="{B040298A-E27E-4CDF-B6B9-C14FF45F864F}"/>
              </a:ext>
            </a:extLst>
          </p:cNvPr>
          <p:cNvCxnSpPr>
            <a:cxnSpLocks/>
            <a:stCxn id="293" idx="3"/>
            <a:endCxn id="81" idx="0"/>
          </p:cNvCxnSpPr>
          <p:nvPr/>
        </p:nvCxnSpPr>
        <p:spPr>
          <a:xfrm flipH="1" flipV="1">
            <a:off x="2526708" y="2725841"/>
            <a:ext cx="6201149" cy="2014501"/>
          </a:xfrm>
          <a:prstGeom prst="bentConnector4">
            <a:avLst>
              <a:gd name="adj1" fmla="val -3686"/>
              <a:gd name="adj2" fmla="val 106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コネクタ: カギ線 325">
            <a:extLst>
              <a:ext uri="{FF2B5EF4-FFF2-40B4-BE49-F238E27FC236}">
                <a16:creationId xmlns:a16="http://schemas.microsoft.com/office/drawing/2014/main" id="{A36637BB-FC43-469B-9BE3-138EEAA0C65A}"/>
              </a:ext>
            </a:extLst>
          </p:cNvPr>
          <p:cNvCxnSpPr>
            <a:cxnSpLocks/>
            <a:stCxn id="231" idx="3"/>
            <a:endCxn id="285" idx="1"/>
          </p:cNvCxnSpPr>
          <p:nvPr/>
        </p:nvCxnSpPr>
        <p:spPr>
          <a:xfrm>
            <a:off x="6142281" y="4744255"/>
            <a:ext cx="212319" cy="830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矢印コネクタ 330">
            <a:extLst>
              <a:ext uri="{FF2B5EF4-FFF2-40B4-BE49-F238E27FC236}">
                <a16:creationId xmlns:a16="http://schemas.microsoft.com/office/drawing/2014/main" id="{4982ECD3-A538-4B84-A2C1-34B53FDD5E60}"/>
              </a:ext>
            </a:extLst>
          </p:cNvPr>
          <p:cNvCxnSpPr>
            <a:cxnSpLocks/>
            <a:stCxn id="231" idx="3"/>
            <a:endCxn id="290" idx="1"/>
          </p:cNvCxnSpPr>
          <p:nvPr/>
        </p:nvCxnSpPr>
        <p:spPr>
          <a:xfrm>
            <a:off x="6142281" y="4744255"/>
            <a:ext cx="229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矢印コネクタ 333">
            <a:extLst>
              <a:ext uri="{FF2B5EF4-FFF2-40B4-BE49-F238E27FC236}">
                <a16:creationId xmlns:a16="http://schemas.microsoft.com/office/drawing/2014/main" id="{78424863-2D2E-40F6-A67F-16370E75BC22}"/>
              </a:ext>
            </a:extLst>
          </p:cNvPr>
          <p:cNvCxnSpPr>
            <a:cxnSpLocks/>
            <a:stCxn id="290" idx="3"/>
            <a:endCxn id="293" idx="1"/>
          </p:cNvCxnSpPr>
          <p:nvPr/>
        </p:nvCxnSpPr>
        <p:spPr>
          <a:xfrm flipV="1">
            <a:off x="7441492" y="4740342"/>
            <a:ext cx="217071" cy="3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57E8F33-FFA4-4600-9B0C-292AFFCD94EE}"/>
              </a:ext>
            </a:extLst>
          </p:cNvPr>
          <p:cNvSpPr txBox="1"/>
          <p:nvPr/>
        </p:nvSpPr>
        <p:spPr>
          <a:xfrm>
            <a:off x="2107235" y="1585083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ID.di100</a:t>
            </a:r>
            <a:endParaRPr kumimoji="1" lang="ja-JP" altLang="en-US" sz="10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82E8B94-4CD1-434A-8EC0-DE03B7E74A06}"/>
              </a:ext>
            </a:extLst>
          </p:cNvPr>
          <p:cNvSpPr txBox="1"/>
          <p:nvPr/>
        </p:nvSpPr>
        <p:spPr>
          <a:xfrm>
            <a:off x="2107235" y="3421004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ID.di101</a:t>
            </a:r>
            <a:endParaRPr kumimoji="1" lang="ja-JP" altLang="en-US" sz="100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94DD95A-C19A-4D2E-946D-4E7ACFA0AF84}"/>
              </a:ext>
            </a:extLst>
          </p:cNvPr>
          <p:cNvSpPr txBox="1"/>
          <p:nvPr/>
        </p:nvSpPr>
        <p:spPr>
          <a:xfrm>
            <a:off x="2115257" y="5942679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ID.di104</a:t>
            </a:r>
            <a:endParaRPr kumimoji="1" lang="ja-JP" altLang="en-US" sz="1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D7C67FA-FDBF-4C04-8F71-2C83EA7D562B}"/>
              </a:ext>
            </a:extLst>
          </p:cNvPr>
          <p:cNvSpPr txBox="1"/>
          <p:nvPr/>
        </p:nvSpPr>
        <p:spPr>
          <a:xfrm>
            <a:off x="3520373" y="1585083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ID.di100a</a:t>
            </a:r>
            <a:endParaRPr kumimoji="1" lang="ja-JP" altLang="en-US" sz="100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8C90F36-E91E-49D3-89AB-1624AA338A2F}"/>
              </a:ext>
            </a:extLst>
          </p:cNvPr>
          <p:cNvSpPr txBox="1"/>
          <p:nvPr/>
        </p:nvSpPr>
        <p:spPr>
          <a:xfrm>
            <a:off x="3520373" y="2429139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ID.di100b</a:t>
            </a:r>
            <a:endParaRPr kumimoji="1" lang="ja-JP" altLang="en-US" sz="100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88DE265-1796-448D-B587-A21019D8D53B}"/>
              </a:ext>
            </a:extLst>
          </p:cNvPr>
          <p:cNvSpPr txBox="1"/>
          <p:nvPr/>
        </p:nvSpPr>
        <p:spPr>
          <a:xfrm>
            <a:off x="3520373" y="3421004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ID.di101a</a:t>
            </a:r>
            <a:endParaRPr kumimoji="1" lang="ja-JP" altLang="en-US" sz="100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598CF83-AEA0-435B-9521-FB37B0905807}"/>
              </a:ext>
            </a:extLst>
          </p:cNvPr>
          <p:cNvSpPr txBox="1"/>
          <p:nvPr/>
        </p:nvSpPr>
        <p:spPr>
          <a:xfrm>
            <a:off x="3520373" y="4390671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ID.di101b</a:t>
            </a:r>
            <a:endParaRPr kumimoji="1" lang="ja-JP" altLang="en-US" sz="100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6116701-0F24-47B7-9E92-4BA7CB852561}"/>
              </a:ext>
            </a:extLst>
          </p:cNvPr>
          <p:cNvSpPr txBox="1"/>
          <p:nvPr/>
        </p:nvSpPr>
        <p:spPr>
          <a:xfrm>
            <a:off x="5200383" y="3344762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ID.di104a</a:t>
            </a:r>
            <a:endParaRPr kumimoji="1" lang="ja-JP" altLang="en-US" sz="10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5FE19A0-B6E3-427B-94C3-47180B66B47C}"/>
              </a:ext>
            </a:extLst>
          </p:cNvPr>
          <p:cNvSpPr txBox="1"/>
          <p:nvPr/>
        </p:nvSpPr>
        <p:spPr>
          <a:xfrm>
            <a:off x="6514036" y="3304558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ID.di104b</a:t>
            </a:r>
            <a:endParaRPr kumimoji="1" lang="ja-JP" altLang="en-US" sz="1000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133AA6E-6F21-4490-8AAA-B242F408BFD9}"/>
              </a:ext>
            </a:extLst>
          </p:cNvPr>
          <p:cNvSpPr txBox="1"/>
          <p:nvPr/>
        </p:nvSpPr>
        <p:spPr>
          <a:xfrm>
            <a:off x="6536483" y="4104428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ID.di104c</a:t>
            </a:r>
            <a:endParaRPr kumimoji="1" lang="ja-JP" altLang="en-US" sz="10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7B0B810-DB7E-4EA3-93B4-0BC25F3EDE04}"/>
              </a:ext>
            </a:extLst>
          </p:cNvPr>
          <p:cNvSpPr txBox="1"/>
          <p:nvPr/>
        </p:nvSpPr>
        <p:spPr>
          <a:xfrm>
            <a:off x="7797075" y="3258229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ID.di104d</a:t>
            </a:r>
            <a:endParaRPr kumimoji="1" lang="ja-JP" altLang="en-US" sz="10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BC18080-7824-4451-B8A2-AB4311B11C22}"/>
              </a:ext>
            </a:extLst>
          </p:cNvPr>
          <p:cNvSpPr txBox="1"/>
          <p:nvPr/>
        </p:nvSpPr>
        <p:spPr>
          <a:xfrm>
            <a:off x="7835345" y="4127612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ID.di104e</a:t>
            </a:r>
            <a:endParaRPr kumimoji="1" lang="ja-JP" altLang="en-US" sz="10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30B3189-3C7C-4A73-87DE-3BF768FA440E}"/>
              </a:ext>
            </a:extLst>
          </p:cNvPr>
          <p:cNvSpPr txBox="1"/>
          <p:nvPr/>
        </p:nvSpPr>
        <p:spPr>
          <a:xfrm>
            <a:off x="5223211" y="5044316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ID.di104f</a:t>
            </a:r>
            <a:endParaRPr kumimoji="1" lang="ja-JP" altLang="en-US" sz="10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3626CA4-E57B-4A73-88F6-BBCB2DE4E4DB}"/>
              </a:ext>
            </a:extLst>
          </p:cNvPr>
          <p:cNvSpPr txBox="1"/>
          <p:nvPr/>
        </p:nvSpPr>
        <p:spPr>
          <a:xfrm>
            <a:off x="6536483" y="5035412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ID.di104g</a:t>
            </a:r>
            <a:endParaRPr kumimoji="1" lang="ja-JP" altLang="en-US" sz="10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BE4E874-B510-4757-A149-1C3DFDE53D7B}"/>
              </a:ext>
            </a:extLst>
          </p:cNvPr>
          <p:cNvSpPr txBox="1"/>
          <p:nvPr/>
        </p:nvSpPr>
        <p:spPr>
          <a:xfrm>
            <a:off x="6536483" y="5838784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ID.di104h</a:t>
            </a:r>
            <a:endParaRPr kumimoji="1" lang="ja-JP" altLang="en-US" sz="10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87BBC9C-C398-408A-B732-79056453DF31}"/>
              </a:ext>
            </a:extLst>
          </p:cNvPr>
          <p:cNvSpPr txBox="1"/>
          <p:nvPr/>
        </p:nvSpPr>
        <p:spPr>
          <a:xfrm>
            <a:off x="7835345" y="5003695"/>
            <a:ext cx="74839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1000" dirty="0">
                <a:ea typeface="游ゴシック"/>
              </a:rPr>
              <a:t>ID.di104i</a:t>
            </a:r>
            <a:endParaRPr kumimoji="1" lang="ja-JP" altLang="en-US" sz="1000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B0F69214-6EEF-4889-A97B-8F4775D2F42E}"/>
              </a:ext>
            </a:extLst>
          </p:cNvPr>
          <p:cNvSpPr/>
          <p:nvPr/>
        </p:nvSpPr>
        <p:spPr>
          <a:xfrm>
            <a:off x="1912433" y="834120"/>
            <a:ext cx="2602789" cy="4069170"/>
          </a:xfrm>
          <a:prstGeom prst="rect">
            <a:avLst/>
          </a:prstGeom>
          <a:solidFill>
            <a:srgbClr val="4472C4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/>
              <a:t>フロー①に記載</a:t>
            </a:r>
          </a:p>
        </p:txBody>
      </p:sp>
    </p:spTree>
    <p:extLst>
      <p:ext uri="{BB962C8B-B14F-4D97-AF65-F5344CB8AC3E}">
        <p14:creationId xmlns:p14="http://schemas.microsoft.com/office/powerpoint/2010/main" val="148955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504989" y="1076573"/>
            <a:ext cx="4314001" cy="378565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457200"/>
            <a:r>
              <a:rPr lang="ja-JP" altLang="en-US" sz="1600" b="1">
                <a:latin typeface="Century Gothic" panose="020F0302020204030204"/>
                <a:ea typeface="メイリオ"/>
              </a:rPr>
              <a:t>● 要素</a:t>
            </a:r>
            <a:endParaRPr lang="en-US" altLang="ja-JP" sz="1600" b="1">
              <a:latin typeface="Century Gothic" panose="020F0302020204030204"/>
              <a:ea typeface="メイリオ"/>
            </a:endParaRPr>
          </a:p>
          <a:p>
            <a:pPr defTabSz="457200"/>
            <a:endParaRPr lang="en-US" altLang="ja-JP" sz="1400" b="1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400" b="1">
                <a:latin typeface="Century Gothic" panose="020F0302020204030204"/>
                <a:ea typeface="メイリオ"/>
              </a:rPr>
              <a:t>　  師団レベル</a:t>
            </a:r>
            <a:endParaRPr lang="en-US" altLang="ja-JP" sz="1400" b="1">
              <a:latin typeface="Century Gothic" panose="020F0302020204030204"/>
              <a:ea typeface="メイリオ"/>
            </a:endParaRPr>
          </a:p>
          <a:p>
            <a:r>
              <a:rPr lang="ja-JP" altLang="en-US" sz="1400" b="1">
                <a:latin typeface="Century Gothic" panose="020F0302020204030204"/>
                <a:ea typeface="メイリオ"/>
              </a:rPr>
              <a:t>　  師団名</a:t>
            </a:r>
            <a:endParaRPr lang="en-US" altLang="ja-JP" sz="1400" b="1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400" b="1">
                <a:latin typeface="Century Gothic" panose="020F0302020204030204"/>
                <a:ea typeface="メイリオ"/>
              </a:rPr>
              <a:t>　  師団称号</a:t>
            </a:r>
            <a:endParaRPr lang="en-US" altLang="ja-JP" sz="1400" b="1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400" b="1">
                <a:latin typeface="Century Gothic" panose="020F0302020204030204"/>
                <a:ea typeface="メイリオ"/>
              </a:rPr>
              <a:t>　  エンブレム</a:t>
            </a:r>
            <a:endParaRPr lang="en-US" altLang="ja-JP" sz="1400" b="1">
              <a:latin typeface="Century Gothic" panose="020F0302020204030204"/>
              <a:ea typeface="メイリオ"/>
            </a:endParaRPr>
          </a:p>
          <a:p>
            <a:pPr defTabSz="457200"/>
            <a:endParaRPr lang="en-US" altLang="ja-JP" sz="1400" b="1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400" b="1">
                <a:latin typeface="Century Gothic" panose="020F0302020204030204"/>
                <a:ea typeface="メイリオ"/>
              </a:rPr>
              <a:t>　  怪獣兵器無し 文言</a:t>
            </a:r>
            <a:endParaRPr lang="en-US" altLang="ja-JP" sz="1400" b="1">
              <a:latin typeface="Century Gothic" panose="020F0302020204030204"/>
              <a:ea typeface="メイリオ"/>
            </a:endParaRPr>
          </a:p>
          <a:p>
            <a:endParaRPr lang="en-US" altLang="ja-JP" sz="1400">
              <a:latin typeface="Century Gothic" panose="020F0302020204030204"/>
              <a:ea typeface="メイリオ"/>
            </a:endParaRPr>
          </a:p>
          <a:p>
            <a:r>
              <a:rPr lang="ja-JP" altLang="en-US" sz="1400">
                <a:latin typeface="Century Gothic" panose="020F0302020204030204"/>
                <a:ea typeface="メイリオ"/>
              </a:rPr>
              <a:t>　  </a:t>
            </a:r>
            <a:r>
              <a:rPr lang="ja-JP" altLang="en-US" sz="1400" b="1">
                <a:latin typeface="Century Gothic" panose="020F0302020204030204"/>
                <a:ea typeface="メイリオ"/>
              </a:rPr>
              <a:t>師団順位（無し）</a:t>
            </a:r>
            <a:endParaRPr lang="en-US" altLang="ja-JP" sz="1400" b="1">
              <a:latin typeface="Century Gothic" panose="020F0302020204030204"/>
              <a:ea typeface="メイリオ"/>
            </a:endParaRPr>
          </a:p>
          <a:p>
            <a:r>
              <a:rPr lang="ja-JP" altLang="en-US" sz="1400" b="1">
                <a:latin typeface="Century Gothic" panose="020F0302020204030204"/>
                <a:ea typeface="メイリオ"/>
              </a:rPr>
              <a:t>　　　</a:t>
            </a:r>
            <a:r>
              <a:rPr lang="ja-JP" altLang="en-US" sz="1400">
                <a:latin typeface="Century Gothic" panose="020F0302020204030204"/>
                <a:ea typeface="メイリオ"/>
              </a:rPr>
              <a:t>共同戦線で怪獣兵器が入手できることを示唆</a:t>
            </a:r>
            <a:endParaRPr lang="en-US" altLang="ja-JP" sz="1400">
              <a:latin typeface="Century Gothic" panose="020F0302020204030204"/>
              <a:ea typeface="メイリオ"/>
            </a:endParaRPr>
          </a:p>
          <a:p>
            <a:endParaRPr lang="en-US" altLang="ja-JP" sz="1400">
              <a:latin typeface="Century Gothic" panose="020F0302020204030204"/>
              <a:ea typeface="メイリオ"/>
            </a:endParaRPr>
          </a:p>
          <a:p>
            <a:endParaRPr lang="ja-JP" altLang="en-US" sz="1400">
              <a:latin typeface="Century Gothic" panose="020F0302020204030204"/>
              <a:ea typeface="メイリオ"/>
            </a:endParaRPr>
          </a:p>
          <a:p>
            <a:r>
              <a:rPr lang="ja-JP" altLang="en-US" sz="1400">
                <a:latin typeface="Century Gothic" panose="020F0302020204030204"/>
                <a:ea typeface="メイリオ"/>
              </a:rPr>
              <a:t>  　師団ショップ</a:t>
            </a:r>
          </a:p>
          <a:p>
            <a:r>
              <a:rPr lang="ja-JP" altLang="en-US" sz="1400">
                <a:latin typeface="Century Gothic" panose="020F0302020204030204"/>
                <a:ea typeface="メイリオ"/>
              </a:rPr>
              <a:t>  　師団内チャット</a:t>
            </a:r>
            <a:endParaRPr lang="en-US" altLang="ja-JP" sz="1400">
              <a:latin typeface="Century Gothic"/>
              <a:ea typeface="メイリオ"/>
            </a:endParaRPr>
          </a:p>
          <a:p>
            <a:r>
              <a:rPr lang="ja-JP" altLang="en-US" sz="1400">
                <a:latin typeface="Century Gothic"/>
                <a:ea typeface="メイリオ"/>
              </a:rPr>
              <a:t>  　師団メンバー</a:t>
            </a:r>
            <a:endParaRPr lang="en-US" altLang="ja-JP" sz="1400">
              <a:latin typeface="Century Gothic"/>
              <a:ea typeface="メイリオ"/>
            </a:endParaRPr>
          </a:p>
          <a:p>
            <a:r>
              <a:rPr lang="ja-JP" altLang="en-US" sz="1400" b="1">
                <a:latin typeface="Century Gothic"/>
                <a:ea typeface="メイリオ"/>
              </a:rPr>
              <a:t>　　</a:t>
            </a:r>
            <a:r>
              <a:rPr lang="ja-JP" altLang="en-US" sz="1400">
                <a:latin typeface="Century Gothic"/>
                <a:ea typeface="メイリオ"/>
              </a:rPr>
              <a:t>それぞれ後述。</a:t>
            </a:r>
            <a:endParaRPr lang="en-US" altLang="ja-JP" sz="1400">
              <a:latin typeface="Century Gothic" panose="020F0302020204030204"/>
              <a:ea typeface="メイリオ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E1DC02-026D-45F6-A84C-04582DAA4071}"/>
              </a:ext>
            </a:extLst>
          </p:cNvPr>
          <p:cNvSpPr txBox="1"/>
          <p:nvPr/>
        </p:nvSpPr>
        <p:spPr>
          <a:xfrm>
            <a:off x="415419" y="538799"/>
            <a:ext cx="397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●師団</a:t>
            </a:r>
            <a:r>
              <a:rPr kumimoji="1" lang="en-US" altLang="ja-JP" sz="1400" b="1"/>
              <a:t>TOP</a:t>
            </a:r>
            <a:r>
              <a:rPr kumimoji="1" lang="ja-JP" altLang="en-US" sz="1400" b="1"/>
              <a:t>（師団所属・怪獣兵器無し）</a:t>
            </a:r>
            <a:r>
              <a:rPr kumimoji="1" lang="en-US" altLang="ja-JP" sz="1400" b="1"/>
              <a:t> [di.100]</a:t>
            </a:r>
            <a:endParaRPr kumimoji="1" lang="ja-JP" altLang="en-US" sz="1400" b="1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19C3C63-15DF-4C20-BE20-905E97EF38AF}"/>
              </a:ext>
            </a:extLst>
          </p:cNvPr>
          <p:cNvSpPr/>
          <p:nvPr/>
        </p:nvSpPr>
        <p:spPr>
          <a:xfrm>
            <a:off x="1396826" y="3519338"/>
            <a:ext cx="974472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ショップ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FE98836-2FDE-4B43-8AC6-81161D282DD2}"/>
              </a:ext>
            </a:extLst>
          </p:cNvPr>
          <p:cNvSpPr/>
          <p:nvPr/>
        </p:nvSpPr>
        <p:spPr>
          <a:xfrm>
            <a:off x="2374840" y="3521666"/>
            <a:ext cx="974472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メンバー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7F5A0AD-1338-4F93-8FB1-8B496F3B2F22}"/>
              </a:ext>
            </a:extLst>
          </p:cNvPr>
          <p:cNvSpPr txBox="1"/>
          <p:nvPr/>
        </p:nvSpPr>
        <p:spPr>
          <a:xfrm>
            <a:off x="879891" y="41020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B729B47-0FF5-4924-873C-8C3EAD904A2A}"/>
              </a:ext>
            </a:extLst>
          </p:cNvPr>
          <p:cNvSpPr txBox="1"/>
          <p:nvPr/>
        </p:nvSpPr>
        <p:spPr>
          <a:xfrm>
            <a:off x="401564" y="4004564"/>
            <a:ext cx="44634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">
                <a:solidFill>
                  <a:schemeClr val="bg1"/>
                </a:solidFill>
              </a:rPr>
              <a:t>ユーザー名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30B1F44-1F56-4534-B46C-6BD825C45F28}"/>
              </a:ext>
            </a:extLst>
          </p:cNvPr>
          <p:cNvSpPr txBox="1"/>
          <p:nvPr/>
        </p:nvSpPr>
        <p:spPr>
          <a:xfrm>
            <a:off x="726511" y="3815785"/>
            <a:ext cx="2469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>
                <a:solidFill>
                  <a:schemeClr val="bg1"/>
                </a:solidFill>
              </a:rPr>
              <a:t>テキスト５６７８９０１２３４５６</a:t>
            </a:r>
            <a:endParaRPr kumimoji="1" lang="en-US" altLang="ja-JP" sz="700">
              <a:solidFill>
                <a:schemeClr val="bg1"/>
              </a:solidFill>
            </a:endParaRPr>
          </a:p>
          <a:p>
            <a:r>
              <a:rPr kumimoji="1" lang="ja-JP" altLang="en-US" sz="700">
                <a:solidFill>
                  <a:schemeClr val="bg1"/>
                </a:solidFill>
              </a:rPr>
              <a:t>テキスト５６７８９０１２３４５６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AE6BD34-6E8F-44AE-BBF2-D52334FCD35C}"/>
              </a:ext>
            </a:extLst>
          </p:cNvPr>
          <p:cNvSpPr txBox="1"/>
          <p:nvPr/>
        </p:nvSpPr>
        <p:spPr>
          <a:xfrm>
            <a:off x="401564" y="4332570"/>
            <a:ext cx="44634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">
                <a:solidFill>
                  <a:schemeClr val="bg1"/>
                </a:solidFill>
              </a:rPr>
              <a:t>ユーザー名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36BFD0C-4BFA-41A1-BB13-3A26DCCE2A0B}"/>
              </a:ext>
            </a:extLst>
          </p:cNvPr>
          <p:cNvSpPr txBox="1"/>
          <p:nvPr/>
        </p:nvSpPr>
        <p:spPr>
          <a:xfrm>
            <a:off x="726511" y="4143791"/>
            <a:ext cx="2469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>
                <a:solidFill>
                  <a:schemeClr val="bg1"/>
                </a:solidFill>
              </a:rPr>
              <a:t>テキスト５６７８９０１２３４５６</a:t>
            </a:r>
            <a:endParaRPr kumimoji="1" lang="en-US" altLang="ja-JP" sz="700">
              <a:solidFill>
                <a:schemeClr val="bg1"/>
              </a:solidFill>
            </a:endParaRPr>
          </a:p>
          <a:p>
            <a:r>
              <a:rPr kumimoji="1" lang="ja-JP" altLang="en-US" sz="700">
                <a:solidFill>
                  <a:schemeClr val="bg1"/>
                </a:solidFill>
              </a:rPr>
              <a:t>テキスト５６７８９０１２３４５６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A510AAC-1FDD-4CE4-8233-66F7AE4D0790}"/>
              </a:ext>
            </a:extLst>
          </p:cNvPr>
          <p:cNvSpPr txBox="1"/>
          <p:nvPr/>
        </p:nvSpPr>
        <p:spPr>
          <a:xfrm>
            <a:off x="2862928" y="4644543"/>
            <a:ext cx="44634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">
                <a:solidFill>
                  <a:schemeClr val="bg1"/>
                </a:solidFill>
              </a:rPr>
              <a:t>ユーザー名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7EF59CF-3C47-416A-84AD-0EDFCC9607F2}"/>
              </a:ext>
            </a:extLst>
          </p:cNvPr>
          <p:cNvSpPr txBox="1"/>
          <p:nvPr/>
        </p:nvSpPr>
        <p:spPr>
          <a:xfrm>
            <a:off x="535755" y="4452844"/>
            <a:ext cx="2469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>
                <a:solidFill>
                  <a:schemeClr val="bg1"/>
                </a:solidFill>
              </a:rPr>
              <a:t>テキスト５６７８９０１２３４５６</a:t>
            </a:r>
            <a:endParaRPr kumimoji="1" lang="en-US" altLang="ja-JP" sz="700">
              <a:solidFill>
                <a:schemeClr val="bg1"/>
              </a:solidFill>
            </a:endParaRPr>
          </a:p>
          <a:p>
            <a:pPr algn="r"/>
            <a:r>
              <a:rPr kumimoji="1" lang="ja-JP" altLang="en-US" sz="700">
                <a:solidFill>
                  <a:schemeClr val="bg1"/>
                </a:solidFill>
              </a:rPr>
              <a:t>テキスト５６７８９０１２３４５６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6559EDC-7985-42FD-B9F4-BD71795F3959}"/>
              </a:ext>
            </a:extLst>
          </p:cNvPr>
          <p:cNvSpPr txBox="1"/>
          <p:nvPr/>
        </p:nvSpPr>
        <p:spPr>
          <a:xfrm>
            <a:off x="401564" y="5009571"/>
            <a:ext cx="44634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">
                <a:solidFill>
                  <a:schemeClr val="bg1"/>
                </a:solidFill>
              </a:rPr>
              <a:t>ユーザー名</a:t>
            </a:r>
          </a:p>
        </p:txBody>
      </p:sp>
      <p:pic>
        <p:nvPicPr>
          <p:cNvPr id="76" name="グラフィックス 75" descr="サングラスをかけた顔 (塗りつぶしなし)">
            <a:extLst>
              <a:ext uri="{FF2B5EF4-FFF2-40B4-BE49-F238E27FC236}">
                <a16:creationId xmlns:a16="http://schemas.microsoft.com/office/drawing/2014/main" id="{C8BD8C04-7712-42B6-AA9D-AF32A9C83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747" y="4690899"/>
            <a:ext cx="523501" cy="523501"/>
          </a:xfrm>
          <a:prstGeom prst="rect">
            <a:avLst/>
          </a:prstGeom>
        </p:spPr>
      </p:pic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CBE9739C-97C0-4744-AE25-9889662F5E32}"/>
              </a:ext>
            </a:extLst>
          </p:cNvPr>
          <p:cNvSpPr/>
          <p:nvPr/>
        </p:nvSpPr>
        <p:spPr>
          <a:xfrm>
            <a:off x="689150" y="5101447"/>
            <a:ext cx="2384931" cy="257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/>
              <a:t>テキストボックス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5E5B59B8-ECA4-420E-A4E2-BCCBC096311C}"/>
              </a:ext>
            </a:extLst>
          </p:cNvPr>
          <p:cNvSpPr/>
          <p:nvPr/>
        </p:nvSpPr>
        <p:spPr>
          <a:xfrm>
            <a:off x="3087960" y="5101861"/>
            <a:ext cx="255632" cy="257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28680F-B03F-403F-9BBF-5C847BF7CE6C}"/>
              </a:ext>
            </a:extLst>
          </p:cNvPr>
          <p:cNvSpPr txBox="1"/>
          <p:nvPr/>
        </p:nvSpPr>
        <p:spPr>
          <a:xfrm>
            <a:off x="3068048" y="5162281"/>
            <a:ext cx="29322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">
                <a:solidFill>
                  <a:schemeClr val="bg1"/>
                </a:solidFill>
              </a:rPr>
              <a:t>投稿</a:t>
            </a:r>
          </a:p>
        </p:txBody>
      </p: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44A619C4-9879-4158-ADC1-41AD960651B6}"/>
              </a:ext>
            </a:extLst>
          </p:cNvPr>
          <p:cNvGrpSpPr/>
          <p:nvPr/>
        </p:nvGrpSpPr>
        <p:grpSpPr>
          <a:xfrm>
            <a:off x="395130" y="4125019"/>
            <a:ext cx="452778" cy="225786"/>
            <a:chOff x="320920" y="3839560"/>
            <a:chExt cx="649211" cy="323741"/>
          </a:xfrm>
        </p:grpSpPr>
        <p:sp>
          <p:nvSpPr>
            <p:cNvPr id="89" name="四角形: 角を丸くする 88">
              <a:extLst>
                <a:ext uri="{FF2B5EF4-FFF2-40B4-BE49-F238E27FC236}">
                  <a16:creationId xmlns:a16="http://schemas.microsoft.com/office/drawing/2014/main" id="{80583495-9088-406A-81CD-B93C907BE927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BE9E0DA4-D8EE-4124-954F-42FB7C394B78}"/>
                </a:ext>
              </a:extLst>
            </p:cNvPr>
            <p:cNvSpPr txBox="1"/>
            <p:nvPr/>
          </p:nvSpPr>
          <p:spPr>
            <a:xfrm>
              <a:off x="320920" y="3854389"/>
              <a:ext cx="649211" cy="308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リーダー</a:t>
              </a:r>
              <a:endParaRPr kumimoji="1" lang="en-US" altLang="ja-JP" sz="4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7A4E004E-2B71-44A3-98FD-C0486AB9100B}"/>
              </a:ext>
            </a:extLst>
          </p:cNvPr>
          <p:cNvGrpSpPr/>
          <p:nvPr/>
        </p:nvGrpSpPr>
        <p:grpSpPr>
          <a:xfrm>
            <a:off x="2854452" y="4452843"/>
            <a:ext cx="452778" cy="225786"/>
            <a:chOff x="320920" y="3839560"/>
            <a:chExt cx="649211" cy="323741"/>
          </a:xfrm>
        </p:grpSpPr>
        <p:sp>
          <p:nvSpPr>
            <p:cNvPr id="92" name="四角形: 角を丸くする 91">
              <a:extLst>
                <a:ext uri="{FF2B5EF4-FFF2-40B4-BE49-F238E27FC236}">
                  <a16:creationId xmlns:a16="http://schemas.microsoft.com/office/drawing/2014/main" id="{A6D8AC79-9436-425A-B61E-5CE9C0BAFBFE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289DD6BE-9E4E-4529-90DD-5A23A44F3706}"/>
                </a:ext>
              </a:extLst>
            </p:cNvPr>
            <p:cNvSpPr txBox="1"/>
            <p:nvPr/>
          </p:nvSpPr>
          <p:spPr>
            <a:xfrm>
              <a:off x="320920" y="3854389"/>
              <a:ext cx="649211" cy="308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リーダー</a:t>
              </a:r>
              <a:endParaRPr kumimoji="1" lang="en-US" altLang="ja-JP" sz="4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F7A35155-52E8-48A2-8549-A189C1AB2AB5}"/>
              </a:ext>
            </a:extLst>
          </p:cNvPr>
          <p:cNvSpPr txBox="1"/>
          <p:nvPr/>
        </p:nvSpPr>
        <p:spPr>
          <a:xfrm>
            <a:off x="415419" y="1577876"/>
            <a:ext cx="29420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>
                <a:solidFill>
                  <a:schemeClr val="bg1"/>
                </a:solidFill>
              </a:rPr>
              <a:t>師団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FBC4F74-8333-4F90-BF1D-55AF927C8570}"/>
              </a:ext>
            </a:extLst>
          </p:cNvPr>
          <p:cNvSpPr/>
          <p:nvPr/>
        </p:nvSpPr>
        <p:spPr>
          <a:xfrm>
            <a:off x="546845" y="2228919"/>
            <a:ext cx="2669537" cy="925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所有している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怪獣兵器はありません。</a:t>
            </a:r>
            <a:endParaRPr kumimoji="1" lang="en-US" altLang="ja-JP" sz="16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19A1528-49A2-4547-9F64-DC8C793B4042}"/>
              </a:ext>
            </a:extLst>
          </p:cNvPr>
          <p:cNvSpPr/>
          <p:nvPr/>
        </p:nvSpPr>
        <p:spPr>
          <a:xfrm>
            <a:off x="2097032" y="2028594"/>
            <a:ext cx="1222799" cy="20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師団エンブレム</a:t>
            </a:r>
            <a:endParaRPr kumimoji="1" lang="en-US" altLang="ja-JP" sz="90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82E4C4C-9613-49B0-8C1D-4086007A3EB2}"/>
              </a:ext>
            </a:extLst>
          </p:cNvPr>
          <p:cNvSpPr/>
          <p:nvPr/>
        </p:nvSpPr>
        <p:spPr>
          <a:xfrm>
            <a:off x="353219" y="2028178"/>
            <a:ext cx="1762421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1000" dirty="0"/>
              <a:t>師団名４５６７８９０１２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3BE645E-9976-4A39-BF09-650825A1A0A1}"/>
              </a:ext>
            </a:extLst>
          </p:cNvPr>
          <p:cNvSpPr/>
          <p:nvPr/>
        </p:nvSpPr>
        <p:spPr>
          <a:xfrm>
            <a:off x="432660" y="1825311"/>
            <a:ext cx="1096630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/>
              <a:t>LV. XXX</a:t>
            </a:r>
            <a:endParaRPr kumimoji="1" lang="ja-JP" altLang="en-US" sz="10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4CFF619-20A7-4F10-882C-46845FBAC3A1}"/>
              </a:ext>
            </a:extLst>
          </p:cNvPr>
          <p:cNvSpPr/>
          <p:nvPr/>
        </p:nvSpPr>
        <p:spPr>
          <a:xfrm>
            <a:off x="2017739" y="1892087"/>
            <a:ext cx="1437634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/>
              <a:t>師団称号師団称号師団称号</a:t>
            </a:r>
          </a:p>
          <a:p>
            <a:endParaRPr kumimoji="1" lang="en-US" altLang="ja-JP" sz="800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05082F3-62AF-4C8E-AF1C-70666F6A0A16}"/>
              </a:ext>
            </a:extLst>
          </p:cNvPr>
          <p:cNvSpPr/>
          <p:nvPr/>
        </p:nvSpPr>
        <p:spPr>
          <a:xfrm>
            <a:off x="450068" y="1170202"/>
            <a:ext cx="2942053" cy="462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5027B04-9FC3-4E20-8777-A74CB8589942}"/>
              </a:ext>
            </a:extLst>
          </p:cNvPr>
          <p:cNvSpPr/>
          <p:nvPr/>
        </p:nvSpPr>
        <p:spPr>
          <a:xfrm>
            <a:off x="448320" y="1129966"/>
            <a:ext cx="2942052" cy="41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ヘッダー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3F6766F-735B-40A8-A568-9A7C1D2EB429}"/>
              </a:ext>
            </a:extLst>
          </p:cNvPr>
          <p:cNvSpPr/>
          <p:nvPr/>
        </p:nvSpPr>
        <p:spPr>
          <a:xfrm>
            <a:off x="448320" y="5370322"/>
            <a:ext cx="2942052" cy="41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フッター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66D3DF4C-8697-4310-9ED5-8833FD12C051}"/>
              </a:ext>
            </a:extLst>
          </p:cNvPr>
          <p:cNvSpPr/>
          <p:nvPr/>
        </p:nvSpPr>
        <p:spPr>
          <a:xfrm>
            <a:off x="446012" y="1685424"/>
            <a:ext cx="1746820" cy="299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b="1" dirty="0"/>
              <a:t>　師団　　　　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E592EB8-4879-4275-BD36-131FDFCF0010}"/>
              </a:ext>
            </a:extLst>
          </p:cNvPr>
          <p:cNvSpPr/>
          <p:nvPr/>
        </p:nvSpPr>
        <p:spPr>
          <a:xfrm>
            <a:off x="1675816" y="2061743"/>
            <a:ext cx="598630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700" dirty="0"/>
              <a:t>LV. XXX</a:t>
            </a:r>
            <a:endParaRPr kumimoji="1" lang="ja-JP" altLang="en-US" sz="7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DE34CA3-81D1-4C36-B9C7-24F41A4B1AD5}"/>
              </a:ext>
            </a:extLst>
          </p:cNvPr>
          <p:cNvSpPr/>
          <p:nvPr/>
        </p:nvSpPr>
        <p:spPr>
          <a:xfrm>
            <a:off x="2126338" y="2057658"/>
            <a:ext cx="1273253" cy="41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00" b="1" dirty="0"/>
              <a:t>[</a:t>
            </a:r>
            <a:r>
              <a:rPr kumimoji="1" lang="ja-JP" altLang="en-US" sz="900" b="1" dirty="0"/>
              <a:t>師団エンブレム絵</a:t>
            </a:r>
            <a:r>
              <a:rPr kumimoji="1" lang="en-US" altLang="ja-JP" sz="900" b="1" dirty="0"/>
              <a:t>]</a:t>
            </a:r>
          </a:p>
          <a:p>
            <a:r>
              <a:rPr kumimoji="1" lang="ja-JP" altLang="en-US" sz="500" dirty="0"/>
              <a:t>エンブレムの効果エンブレムの効果</a:t>
            </a:r>
            <a:endParaRPr kumimoji="1" lang="en-US" altLang="ja-JP" sz="500" dirty="0"/>
          </a:p>
          <a:p>
            <a:r>
              <a:rPr kumimoji="1" lang="ja-JP" altLang="en-US" sz="500" dirty="0"/>
              <a:t>エンブレムの効果エンブレムの効果</a:t>
            </a:r>
            <a:endParaRPr kumimoji="1" lang="en-US" altLang="ja-JP" sz="500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11E88A2-3A08-4B3E-A282-61D05190E23A}"/>
              </a:ext>
            </a:extLst>
          </p:cNvPr>
          <p:cNvSpPr/>
          <p:nvPr/>
        </p:nvSpPr>
        <p:spPr>
          <a:xfrm>
            <a:off x="395130" y="2115637"/>
            <a:ext cx="1437634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/>
              <a:t>師団称号師団称号師団称号</a:t>
            </a:r>
          </a:p>
          <a:p>
            <a:endParaRPr kumimoji="1" lang="en-US" altLang="ja-JP" sz="800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412AE70-39E2-447B-8D3D-059C9FFBBF8C}"/>
              </a:ext>
            </a:extLst>
          </p:cNvPr>
          <p:cNvSpPr/>
          <p:nvPr/>
        </p:nvSpPr>
        <p:spPr>
          <a:xfrm>
            <a:off x="653301" y="1768393"/>
            <a:ext cx="1576448" cy="237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800" dirty="0"/>
              <a:t>師団</a:t>
            </a:r>
            <a:r>
              <a:rPr kumimoji="1" lang="en-US" altLang="ja-JP" sz="800" dirty="0"/>
              <a:t>ID : XXX,XXX,XXX</a:t>
            </a:r>
            <a:endParaRPr kumimoji="1" lang="ja-JP" altLang="en-US" sz="800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FD1F8286-7511-4EA9-B40C-534D1BF320E7}"/>
              </a:ext>
            </a:extLst>
          </p:cNvPr>
          <p:cNvSpPr/>
          <p:nvPr/>
        </p:nvSpPr>
        <p:spPr>
          <a:xfrm>
            <a:off x="436491" y="5044127"/>
            <a:ext cx="2956188" cy="3177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b="1">
                <a:solidFill>
                  <a:srgbClr val="FF0000"/>
                </a:solidFill>
                <a:ea typeface="游ゴシック"/>
              </a:rPr>
              <a:t>次回の共同戦線をお待ちください。</a:t>
            </a:r>
            <a:endParaRPr kumimoji="1" lang="en-US" altLang="ja-JP" sz="900" b="1">
              <a:solidFill>
                <a:srgbClr val="FF0000"/>
              </a:solidFill>
              <a:ea typeface="游ゴシック"/>
            </a:endParaRPr>
          </a:p>
          <a:p>
            <a:r>
              <a:rPr kumimoji="1" lang="en-US" altLang="ja-JP" sz="900" b="1" dirty="0">
                <a:solidFill>
                  <a:srgbClr val="FF0000"/>
                </a:solidFill>
              </a:rPr>
              <a:t>---</a:t>
            </a:r>
            <a:r>
              <a:rPr kumimoji="1" lang="ja-JP" altLang="en-US" sz="900" b="1" dirty="0">
                <a:solidFill>
                  <a:srgbClr val="FF0000"/>
                </a:solidFill>
              </a:rPr>
              <a:t> 位</a:t>
            </a:r>
            <a:r>
              <a:rPr kumimoji="1" lang="en-US" altLang="ja-JP" sz="900" b="1" dirty="0">
                <a:solidFill>
                  <a:srgbClr val="FF0000"/>
                </a:solidFill>
              </a:rPr>
              <a:t>( -- : -- : --</a:t>
            </a:r>
            <a:r>
              <a:rPr kumimoji="1" lang="ja-JP" altLang="en-US" sz="9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900" b="1" dirty="0">
                <a:solidFill>
                  <a:srgbClr val="FF0000"/>
                </a:solidFill>
              </a:rPr>
              <a:t>)</a:t>
            </a:r>
            <a:endParaRPr kumimoji="1" lang="ja-JP" altLang="en-US" sz="900" b="1" dirty="0">
              <a:solidFill>
                <a:srgbClr val="FF0000"/>
              </a:solidFill>
            </a:endParaRP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A164468C-A4C9-4E9A-8225-68BC7303324D}"/>
              </a:ext>
            </a:extLst>
          </p:cNvPr>
          <p:cNvSpPr/>
          <p:nvPr/>
        </p:nvSpPr>
        <p:spPr>
          <a:xfrm>
            <a:off x="2884310" y="5102448"/>
            <a:ext cx="434843" cy="21839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250A6E7-E1CE-4A63-A7F4-5DD1A671E737}"/>
              </a:ext>
            </a:extLst>
          </p:cNvPr>
          <p:cNvSpPr txBox="1"/>
          <p:nvPr/>
        </p:nvSpPr>
        <p:spPr>
          <a:xfrm>
            <a:off x="2648013" y="5112791"/>
            <a:ext cx="9015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00" dirty="0">
                <a:solidFill>
                  <a:schemeClr val="bg1"/>
                </a:solidFill>
              </a:rPr>
              <a:t>イベントへ</a:t>
            </a: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7E30A7CE-68A8-4B48-9A0C-445C164351C8}"/>
              </a:ext>
            </a:extLst>
          </p:cNvPr>
          <p:cNvSpPr/>
          <p:nvPr/>
        </p:nvSpPr>
        <p:spPr>
          <a:xfrm>
            <a:off x="2391458" y="5102448"/>
            <a:ext cx="434843" cy="21839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C95B13A-0FBF-4A5F-99FF-049424236CFB}"/>
              </a:ext>
            </a:extLst>
          </p:cNvPr>
          <p:cNvSpPr txBox="1"/>
          <p:nvPr/>
        </p:nvSpPr>
        <p:spPr>
          <a:xfrm>
            <a:off x="2155161" y="5112791"/>
            <a:ext cx="9015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00" dirty="0">
                <a:solidFill>
                  <a:schemeClr val="bg1"/>
                </a:solidFill>
              </a:rPr>
              <a:t>救援</a:t>
            </a: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138644B9-F9FA-4A03-B63E-C4C5567E1145}"/>
              </a:ext>
            </a:extLst>
          </p:cNvPr>
          <p:cNvGrpSpPr/>
          <p:nvPr/>
        </p:nvGrpSpPr>
        <p:grpSpPr>
          <a:xfrm>
            <a:off x="2665797" y="1676954"/>
            <a:ext cx="901524" cy="357728"/>
            <a:chOff x="320920" y="3839560"/>
            <a:chExt cx="649211" cy="351910"/>
          </a:xfrm>
        </p:grpSpPr>
        <p:sp>
          <p:nvSpPr>
            <p:cNvPr id="67" name="四角形: 角を丸くする 66">
              <a:extLst>
                <a:ext uri="{FF2B5EF4-FFF2-40B4-BE49-F238E27FC236}">
                  <a16:creationId xmlns:a16="http://schemas.microsoft.com/office/drawing/2014/main" id="{E5702B28-32AE-4229-853E-B9A73A1219E5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02BEA5D4-25B7-4008-8E36-D6CA1E2312C8}"/>
                </a:ext>
              </a:extLst>
            </p:cNvPr>
            <p:cNvSpPr txBox="1"/>
            <p:nvPr/>
          </p:nvSpPr>
          <p:spPr>
            <a:xfrm>
              <a:off x="320920" y="3904624"/>
              <a:ext cx="649211" cy="286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師団設定</a:t>
              </a:r>
            </a:p>
          </p:txBody>
        </p:sp>
      </p:grp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7B934715-1BB4-43AE-8ADD-3950FACFE2F9}"/>
              </a:ext>
            </a:extLst>
          </p:cNvPr>
          <p:cNvSpPr/>
          <p:nvPr/>
        </p:nvSpPr>
        <p:spPr>
          <a:xfrm>
            <a:off x="413561" y="2591307"/>
            <a:ext cx="1779271" cy="155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" b="1" dirty="0"/>
              <a:t>リーダー：プレイヤー名　　人数 </a:t>
            </a:r>
            <a:r>
              <a:rPr kumimoji="1" lang="en-US" altLang="ja-JP" sz="600" b="1" dirty="0"/>
              <a:t>XX/20</a:t>
            </a:r>
            <a:r>
              <a:rPr kumimoji="1" lang="ja-JP" altLang="en-US" sz="600" b="1" dirty="0"/>
              <a:t>人</a:t>
            </a:r>
            <a:endParaRPr kumimoji="1" lang="en-US" altLang="ja-JP" sz="600" b="1" dirty="0"/>
          </a:p>
          <a:p>
            <a:r>
              <a:rPr kumimoji="1" lang="ja-JP" altLang="en-US" sz="600" b="1" dirty="0"/>
              <a:t>師団説明フリーテキストボックス６</a:t>
            </a:r>
            <a:endParaRPr kumimoji="1" lang="en-US" altLang="ja-JP" sz="600" b="1" dirty="0"/>
          </a:p>
          <a:p>
            <a:r>
              <a:rPr kumimoji="1" lang="ja-JP" altLang="en-US" sz="600" b="1" dirty="0"/>
              <a:t>説明テキスト７８９０１２３４５６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6FCD5815-8940-41BF-B921-B1B3B7A03ACC}"/>
              </a:ext>
            </a:extLst>
          </p:cNvPr>
          <p:cNvSpPr/>
          <p:nvPr/>
        </p:nvSpPr>
        <p:spPr>
          <a:xfrm>
            <a:off x="623821" y="3210075"/>
            <a:ext cx="2529444" cy="87877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共同戦線で解放されます。案内文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怪獣兵器を置けそうな背景？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8935B17-5DA3-453F-9C60-7CD050AC0029}"/>
              </a:ext>
            </a:extLst>
          </p:cNvPr>
          <p:cNvSpPr/>
          <p:nvPr/>
        </p:nvSpPr>
        <p:spPr>
          <a:xfrm>
            <a:off x="310538" y="2246273"/>
            <a:ext cx="1859394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1050" b="1" dirty="0"/>
              <a:t>師団名４５６７８９０１２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8BD2AB3-F8FF-438B-999C-D65D75131CF4}"/>
              </a:ext>
            </a:extLst>
          </p:cNvPr>
          <p:cNvSpPr/>
          <p:nvPr/>
        </p:nvSpPr>
        <p:spPr>
          <a:xfrm>
            <a:off x="2755352" y="2547237"/>
            <a:ext cx="587617" cy="293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師団</a:t>
            </a:r>
            <a:endParaRPr kumimoji="1" lang="en-US" altLang="ja-JP" sz="500"/>
          </a:p>
          <a:p>
            <a:pPr algn="ctr"/>
            <a:r>
              <a:rPr kumimoji="1" lang="ja-JP" altLang="en-US" sz="500"/>
              <a:t>ショップへ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5A33105-0D19-4042-A6F9-E70472CCE3B9}"/>
              </a:ext>
            </a:extLst>
          </p:cNvPr>
          <p:cNvSpPr/>
          <p:nvPr/>
        </p:nvSpPr>
        <p:spPr>
          <a:xfrm>
            <a:off x="941415" y="4654900"/>
            <a:ext cx="835257" cy="293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/>
              <a:t>チャット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0D1A23C-48D7-49B6-8885-56102E604B80}"/>
              </a:ext>
            </a:extLst>
          </p:cNvPr>
          <p:cNvSpPr/>
          <p:nvPr/>
        </p:nvSpPr>
        <p:spPr>
          <a:xfrm>
            <a:off x="2150106" y="4658539"/>
            <a:ext cx="835257" cy="293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団員</a:t>
            </a:r>
          </a:p>
        </p:txBody>
      </p:sp>
    </p:spTree>
    <p:extLst>
      <p:ext uri="{BB962C8B-B14F-4D97-AF65-F5344CB8AC3E}">
        <p14:creationId xmlns:p14="http://schemas.microsoft.com/office/powerpoint/2010/main" val="256498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E1DC02-026D-45F6-A84C-04582DAA4071}"/>
              </a:ext>
            </a:extLst>
          </p:cNvPr>
          <p:cNvSpPr txBox="1"/>
          <p:nvPr/>
        </p:nvSpPr>
        <p:spPr>
          <a:xfrm>
            <a:off x="415419" y="538799"/>
            <a:ext cx="464742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ea typeface="游ゴシック"/>
              </a:rPr>
              <a:t>●師団</a:t>
            </a:r>
            <a:r>
              <a:rPr kumimoji="1" lang="en-US" altLang="ja-JP" sz="1400" b="1">
                <a:ea typeface="游ゴシック"/>
              </a:rPr>
              <a:t>TOP</a:t>
            </a:r>
            <a:r>
              <a:rPr kumimoji="1" lang="ja-JP" altLang="en-US" sz="1400" b="1">
                <a:ea typeface="游ゴシック"/>
              </a:rPr>
              <a:t>（師団所属・怪獣兵器所有済み） ）</a:t>
            </a:r>
            <a:r>
              <a:rPr kumimoji="1" lang="en-US" altLang="ja-JP" sz="1400" b="1">
                <a:ea typeface="游ゴシック"/>
              </a:rPr>
              <a:t> [di.100a]</a:t>
            </a:r>
            <a:endParaRPr kumimoji="1" lang="ja-JP" altLang="en-US" sz="1400" b="1">
              <a:ea typeface="游ゴシック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6CFA9294-AA7A-421A-9E76-E0121B3D1280}"/>
              </a:ext>
            </a:extLst>
          </p:cNvPr>
          <p:cNvSpPr/>
          <p:nvPr/>
        </p:nvSpPr>
        <p:spPr>
          <a:xfrm>
            <a:off x="446157" y="1366653"/>
            <a:ext cx="2942053" cy="462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B6CE3D4-4BEB-43EC-8909-5C3C1D613C96}"/>
              </a:ext>
            </a:extLst>
          </p:cNvPr>
          <p:cNvSpPr/>
          <p:nvPr/>
        </p:nvSpPr>
        <p:spPr>
          <a:xfrm>
            <a:off x="446158" y="1336444"/>
            <a:ext cx="2942052" cy="41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ヘッダー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1702A2DE-C454-4977-8A33-DBE09F3A7AA6}"/>
              </a:ext>
            </a:extLst>
          </p:cNvPr>
          <p:cNvSpPr/>
          <p:nvPr/>
        </p:nvSpPr>
        <p:spPr>
          <a:xfrm>
            <a:off x="446158" y="5576800"/>
            <a:ext cx="2942052" cy="41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フッター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DFB8336-9FE7-4817-BA99-3CAADA8D6188}"/>
              </a:ext>
            </a:extLst>
          </p:cNvPr>
          <p:cNvSpPr/>
          <p:nvPr/>
        </p:nvSpPr>
        <p:spPr>
          <a:xfrm>
            <a:off x="443850" y="1891902"/>
            <a:ext cx="1746820" cy="299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b="1" dirty="0"/>
              <a:t>　師団　　　　</a:t>
            </a: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3C24EA77-FE24-4274-8277-810F0222E93F}"/>
              </a:ext>
            </a:extLst>
          </p:cNvPr>
          <p:cNvSpPr/>
          <p:nvPr/>
        </p:nvSpPr>
        <p:spPr>
          <a:xfrm>
            <a:off x="310538" y="2445462"/>
            <a:ext cx="1859394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1050" b="1" dirty="0"/>
              <a:t>師団名４５６７８９０１２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F0170AE6-83CA-402B-9A49-BD9E342E88BB}"/>
              </a:ext>
            </a:extLst>
          </p:cNvPr>
          <p:cNvSpPr/>
          <p:nvPr/>
        </p:nvSpPr>
        <p:spPr>
          <a:xfrm>
            <a:off x="1673654" y="2268221"/>
            <a:ext cx="598630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700" dirty="0"/>
              <a:t>LV. XXX</a:t>
            </a:r>
            <a:endParaRPr kumimoji="1" lang="ja-JP" altLang="en-US" sz="700" dirty="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3EADABCE-B325-46F4-AC4D-71C8246B9375}"/>
              </a:ext>
            </a:extLst>
          </p:cNvPr>
          <p:cNvSpPr/>
          <p:nvPr/>
        </p:nvSpPr>
        <p:spPr>
          <a:xfrm>
            <a:off x="2124176" y="2264136"/>
            <a:ext cx="1273253" cy="41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00" b="1" dirty="0"/>
              <a:t>[</a:t>
            </a:r>
            <a:r>
              <a:rPr kumimoji="1" lang="ja-JP" altLang="en-US" sz="900" b="1" dirty="0"/>
              <a:t>師団エンブレム絵</a:t>
            </a:r>
            <a:r>
              <a:rPr kumimoji="1" lang="en-US" altLang="ja-JP" sz="900" b="1" dirty="0"/>
              <a:t>]</a:t>
            </a:r>
          </a:p>
          <a:p>
            <a:r>
              <a:rPr kumimoji="1" lang="ja-JP" altLang="en-US" sz="500" dirty="0"/>
              <a:t>エンブレムの効果エンブレムの効果</a:t>
            </a:r>
            <a:endParaRPr kumimoji="1" lang="en-US" altLang="ja-JP" sz="500" dirty="0"/>
          </a:p>
          <a:p>
            <a:r>
              <a:rPr kumimoji="1" lang="ja-JP" altLang="en-US" sz="500" dirty="0"/>
              <a:t>エンブレムの効果エンブレムの効果</a:t>
            </a:r>
            <a:endParaRPr kumimoji="1" lang="en-US" altLang="ja-JP" sz="500" dirty="0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CEBD4050-488B-4D04-80CE-437E05AD6C6A}"/>
              </a:ext>
            </a:extLst>
          </p:cNvPr>
          <p:cNvSpPr/>
          <p:nvPr/>
        </p:nvSpPr>
        <p:spPr>
          <a:xfrm>
            <a:off x="392968" y="2322115"/>
            <a:ext cx="1437634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/>
              <a:t>師団称号師団称号師団称号</a:t>
            </a:r>
          </a:p>
          <a:p>
            <a:endParaRPr kumimoji="1" lang="en-US" altLang="ja-JP" sz="800" dirty="0"/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7BF605C3-7DE8-48E4-9C2A-F6B89EA90DA2}"/>
              </a:ext>
            </a:extLst>
          </p:cNvPr>
          <p:cNvSpPr/>
          <p:nvPr/>
        </p:nvSpPr>
        <p:spPr>
          <a:xfrm>
            <a:off x="651139" y="1974871"/>
            <a:ext cx="1576448" cy="237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800" dirty="0"/>
              <a:t>師団</a:t>
            </a:r>
            <a:r>
              <a:rPr kumimoji="1" lang="en-US" altLang="ja-JP" sz="800" dirty="0"/>
              <a:t>ID : XXX,XXX,XXX</a:t>
            </a:r>
            <a:endParaRPr kumimoji="1" lang="ja-JP" altLang="en-US" sz="800" dirty="0"/>
          </a:p>
        </p:txBody>
      </p:sp>
      <p:pic>
        <p:nvPicPr>
          <p:cNvPr id="152" name="グラフィックス 151" descr="新しい車いす">
            <a:extLst>
              <a:ext uri="{FF2B5EF4-FFF2-40B4-BE49-F238E27FC236}">
                <a16:creationId xmlns:a16="http://schemas.microsoft.com/office/drawing/2014/main" id="{968EBDD6-9358-43C4-A37A-C3C0D1676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061" y="3240813"/>
            <a:ext cx="1474062" cy="1474062"/>
          </a:xfrm>
          <a:prstGeom prst="rect">
            <a:avLst/>
          </a:prstGeom>
        </p:spPr>
      </p:pic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2A0BD50E-0AD6-49A3-92EA-8E8772A2E519}"/>
              </a:ext>
            </a:extLst>
          </p:cNvPr>
          <p:cNvSpPr/>
          <p:nvPr/>
        </p:nvSpPr>
        <p:spPr>
          <a:xfrm>
            <a:off x="1839963" y="3437304"/>
            <a:ext cx="1474063" cy="968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/>
              <a:t>怪獣兵器名</a:t>
            </a:r>
            <a:endParaRPr kumimoji="1" lang="en-US" altLang="ja-JP" sz="1000" dirty="0"/>
          </a:p>
          <a:p>
            <a:r>
              <a:rPr kumimoji="1" lang="en-US" altLang="ja-JP" sz="1000" dirty="0"/>
              <a:t>LV. </a:t>
            </a:r>
            <a:r>
              <a:rPr kumimoji="1" lang="ja-JP" altLang="en-US" sz="1000" dirty="0"/>
              <a:t>　　　</a:t>
            </a:r>
            <a:r>
              <a:rPr kumimoji="1" lang="en-US" altLang="ja-JP" sz="1000" dirty="0"/>
              <a:t>XXXXXX</a:t>
            </a:r>
          </a:p>
          <a:p>
            <a:r>
              <a:rPr kumimoji="1" lang="en-US" altLang="ja-JP" sz="1000" dirty="0"/>
              <a:t>POWER</a:t>
            </a:r>
            <a:r>
              <a:rPr kumimoji="1" lang="ja-JP" altLang="en-US" sz="1000" dirty="0"/>
              <a:t>　  </a:t>
            </a:r>
            <a:r>
              <a:rPr kumimoji="1" lang="en-US" altLang="ja-JP" sz="1000" dirty="0"/>
              <a:t>XXXXXX</a:t>
            </a:r>
          </a:p>
          <a:p>
            <a:r>
              <a:rPr kumimoji="1" lang="en-US" altLang="ja-JP" sz="1000" dirty="0"/>
              <a:t>TIME</a:t>
            </a:r>
            <a:r>
              <a:rPr kumimoji="1" lang="ja-JP" altLang="en-US" sz="1000" dirty="0"/>
              <a:t>　　  </a:t>
            </a:r>
            <a:r>
              <a:rPr kumimoji="1" lang="en-US" altLang="ja-JP" sz="1000" dirty="0"/>
              <a:t>XXXXXX</a:t>
            </a:r>
          </a:p>
          <a:p>
            <a:r>
              <a:rPr kumimoji="1" lang="ja-JP" altLang="en-US" sz="800" dirty="0"/>
              <a:t>効果</a:t>
            </a:r>
            <a:endParaRPr kumimoji="1" lang="en-US" altLang="ja-JP" sz="800" dirty="0"/>
          </a:p>
          <a:p>
            <a:r>
              <a:rPr kumimoji="1" lang="ja-JP" altLang="en-US" sz="500" dirty="0"/>
              <a:t>説明文１２３４５６７８９０１２３４５６</a:t>
            </a:r>
            <a:endParaRPr kumimoji="1" lang="en-US" altLang="ja-JP" sz="500" dirty="0"/>
          </a:p>
          <a:p>
            <a:r>
              <a:rPr kumimoji="1" lang="ja-JP" altLang="en-US" sz="500" dirty="0"/>
              <a:t>説明文１２３４５６７８９０１２３４５６</a:t>
            </a:r>
            <a:endParaRPr kumimoji="1" lang="en-US" altLang="ja-JP" sz="500" dirty="0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0A923113-F0DF-4F9D-A08B-EA2558BCDB7C}"/>
              </a:ext>
            </a:extLst>
          </p:cNvPr>
          <p:cNvSpPr/>
          <p:nvPr/>
        </p:nvSpPr>
        <p:spPr>
          <a:xfrm>
            <a:off x="434329" y="5250605"/>
            <a:ext cx="2956188" cy="3177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b="1" dirty="0">
                <a:solidFill>
                  <a:srgbClr val="FF0000"/>
                </a:solidFill>
              </a:rPr>
              <a:t>イベント開催中！</a:t>
            </a:r>
            <a:endParaRPr kumimoji="1" lang="en-US" altLang="ja-JP" sz="900" b="1" dirty="0">
              <a:solidFill>
                <a:srgbClr val="FF0000"/>
              </a:solidFill>
            </a:endParaRPr>
          </a:p>
          <a:p>
            <a:r>
              <a:rPr kumimoji="1" lang="en-US" altLang="ja-JP" sz="900" b="1" dirty="0">
                <a:solidFill>
                  <a:srgbClr val="FF0000"/>
                </a:solidFill>
              </a:rPr>
              <a:t>XXX</a:t>
            </a:r>
            <a:r>
              <a:rPr kumimoji="1" lang="ja-JP" altLang="en-US" sz="900" b="1" dirty="0">
                <a:solidFill>
                  <a:srgbClr val="FF0000"/>
                </a:solidFill>
              </a:rPr>
              <a:t> 位</a:t>
            </a:r>
            <a:r>
              <a:rPr kumimoji="1" lang="en-US" altLang="ja-JP" sz="900" b="1" dirty="0">
                <a:solidFill>
                  <a:srgbClr val="FF0000"/>
                </a:solidFill>
              </a:rPr>
              <a:t>(MM:DD</a:t>
            </a:r>
            <a:r>
              <a:rPr kumimoji="1" lang="ja-JP" altLang="en-US" sz="9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900" b="1" dirty="0">
                <a:solidFill>
                  <a:srgbClr val="FF0000"/>
                </a:solidFill>
              </a:rPr>
              <a:t>HH</a:t>
            </a:r>
            <a:r>
              <a:rPr kumimoji="1" lang="ja-JP" altLang="en-US" sz="900" b="1" dirty="0">
                <a:solidFill>
                  <a:srgbClr val="FF0000"/>
                </a:solidFill>
              </a:rPr>
              <a:t>時 現在</a:t>
            </a:r>
            <a:r>
              <a:rPr kumimoji="1" lang="en-US" altLang="ja-JP" sz="900" b="1" dirty="0">
                <a:solidFill>
                  <a:srgbClr val="FF0000"/>
                </a:solidFill>
              </a:rPr>
              <a:t>)</a:t>
            </a:r>
            <a:endParaRPr kumimoji="1" lang="ja-JP" altLang="en-US" sz="900" b="1" dirty="0">
              <a:solidFill>
                <a:srgbClr val="FF0000"/>
              </a:solidFill>
            </a:endParaRPr>
          </a:p>
        </p:txBody>
      </p: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BB5DECD4-E82B-4AF3-8B02-7B1157DA2314}"/>
              </a:ext>
            </a:extLst>
          </p:cNvPr>
          <p:cNvGrpSpPr/>
          <p:nvPr/>
        </p:nvGrpSpPr>
        <p:grpSpPr>
          <a:xfrm>
            <a:off x="2645851" y="5308926"/>
            <a:ext cx="901524" cy="218394"/>
            <a:chOff x="320920" y="3839560"/>
            <a:chExt cx="649211" cy="313142"/>
          </a:xfrm>
        </p:grpSpPr>
        <p:sp>
          <p:nvSpPr>
            <p:cNvPr id="156" name="四角形: 角を丸くする 155">
              <a:extLst>
                <a:ext uri="{FF2B5EF4-FFF2-40B4-BE49-F238E27FC236}">
                  <a16:creationId xmlns:a16="http://schemas.microsoft.com/office/drawing/2014/main" id="{CB474BB9-93E5-4DA5-B73D-29908C244EA4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57" name="テキスト ボックス 156">
              <a:extLst>
                <a:ext uri="{FF2B5EF4-FFF2-40B4-BE49-F238E27FC236}">
                  <a16:creationId xmlns:a16="http://schemas.microsoft.com/office/drawing/2014/main" id="{E72EB21E-3899-4F96-BFBC-C58514C4CDDB}"/>
                </a:ext>
              </a:extLst>
            </p:cNvPr>
            <p:cNvSpPr txBox="1"/>
            <p:nvPr/>
          </p:nvSpPr>
          <p:spPr>
            <a:xfrm>
              <a:off x="320920" y="3854390"/>
              <a:ext cx="649211" cy="286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イベントへ</a:t>
              </a:r>
            </a:p>
          </p:txBody>
        </p: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AB643527-6ABB-4A1E-A908-FF7E18B76734}"/>
              </a:ext>
            </a:extLst>
          </p:cNvPr>
          <p:cNvGrpSpPr/>
          <p:nvPr/>
        </p:nvGrpSpPr>
        <p:grpSpPr>
          <a:xfrm>
            <a:off x="2152999" y="5308926"/>
            <a:ext cx="901524" cy="218394"/>
            <a:chOff x="320920" y="3839560"/>
            <a:chExt cx="649211" cy="313142"/>
          </a:xfrm>
        </p:grpSpPr>
        <p:sp>
          <p:nvSpPr>
            <p:cNvPr id="159" name="四角形: 角を丸くする 158">
              <a:extLst>
                <a:ext uri="{FF2B5EF4-FFF2-40B4-BE49-F238E27FC236}">
                  <a16:creationId xmlns:a16="http://schemas.microsoft.com/office/drawing/2014/main" id="{C9D44B0F-234B-44F4-B277-7C8A6324825D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60" name="テキスト ボックス 159">
              <a:extLst>
                <a:ext uri="{FF2B5EF4-FFF2-40B4-BE49-F238E27FC236}">
                  <a16:creationId xmlns:a16="http://schemas.microsoft.com/office/drawing/2014/main" id="{010895FD-9F95-4584-A1CB-9284D52E5814}"/>
                </a:ext>
              </a:extLst>
            </p:cNvPr>
            <p:cNvSpPr txBox="1"/>
            <p:nvPr/>
          </p:nvSpPr>
          <p:spPr>
            <a:xfrm>
              <a:off x="320920" y="3854390"/>
              <a:ext cx="649211" cy="286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救援</a:t>
              </a:r>
            </a:p>
          </p:txBody>
        </p:sp>
      </p:grpSp>
      <p:sp>
        <p:nvSpPr>
          <p:cNvPr id="6" name="楕円 5">
            <a:extLst>
              <a:ext uri="{FF2B5EF4-FFF2-40B4-BE49-F238E27FC236}">
                <a16:creationId xmlns:a16="http://schemas.microsoft.com/office/drawing/2014/main" id="{F57D879C-E864-415B-90A7-4FD40D27E514}"/>
              </a:ext>
            </a:extLst>
          </p:cNvPr>
          <p:cNvSpPr/>
          <p:nvPr/>
        </p:nvSpPr>
        <p:spPr>
          <a:xfrm>
            <a:off x="2663635" y="5227629"/>
            <a:ext cx="200055" cy="2000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!</a:t>
            </a:r>
            <a:endParaRPr kumimoji="1" lang="en-US" altLang="ja-JP" sz="500" b="1" dirty="0"/>
          </a:p>
        </p:txBody>
      </p:sp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A66B666A-5C1A-4BAE-AA05-E4F6E94F4797}"/>
              </a:ext>
            </a:extLst>
          </p:cNvPr>
          <p:cNvGrpSpPr/>
          <p:nvPr/>
        </p:nvGrpSpPr>
        <p:grpSpPr>
          <a:xfrm>
            <a:off x="2663635" y="1883432"/>
            <a:ext cx="901524" cy="357728"/>
            <a:chOff x="320920" y="3839560"/>
            <a:chExt cx="649211" cy="351910"/>
          </a:xfrm>
        </p:grpSpPr>
        <p:sp>
          <p:nvSpPr>
            <p:cNvPr id="164" name="四角形: 角を丸くする 163">
              <a:extLst>
                <a:ext uri="{FF2B5EF4-FFF2-40B4-BE49-F238E27FC236}">
                  <a16:creationId xmlns:a16="http://schemas.microsoft.com/office/drawing/2014/main" id="{E1AB42CA-A16E-404A-AD90-D8A7B0154037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65" name="テキスト ボックス 164">
              <a:extLst>
                <a:ext uri="{FF2B5EF4-FFF2-40B4-BE49-F238E27FC236}">
                  <a16:creationId xmlns:a16="http://schemas.microsoft.com/office/drawing/2014/main" id="{3110BF45-2B87-45D9-8CCB-B04028C4A491}"/>
                </a:ext>
              </a:extLst>
            </p:cNvPr>
            <p:cNvSpPr txBox="1"/>
            <p:nvPr/>
          </p:nvSpPr>
          <p:spPr>
            <a:xfrm>
              <a:off x="320920" y="3904624"/>
              <a:ext cx="649211" cy="286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師団設定</a:t>
              </a:r>
            </a:p>
          </p:txBody>
        </p:sp>
      </p:grp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5E9E347D-8EBF-4DF8-B219-ABDA9D75028D}"/>
              </a:ext>
            </a:extLst>
          </p:cNvPr>
          <p:cNvSpPr/>
          <p:nvPr/>
        </p:nvSpPr>
        <p:spPr>
          <a:xfrm>
            <a:off x="411399" y="2797785"/>
            <a:ext cx="1779271" cy="155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" b="1" dirty="0"/>
              <a:t>リーダー：プレイヤー名　　人数 </a:t>
            </a:r>
            <a:r>
              <a:rPr kumimoji="1" lang="en-US" altLang="ja-JP" sz="600" b="1" dirty="0"/>
              <a:t>XX/20</a:t>
            </a:r>
            <a:r>
              <a:rPr kumimoji="1" lang="ja-JP" altLang="en-US" sz="600" b="1" dirty="0"/>
              <a:t>人</a:t>
            </a:r>
            <a:endParaRPr kumimoji="1" lang="en-US" altLang="ja-JP" sz="600" b="1" dirty="0"/>
          </a:p>
          <a:p>
            <a:r>
              <a:rPr kumimoji="1" lang="ja-JP" altLang="en-US" sz="600" b="1" dirty="0"/>
              <a:t>師団説明フリーテキストボックス６</a:t>
            </a:r>
            <a:endParaRPr kumimoji="1" lang="en-US" altLang="ja-JP" sz="600" b="1" dirty="0"/>
          </a:p>
          <a:p>
            <a:r>
              <a:rPr kumimoji="1" lang="ja-JP" altLang="en-US" sz="600" b="1" dirty="0"/>
              <a:t>説明テキスト７８９０１２３４５６</a:t>
            </a:r>
          </a:p>
        </p:txBody>
      </p:sp>
      <p:sp>
        <p:nvSpPr>
          <p:cNvPr id="191" name="四角形: 角を丸くする 190">
            <a:extLst>
              <a:ext uri="{FF2B5EF4-FFF2-40B4-BE49-F238E27FC236}">
                <a16:creationId xmlns:a16="http://schemas.microsoft.com/office/drawing/2014/main" id="{B9185C19-AB50-4632-A251-6CA394258DC0}"/>
              </a:ext>
            </a:extLst>
          </p:cNvPr>
          <p:cNvSpPr/>
          <p:nvPr/>
        </p:nvSpPr>
        <p:spPr>
          <a:xfrm>
            <a:off x="2747158" y="2760269"/>
            <a:ext cx="587617" cy="293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師団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ショップへ</a:t>
            </a:r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70C361C8-12DA-48D9-B5D4-8E95935A49F0}"/>
              </a:ext>
            </a:extLst>
          </p:cNvPr>
          <p:cNvSpPr/>
          <p:nvPr/>
        </p:nvSpPr>
        <p:spPr>
          <a:xfrm>
            <a:off x="3444765" y="2445462"/>
            <a:ext cx="1859394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1050" b="1" dirty="0"/>
              <a:t>師団名４５６７８９０１２</a:t>
            </a:r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FCEE9133-64A0-4F41-97CB-8342D6650227}"/>
              </a:ext>
            </a:extLst>
          </p:cNvPr>
          <p:cNvSpPr txBox="1"/>
          <p:nvPr/>
        </p:nvSpPr>
        <p:spPr>
          <a:xfrm>
            <a:off x="4504989" y="1076573"/>
            <a:ext cx="4333238" cy="510909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457200"/>
            <a:r>
              <a:rPr lang="ja-JP" altLang="en-US" sz="1600" b="1" dirty="0">
                <a:latin typeface="Century Gothic" panose="020F0302020204030204"/>
                <a:ea typeface="メイリオ"/>
              </a:rPr>
              <a:t>● 要素</a:t>
            </a:r>
            <a:endParaRPr lang="en-US" altLang="ja-JP" sz="1600" b="1" dirty="0">
              <a:latin typeface="Century Gothic" panose="020F0302020204030204"/>
              <a:ea typeface="メイリオ"/>
            </a:endParaRPr>
          </a:p>
          <a:p>
            <a:pPr defTabSz="457200"/>
            <a:endParaRPr lang="en-US" altLang="ja-JP" sz="16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400" b="1" dirty="0">
                <a:latin typeface="Century Gothic" panose="020F0302020204030204"/>
                <a:ea typeface="メイリオ"/>
              </a:rPr>
              <a:t>　  師団レベル</a:t>
            </a:r>
            <a:endParaRPr lang="en-US" altLang="ja-JP" sz="14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400" b="1" dirty="0">
                <a:latin typeface="Century Gothic" panose="020F0302020204030204"/>
                <a:ea typeface="メイリオ"/>
              </a:rPr>
              <a:t>　  師団名</a:t>
            </a:r>
            <a:endParaRPr lang="en-US" altLang="ja-JP" sz="14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400" b="1" dirty="0">
                <a:latin typeface="Century Gothic" panose="020F0302020204030204"/>
                <a:ea typeface="メイリオ"/>
              </a:rPr>
              <a:t>　  師団称号</a:t>
            </a:r>
            <a:endParaRPr lang="en-US" altLang="ja-JP" sz="14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400" b="1" dirty="0">
                <a:latin typeface="Century Gothic" panose="020F0302020204030204"/>
                <a:ea typeface="メイリオ"/>
              </a:rPr>
              <a:t>　  エンブレム</a:t>
            </a:r>
            <a:endParaRPr lang="en-US" altLang="ja-JP" sz="1400" b="1" dirty="0">
              <a:latin typeface="Century Gothic" panose="020F0302020204030204"/>
              <a:ea typeface="メイリオ"/>
            </a:endParaRPr>
          </a:p>
          <a:p>
            <a:endParaRPr lang="en-US" altLang="ja-JP" sz="14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400" b="1" dirty="0">
                <a:latin typeface="Century Gothic" panose="020F0302020204030204"/>
                <a:ea typeface="メイリオ"/>
              </a:rPr>
              <a:t>  　怪獣兵器</a:t>
            </a:r>
            <a:endParaRPr lang="en-US" altLang="ja-JP" sz="14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400" dirty="0">
                <a:latin typeface="Century Gothic" panose="020F0302020204030204"/>
                <a:ea typeface="メイリオ"/>
              </a:rPr>
              <a:t>　  　ステータスを確認することが可能</a:t>
            </a:r>
            <a:endParaRPr lang="en-US" altLang="ja-JP" sz="1400" dirty="0">
              <a:latin typeface="Century Gothic" panose="020F0302020204030204"/>
              <a:ea typeface="メイリオ"/>
            </a:endParaRPr>
          </a:p>
          <a:p>
            <a:endParaRPr lang="en-US" altLang="ja-JP" sz="1400" dirty="0">
              <a:latin typeface="Century Gothic" panose="020F0302020204030204"/>
              <a:ea typeface="メイリオ"/>
            </a:endParaRPr>
          </a:p>
          <a:p>
            <a:r>
              <a:rPr lang="ja-JP" altLang="en-US" sz="1400" dirty="0">
                <a:latin typeface="Century Gothic" panose="020F0302020204030204"/>
                <a:ea typeface="メイリオ"/>
              </a:rPr>
              <a:t>　  </a:t>
            </a:r>
            <a:r>
              <a:rPr lang="ja-JP" altLang="en-US" sz="1400" b="1" dirty="0">
                <a:latin typeface="Century Gothic" panose="020F0302020204030204"/>
                <a:ea typeface="メイリオ"/>
              </a:rPr>
              <a:t>師団順位</a:t>
            </a:r>
            <a:endParaRPr lang="en-US" altLang="ja-JP" sz="14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400" b="1" dirty="0">
                <a:latin typeface="Century Gothic" panose="020F0302020204030204"/>
                <a:ea typeface="メイリオ"/>
              </a:rPr>
              <a:t>　　・イベント開催中</a:t>
            </a:r>
            <a:endParaRPr lang="en-US" altLang="ja-JP" sz="14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400" dirty="0">
                <a:latin typeface="Century Gothic" panose="020F0302020204030204"/>
                <a:ea typeface="メイリオ"/>
              </a:rPr>
              <a:t>　　　開催中のイベント名と順位、更新時間を表示</a:t>
            </a:r>
            <a:endParaRPr lang="en-US" altLang="ja-JP" sz="1400" dirty="0">
              <a:latin typeface="Century Gothic" panose="020F0302020204030204"/>
              <a:ea typeface="メイリオ"/>
            </a:endParaRPr>
          </a:p>
          <a:p>
            <a:r>
              <a:rPr lang="ja-JP" altLang="en-US" sz="1400" dirty="0">
                <a:latin typeface="Century Gothic" panose="020F0302020204030204"/>
                <a:ea typeface="メイリオ"/>
              </a:rPr>
              <a:t>　　　右ボタンから開催中のイベント</a:t>
            </a:r>
            <a:r>
              <a:rPr lang="en-US" altLang="ja-JP" sz="1400" dirty="0">
                <a:latin typeface="Century Gothic" panose="020F0302020204030204"/>
                <a:ea typeface="メイリオ"/>
              </a:rPr>
              <a:t>TOP</a:t>
            </a:r>
            <a:r>
              <a:rPr lang="ja-JP" altLang="en-US" sz="1400" dirty="0">
                <a:latin typeface="Century Gothic" panose="020F0302020204030204"/>
                <a:ea typeface="メイリオ"/>
              </a:rPr>
              <a:t>へ遷移</a:t>
            </a:r>
            <a:r>
              <a:rPr lang="ja-JP" altLang="en-US" sz="1400" b="1" dirty="0">
                <a:latin typeface="Century Gothic" panose="020F0302020204030204"/>
                <a:ea typeface="メイリオ"/>
              </a:rPr>
              <a:t>　</a:t>
            </a:r>
            <a:endParaRPr lang="en-US" altLang="ja-JP" sz="1400" b="1" dirty="0">
              <a:latin typeface="Century Gothic" panose="020F0302020204030204"/>
              <a:ea typeface="メイリオ"/>
            </a:endParaRPr>
          </a:p>
          <a:p>
            <a:endParaRPr lang="en-US" altLang="ja-JP" sz="14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400" b="1" dirty="0">
                <a:latin typeface="Century Gothic" panose="020F0302020204030204"/>
                <a:ea typeface="メイリオ"/>
              </a:rPr>
              <a:t>　　・イベント開催後</a:t>
            </a:r>
            <a:endParaRPr lang="en-US" altLang="ja-JP" sz="14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400" b="1" dirty="0">
                <a:latin typeface="Century Gothic" panose="020F0302020204030204"/>
                <a:ea typeface="メイリオ"/>
              </a:rPr>
              <a:t>　　    </a:t>
            </a:r>
            <a:r>
              <a:rPr lang="ja-JP" altLang="en-US" sz="1400" dirty="0">
                <a:latin typeface="Century Gothic" panose="020F0302020204030204"/>
                <a:ea typeface="メイリオ"/>
              </a:rPr>
              <a:t>最後に開催されたイベント名、順位を表示。</a:t>
            </a:r>
          </a:p>
          <a:p>
            <a:r>
              <a:rPr lang="ja-JP" altLang="en-US" sz="1400" dirty="0">
                <a:latin typeface="Century Gothic" panose="020F0302020204030204"/>
                <a:ea typeface="メイリオ"/>
              </a:rPr>
              <a:t>　　　 右ボタンは表示しない。</a:t>
            </a:r>
            <a:endParaRPr lang="en-US" altLang="ja-JP" sz="1400" dirty="0">
              <a:latin typeface="Century Gothic" panose="020F0302020204030204"/>
              <a:ea typeface="メイリオ"/>
            </a:endParaRPr>
          </a:p>
          <a:p>
            <a:endParaRPr lang="en-US" altLang="ja-JP" sz="14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400" dirty="0">
                <a:latin typeface="Century Gothic" panose="020F0302020204030204"/>
                <a:ea typeface="メイリオ"/>
              </a:rPr>
              <a:t>  　師団ショップ</a:t>
            </a:r>
          </a:p>
          <a:p>
            <a:r>
              <a:rPr lang="ja-JP" altLang="en-US" sz="1400" dirty="0">
                <a:latin typeface="Century Gothic" panose="020F0302020204030204"/>
                <a:ea typeface="メイリオ"/>
              </a:rPr>
              <a:t>  　師団内チャット</a:t>
            </a:r>
            <a:endParaRPr lang="en-US" altLang="ja-JP" sz="1400" dirty="0">
              <a:latin typeface="Century Gothic"/>
              <a:ea typeface="メイリオ"/>
            </a:endParaRPr>
          </a:p>
          <a:p>
            <a:r>
              <a:rPr lang="ja-JP" altLang="en-US" sz="1400" dirty="0">
                <a:latin typeface="Century Gothic"/>
                <a:ea typeface="メイリオ"/>
              </a:rPr>
              <a:t>  　師団メンバー</a:t>
            </a:r>
            <a:endParaRPr lang="en-US" altLang="ja-JP" sz="1400" dirty="0">
              <a:latin typeface="Century Gothic"/>
              <a:ea typeface="メイリオ"/>
            </a:endParaRPr>
          </a:p>
          <a:p>
            <a:r>
              <a:rPr lang="ja-JP" altLang="en-US" sz="1400" b="1" dirty="0">
                <a:latin typeface="Century Gothic"/>
                <a:ea typeface="メイリオ"/>
              </a:rPr>
              <a:t>　　</a:t>
            </a:r>
            <a:r>
              <a:rPr lang="ja-JP" altLang="en-US" sz="1400" dirty="0">
                <a:latin typeface="Century Gothic"/>
                <a:ea typeface="メイリオ"/>
              </a:rPr>
              <a:t>それぞれ後述。</a:t>
            </a:r>
            <a:endParaRPr lang="en-US" altLang="ja-JP" sz="1400" dirty="0">
              <a:latin typeface="Century Gothic" panose="020F0302020204030204"/>
              <a:ea typeface="メイリオ"/>
            </a:endParaRPr>
          </a:p>
        </p:txBody>
      </p:sp>
      <p:sp>
        <p:nvSpPr>
          <p:cNvPr id="220" name="二等辺三角形 219">
            <a:extLst>
              <a:ext uri="{FF2B5EF4-FFF2-40B4-BE49-F238E27FC236}">
                <a16:creationId xmlns:a16="http://schemas.microsoft.com/office/drawing/2014/main" id="{868B8FBB-80F6-4A8F-BD91-D60F415C79FF}"/>
              </a:ext>
            </a:extLst>
          </p:cNvPr>
          <p:cNvSpPr/>
          <p:nvPr/>
        </p:nvSpPr>
        <p:spPr>
          <a:xfrm rot="16200000">
            <a:off x="389288" y="3842875"/>
            <a:ext cx="250040" cy="11934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二等辺三角形 220">
            <a:extLst>
              <a:ext uri="{FF2B5EF4-FFF2-40B4-BE49-F238E27FC236}">
                <a16:creationId xmlns:a16="http://schemas.microsoft.com/office/drawing/2014/main" id="{7525ACCB-3A7B-4718-A989-77185CC1427B}"/>
              </a:ext>
            </a:extLst>
          </p:cNvPr>
          <p:cNvSpPr/>
          <p:nvPr/>
        </p:nvSpPr>
        <p:spPr>
          <a:xfrm rot="5400000">
            <a:off x="3166428" y="3804916"/>
            <a:ext cx="250040" cy="11934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4971E37-2D46-4816-AA38-0E9ED207F27A}"/>
              </a:ext>
            </a:extLst>
          </p:cNvPr>
          <p:cNvSpPr/>
          <p:nvPr/>
        </p:nvSpPr>
        <p:spPr>
          <a:xfrm>
            <a:off x="941415" y="4851545"/>
            <a:ext cx="835257" cy="293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/>
              <a:t>チャット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7A7F6AA-A164-4781-9844-7CBE74454630}"/>
              </a:ext>
            </a:extLst>
          </p:cNvPr>
          <p:cNvSpPr/>
          <p:nvPr/>
        </p:nvSpPr>
        <p:spPr>
          <a:xfrm>
            <a:off x="2150106" y="4855184"/>
            <a:ext cx="835257" cy="293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団員</a:t>
            </a:r>
          </a:p>
        </p:txBody>
      </p:sp>
    </p:spTree>
    <p:extLst>
      <p:ext uri="{BB962C8B-B14F-4D97-AF65-F5344CB8AC3E}">
        <p14:creationId xmlns:p14="http://schemas.microsoft.com/office/powerpoint/2010/main" val="261878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3965257" y="636716"/>
            <a:ext cx="5109091" cy="270843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400" b="1" dirty="0">
                <a:latin typeface="Century Gothic" panose="020F0302020204030204"/>
                <a:ea typeface="メイリオ"/>
              </a:rPr>
              <a:t>●師団チャット</a:t>
            </a:r>
            <a:endParaRPr lang="en-US" altLang="ja-JP" sz="14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200" b="1" dirty="0">
                <a:latin typeface="Century Gothic" panose="020F0302020204030204"/>
                <a:ea typeface="メイリオ"/>
              </a:rPr>
              <a:t>　 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師団内でチャットを使用することができる。　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 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※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入団、退団通知は自動で投稿。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</a:t>
            </a:r>
            <a:r>
              <a:rPr lang="ja-JP" altLang="en-US" sz="1200" b="1" dirty="0">
                <a:latin typeface="Century Gothic" panose="020F0302020204030204"/>
                <a:ea typeface="メイリオ"/>
              </a:rPr>
              <a:t>要素</a:t>
            </a:r>
            <a:endParaRPr lang="en-US" altLang="ja-JP" sz="12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リーダーアイコン、ユーザー名、テキスト、スタンプ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・リーダーアイコンをタップするとプロフィールが表示。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・テキストを入力し、キーボードでの確定で投稿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・右下スタンプボタンを押して、スタンプを選択すると投稿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　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OK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ボタンで閉じる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・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NG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テキストについては、投稿時に判定。ウィンドウで示唆。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・投稿ボタン上の下三角ボタンで最新のメッセージ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(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最下部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)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に移動。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E1DC02-026D-45F6-A84C-04582DAA4071}"/>
              </a:ext>
            </a:extLst>
          </p:cNvPr>
          <p:cNvSpPr txBox="1"/>
          <p:nvPr/>
        </p:nvSpPr>
        <p:spPr>
          <a:xfrm>
            <a:off x="415419" y="538799"/>
            <a:ext cx="2060179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ea typeface="游ゴシック"/>
              </a:rPr>
              <a:t>●師団チャット</a:t>
            </a:r>
            <a:r>
              <a:rPr kumimoji="1" lang="en-US" altLang="ja-JP" sz="1400" b="1">
                <a:ea typeface="游ゴシック"/>
              </a:rPr>
              <a:t> [di.102]</a:t>
            </a:r>
            <a:endParaRPr kumimoji="1" lang="ja-JP" altLang="en-US" sz="1400" b="1">
              <a:ea typeface="游ゴシック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B0801CB-122A-4426-9DC8-B5A6D7AF14D1}"/>
              </a:ext>
            </a:extLst>
          </p:cNvPr>
          <p:cNvSpPr txBox="1"/>
          <p:nvPr/>
        </p:nvSpPr>
        <p:spPr>
          <a:xfrm>
            <a:off x="5041873" y="5500029"/>
            <a:ext cx="12429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solidFill>
                  <a:schemeClr val="bg1"/>
                </a:solidFill>
              </a:rPr>
              <a:t>RANK</a:t>
            </a:r>
            <a:r>
              <a:rPr kumimoji="1" lang="ja-JP" altLang="en-US" sz="1000">
                <a:solidFill>
                  <a:schemeClr val="bg1"/>
                </a:solidFill>
              </a:rPr>
              <a:t> </a:t>
            </a:r>
            <a:r>
              <a:rPr kumimoji="1" lang="en-US" altLang="ja-JP" sz="1000">
                <a:solidFill>
                  <a:schemeClr val="bg1"/>
                </a:solidFill>
              </a:rPr>
              <a:t>XXX</a:t>
            </a:r>
          </a:p>
        </p:txBody>
      </p: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08F6249C-0B5C-4B70-ADFA-45600162CDC8}"/>
              </a:ext>
            </a:extLst>
          </p:cNvPr>
          <p:cNvGrpSpPr/>
          <p:nvPr/>
        </p:nvGrpSpPr>
        <p:grpSpPr>
          <a:xfrm>
            <a:off x="3450334" y="4620247"/>
            <a:ext cx="2057400" cy="1293322"/>
            <a:chOff x="6010100" y="4594136"/>
            <a:chExt cx="2942052" cy="1849431"/>
          </a:xfrm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E14EF8ED-D5D9-4B60-80AD-CB3DC0CA8425}"/>
                </a:ext>
              </a:extLst>
            </p:cNvPr>
            <p:cNvSpPr/>
            <p:nvPr/>
          </p:nvSpPr>
          <p:spPr>
            <a:xfrm>
              <a:off x="6010100" y="4594136"/>
              <a:ext cx="2942052" cy="1849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グラフィックス 4" descr="恋をしている顔 (塗りつぶしなし)">
              <a:extLst>
                <a:ext uri="{FF2B5EF4-FFF2-40B4-BE49-F238E27FC236}">
                  <a16:creationId xmlns:a16="http://schemas.microsoft.com/office/drawing/2014/main" id="{7DFAB395-8722-42F6-A08B-829815E8A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02349" y="5390191"/>
              <a:ext cx="499254" cy="499254"/>
            </a:xfrm>
            <a:prstGeom prst="rect">
              <a:avLst/>
            </a:prstGeom>
          </p:spPr>
        </p:pic>
        <p:pic>
          <p:nvPicPr>
            <p:cNvPr id="66" name="グラフィックス 65" descr="笑顔 (塗りつぶしなし)">
              <a:extLst>
                <a:ext uri="{FF2B5EF4-FFF2-40B4-BE49-F238E27FC236}">
                  <a16:creationId xmlns:a16="http://schemas.microsoft.com/office/drawing/2014/main" id="{3D943019-F134-45F0-812A-0F9FAFAC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93984" y="4813808"/>
              <a:ext cx="499254" cy="499254"/>
            </a:xfrm>
            <a:prstGeom prst="rect">
              <a:avLst/>
            </a:prstGeom>
          </p:spPr>
        </p:pic>
        <p:pic>
          <p:nvPicPr>
            <p:cNvPr id="68" name="グラフィックス 67" descr="神経質な顔 (塗りつぶしなし)">
              <a:extLst>
                <a:ext uri="{FF2B5EF4-FFF2-40B4-BE49-F238E27FC236}">
                  <a16:creationId xmlns:a16="http://schemas.microsoft.com/office/drawing/2014/main" id="{B2920281-2549-43BC-85C0-E1C3EAD4D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87477" y="4805595"/>
              <a:ext cx="499254" cy="499254"/>
            </a:xfrm>
            <a:prstGeom prst="rect">
              <a:avLst/>
            </a:prstGeom>
          </p:spPr>
        </p:pic>
        <p:pic>
          <p:nvPicPr>
            <p:cNvPr id="70" name="グラフィックス 69" descr="驚いた顔 (塗りつぶしなし)">
              <a:extLst>
                <a:ext uri="{FF2B5EF4-FFF2-40B4-BE49-F238E27FC236}">
                  <a16:creationId xmlns:a16="http://schemas.microsoft.com/office/drawing/2014/main" id="{AF6F71AB-F8F1-441F-BF03-BFBAE68AD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80138" y="4805595"/>
              <a:ext cx="499254" cy="499254"/>
            </a:xfrm>
            <a:prstGeom prst="rect">
              <a:avLst/>
            </a:prstGeom>
          </p:spPr>
        </p:pic>
        <p:pic>
          <p:nvPicPr>
            <p:cNvPr id="72" name="グラフィックス 71" descr="天使の顔 (塗りつぶしなし)">
              <a:extLst>
                <a:ext uri="{FF2B5EF4-FFF2-40B4-BE49-F238E27FC236}">
                  <a16:creationId xmlns:a16="http://schemas.microsoft.com/office/drawing/2014/main" id="{061BE077-9127-4AC2-96CE-C998226BF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58763" y="4821201"/>
              <a:ext cx="514122" cy="514122"/>
            </a:xfrm>
            <a:prstGeom prst="rect">
              <a:avLst/>
            </a:prstGeom>
          </p:spPr>
        </p:pic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E689214B-C13B-4CC2-9545-3774FA123408}"/>
                </a:ext>
              </a:extLst>
            </p:cNvPr>
            <p:cNvSpPr/>
            <p:nvPr/>
          </p:nvSpPr>
          <p:spPr>
            <a:xfrm>
              <a:off x="7226121" y="6062276"/>
              <a:ext cx="502839" cy="3181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/>
                <a:t>OK</a:t>
              </a:r>
              <a:endParaRPr kumimoji="1" lang="ja-JP" altLang="en-US" sz="800"/>
            </a:p>
          </p:txBody>
        </p:sp>
        <p:pic>
          <p:nvPicPr>
            <p:cNvPr id="74" name="グラフィックス 73" descr="笑顔 (塗りつぶしなし)">
              <a:extLst>
                <a:ext uri="{FF2B5EF4-FFF2-40B4-BE49-F238E27FC236}">
                  <a16:creationId xmlns:a16="http://schemas.microsoft.com/office/drawing/2014/main" id="{C9D68E4D-A0CE-44B1-8E61-326FD2D0A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06280" y="5362017"/>
              <a:ext cx="499254" cy="499254"/>
            </a:xfrm>
            <a:prstGeom prst="rect">
              <a:avLst/>
            </a:prstGeom>
          </p:spPr>
        </p:pic>
        <p:pic>
          <p:nvPicPr>
            <p:cNvPr id="75" name="グラフィックス 74" descr="神経質な顔 (塗りつぶしなし)">
              <a:extLst>
                <a:ext uri="{FF2B5EF4-FFF2-40B4-BE49-F238E27FC236}">
                  <a16:creationId xmlns:a16="http://schemas.microsoft.com/office/drawing/2014/main" id="{3C89BCEB-AA3A-44FC-A71E-C5518D2E5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510035" y="5372872"/>
              <a:ext cx="499254" cy="499254"/>
            </a:xfrm>
            <a:prstGeom prst="rect">
              <a:avLst/>
            </a:prstGeom>
          </p:spPr>
        </p:pic>
        <p:pic>
          <p:nvPicPr>
            <p:cNvPr id="76" name="グラフィックス 75" descr="驚いた顔 (塗りつぶしなし)">
              <a:extLst>
                <a:ext uri="{FF2B5EF4-FFF2-40B4-BE49-F238E27FC236}">
                  <a16:creationId xmlns:a16="http://schemas.microsoft.com/office/drawing/2014/main" id="{8895A5A9-DAC0-44CE-9476-587E48293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96827" y="5362017"/>
              <a:ext cx="499254" cy="499254"/>
            </a:xfrm>
            <a:prstGeom prst="rect">
              <a:avLst/>
            </a:prstGeom>
          </p:spPr>
        </p:pic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3B8CB543-14B5-444E-87CD-6E8650B54E85}"/>
                </a:ext>
              </a:extLst>
            </p:cNvPr>
            <p:cNvSpPr/>
            <p:nvPr/>
          </p:nvSpPr>
          <p:spPr>
            <a:xfrm>
              <a:off x="8758842" y="4666943"/>
              <a:ext cx="71611" cy="13953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86EE3FBD-C96B-4A9E-8D85-86A3CD77AFF8}"/>
                </a:ext>
              </a:extLst>
            </p:cNvPr>
            <p:cNvSpPr/>
            <p:nvPr/>
          </p:nvSpPr>
          <p:spPr>
            <a:xfrm>
              <a:off x="8758841" y="4675072"/>
              <a:ext cx="71611" cy="3919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06B56DD4-6A32-4B38-AEC8-594C998BB3BD}"/>
              </a:ext>
            </a:extLst>
          </p:cNvPr>
          <p:cNvSpPr/>
          <p:nvPr/>
        </p:nvSpPr>
        <p:spPr>
          <a:xfrm>
            <a:off x="3550729" y="2956178"/>
            <a:ext cx="1552609" cy="1406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確認</a:t>
            </a:r>
            <a:endParaRPr kumimoji="1" lang="en-US" altLang="ja-JP" sz="1600" dirty="0"/>
          </a:p>
          <a:p>
            <a:pPr algn="ctr"/>
            <a:endParaRPr kumimoji="1" lang="en-US" altLang="ja-JP" sz="1600" dirty="0"/>
          </a:p>
          <a:p>
            <a:pPr algn="ctr"/>
            <a:r>
              <a:rPr kumimoji="1" lang="ja-JP" altLang="en-US" sz="1200" dirty="0"/>
              <a:t>使用できない文字が含まれています。</a:t>
            </a:r>
            <a:endParaRPr kumimoji="1" lang="en-US" altLang="ja-JP" sz="1200" dirty="0"/>
          </a:p>
          <a:p>
            <a:pPr algn="ctr"/>
            <a:endParaRPr kumimoji="1" lang="en-US" altLang="ja-JP" sz="1200" dirty="0"/>
          </a:p>
          <a:p>
            <a:pPr algn="ctr"/>
            <a:endParaRPr kumimoji="1" lang="en-US" altLang="ja-JP" sz="1200" dirty="0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6D1F3D3D-95B6-40B2-BC49-203402CEFF25}"/>
              </a:ext>
            </a:extLst>
          </p:cNvPr>
          <p:cNvSpPr/>
          <p:nvPr/>
        </p:nvSpPr>
        <p:spPr>
          <a:xfrm>
            <a:off x="4098025" y="4094242"/>
            <a:ext cx="351639" cy="222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/>
              <a:t>OK</a:t>
            </a:r>
            <a:endParaRPr kumimoji="1" lang="ja-JP" altLang="en-US" sz="800" b="1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69D07F8C-3963-4BD5-8F8E-7B14CB836EAC}"/>
              </a:ext>
            </a:extLst>
          </p:cNvPr>
          <p:cNvSpPr/>
          <p:nvPr/>
        </p:nvSpPr>
        <p:spPr>
          <a:xfrm>
            <a:off x="2017739" y="1812375"/>
            <a:ext cx="1437634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/>
              <a:t>師団称号師団称号師団称号</a:t>
            </a:r>
          </a:p>
          <a:p>
            <a:endParaRPr kumimoji="1" lang="en-US" altLang="ja-JP" sz="8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392D5D-E020-4462-8A12-11524E73A2EE}"/>
              </a:ext>
            </a:extLst>
          </p:cNvPr>
          <p:cNvSpPr/>
          <p:nvPr/>
        </p:nvSpPr>
        <p:spPr>
          <a:xfrm>
            <a:off x="1843222" y="1607949"/>
            <a:ext cx="1576448" cy="237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600"/>
              <a:t>師団</a:t>
            </a:r>
            <a:r>
              <a:rPr kumimoji="1" lang="en-US" altLang="ja-JP" sz="600"/>
              <a:t>ID : XXX,XXX,XXX</a:t>
            </a:r>
            <a:endParaRPr kumimoji="1" lang="ja-JP" altLang="en-US" sz="600"/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E41F26D8-BA9C-4AD2-945A-F060B945CBFA}"/>
              </a:ext>
            </a:extLst>
          </p:cNvPr>
          <p:cNvGrpSpPr/>
          <p:nvPr/>
        </p:nvGrpSpPr>
        <p:grpSpPr>
          <a:xfrm>
            <a:off x="5654759" y="3769679"/>
            <a:ext cx="2363825" cy="2119098"/>
            <a:chOff x="3484087" y="4514891"/>
            <a:chExt cx="2363825" cy="2119098"/>
          </a:xfrm>
        </p:grpSpPr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BFFFEEAD-811E-4AC3-A9B9-A127B0A74C95}"/>
                </a:ext>
              </a:extLst>
            </p:cNvPr>
            <p:cNvSpPr txBox="1"/>
            <p:nvPr/>
          </p:nvSpPr>
          <p:spPr>
            <a:xfrm>
              <a:off x="3508474" y="5704744"/>
              <a:ext cx="23394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>
                  <a:solidFill>
                    <a:schemeClr val="bg1"/>
                  </a:solidFill>
                </a:rPr>
                <a:t>所属ギルド名７８９０１２</a:t>
              </a:r>
              <a:endParaRPr kumimoji="1" lang="en-US" altLang="ja-JP" sz="1000">
                <a:solidFill>
                  <a:schemeClr val="bg1"/>
                </a:solidFill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355DB8DA-6718-4FF8-94D7-030823BD80BB}"/>
                </a:ext>
              </a:extLst>
            </p:cNvPr>
            <p:cNvSpPr txBox="1"/>
            <p:nvPr/>
          </p:nvSpPr>
          <p:spPr>
            <a:xfrm>
              <a:off x="3501776" y="5930927"/>
              <a:ext cx="23394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>
                  <a:solidFill>
                    <a:schemeClr val="bg1"/>
                  </a:solidFill>
                </a:rPr>
                <a:t>フリーテキスト８９０１２３４５６</a:t>
              </a:r>
              <a:endParaRPr kumimoji="1" lang="en-US" altLang="ja-JP" sz="10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1000">
                  <a:solidFill>
                    <a:schemeClr val="bg1"/>
                  </a:solidFill>
                </a:rPr>
                <a:t>フリーテキスト８９０１２３４５６</a:t>
              </a:r>
              <a:endParaRPr kumimoji="1" lang="en-US" altLang="ja-JP" sz="1000">
                <a:solidFill>
                  <a:schemeClr val="bg1"/>
                </a:solidFill>
              </a:endParaRPr>
            </a:p>
          </p:txBody>
        </p:sp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C9527C4C-71B1-4C25-B78A-AB06AEAE377E}"/>
                </a:ext>
              </a:extLst>
            </p:cNvPr>
            <p:cNvSpPr/>
            <p:nvPr/>
          </p:nvSpPr>
          <p:spPr>
            <a:xfrm>
              <a:off x="3484092" y="4514891"/>
              <a:ext cx="2339433" cy="21190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0F3777B1-BDFB-48F9-BF7F-F2A552EDF29E}"/>
                </a:ext>
              </a:extLst>
            </p:cNvPr>
            <p:cNvSpPr txBox="1"/>
            <p:nvPr/>
          </p:nvSpPr>
          <p:spPr>
            <a:xfrm>
              <a:off x="3562467" y="4538477"/>
              <a:ext cx="21477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>
                  <a:solidFill>
                    <a:schemeClr val="bg1"/>
                  </a:solidFill>
                </a:rPr>
                <a:t>プロフィール</a:t>
              </a:r>
            </a:p>
          </p:txBody>
        </p:sp>
        <p:sp>
          <p:nvSpPr>
            <p:cNvPr id="55" name="四角形: 角を丸くする 54">
              <a:extLst>
                <a:ext uri="{FF2B5EF4-FFF2-40B4-BE49-F238E27FC236}">
                  <a16:creationId xmlns:a16="http://schemas.microsoft.com/office/drawing/2014/main" id="{840D15E2-ECDA-4298-A3BF-D7BF793F91DB}"/>
                </a:ext>
              </a:extLst>
            </p:cNvPr>
            <p:cNvSpPr/>
            <p:nvPr/>
          </p:nvSpPr>
          <p:spPr>
            <a:xfrm>
              <a:off x="4233119" y="4774225"/>
              <a:ext cx="773590" cy="700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/>
                <a:t>リーダー</a:t>
              </a:r>
              <a:endParaRPr kumimoji="1" lang="en-US" altLang="ja-JP" sz="1000"/>
            </a:p>
            <a:p>
              <a:pPr algn="ctr"/>
              <a:r>
                <a:rPr kumimoji="1" lang="ja-JP" altLang="en-US" sz="1000"/>
                <a:t>アイコン</a:t>
              </a: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2805E1C3-E23D-43F5-82D0-EB2C99AECF57}"/>
                </a:ext>
              </a:extLst>
            </p:cNvPr>
            <p:cNvSpPr txBox="1"/>
            <p:nvPr/>
          </p:nvSpPr>
          <p:spPr>
            <a:xfrm>
              <a:off x="3773373" y="5476180"/>
              <a:ext cx="16284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>
                  <a:solidFill>
                    <a:schemeClr val="bg1"/>
                  </a:solidFill>
                </a:rPr>
                <a:t>プレイヤー名前名前名</a:t>
              </a:r>
            </a:p>
          </p:txBody>
        </p:sp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FB02222D-EDAD-41F7-AEFB-6E62B712DFC0}"/>
                </a:ext>
              </a:extLst>
            </p:cNvPr>
            <p:cNvSpPr/>
            <p:nvPr/>
          </p:nvSpPr>
          <p:spPr>
            <a:xfrm>
              <a:off x="4396054" y="6331037"/>
              <a:ext cx="437331" cy="2767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/>
                <a:t>OK</a:t>
              </a:r>
              <a:endParaRPr kumimoji="1" lang="ja-JP" altLang="en-US" sz="1050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1744F12B-0F0A-427B-ACA6-56BB2F6DD44F}"/>
                </a:ext>
              </a:extLst>
            </p:cNvPr>
            <p:cNvSpPr txBox="1"/>
            <p:nvPr/>
          </p:nvSpPr>
          <p:spPr>
            <a:xfrm>
              <a:off x="3484087" y="5791440"/>
              <a:ext cx="23394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>
                  <a:solidFill>
                    <a:schemeClr val="bg1"/>
                  </a:solidFill>
                </a:rPr>
                <a:t>フリーテキスト８９０１２３４５６</a:t>
              </a:r>
              <a:endParaRPr kumimoji="1" lang="en-US" altLang="ja-JP" sz="10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1000">
                  <a:solidFill>
                    <a:schemeClr val="bg1"/>
                  </a:solidFill>
                </a:rPr>
                <a:t>フリーテキスト８９０１２３４５６</a:t>
              </a:r>
            </a:p>
          </p:txBody>
        </p:sp>
      </p:grp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87E2B695-3A88-44CB-88CA-6CF34B1E06C1}"/>
              </a:ext>
            </a:extLst>
          </p:cNvPr>
          <p:cNvSpPr txBox="1"/>
          <p:nvPr/>
        </p:nvSpPr>
        <p:spPr>
          <a:xfrm>
            <a:off x="3888009" y="4306256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ID.di100c</a:t>
            </a:r>
            <a:endParaRPr kumimoji="1" lang="ja-JP" altLang="en-US" sz="100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0524A108-FE82-4064-BFC9-145E404F395F}"/>
              </a:ext>
            </a:extLst>
          </p:cNvPr>
          <p:cNvSpPr txBox="1"/>
          <p:nvPr/>
        </p:nvSpPr>
        <p:spPr>
          <a:xfrm>
            <a:off x="3250606" y="5903927"/>
            <a:ext cx="2006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ID.di100d</a:t>
            </a:r>
            <a:endParaRPr kumimoji="1" lang="ja-JP" altLang="en-US" sz="100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3B3E63C1-16A0-4E77-8D7D-EECF10CB3688}"/>
              </a:ext>
            </a:extLst>
          </p:cNvPr>
          <p:cNvSpPr txBox="1"/>
          <p:nvPr/>
        </p:nvSpPr>
        <p:spPr>
          <a:xfrm>
            <a:off x="5782323" y="5929091"/>
            <a:ext cx="2006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ID.di100e</a:t>
            </a:r>
            <a:endParaRPr kumimoji="1" lang="ja-JP" altLang="en-US" sz="1000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43368FC0-0EF6-4250-94BE-9650EDECF665}"/>
              </a:ext>
            </a:extLst>
          </p:cNvPr>
          <p:cNvSpPr/>
          <p:nvPr/>
        </p:nvSpPr>
        <p:spPr>
          <a:xfrm>
            <a:off x="446157" y="1366653"/>
            <a:ext cx="2942053" cy="462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0A33BEDA-ACCD-4BC9-A3ED-54EF69CB9EE6}"/>
              </a:ext>
            </a:extLst>
          </p:cNvPr>
          <p:cNvSpPr/>
          <p:nvPr/>
        </p:nvSpPr>
        <p:spPr>
          <a:xfrm>
            <a:off x="446158" y="1336444"/>
            <a:ext cx="2942052" cy="41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ヘッダー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5C9800A9-3555-4C47-B718-366441472D4D}"/>
              </a:ext>
            </a:extLst>
          </p:cNvPr>
          <p:cNvSpPr/>
          <p:nvPr/>
        </p:nvSpPr>
        <p:spPr>
          <a:xfrm>
            <a:off x="446158" y="5158540"/>
            <a:ext cx="2942052" cy="41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フッター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236B3EEB-FB38-4C60-B441-642DE25B9489}"/>
              </a:ext>
            </a:extLst>
          </p:cNvPr>
          <p:cNvSpPr/>
          <p:nvPr/>
        </p:nvSpPr>
        <p:spPr>
          <a:xfrm>
            <a:off x="443850" y="1891902"/>
            <a:ext cx="1746820" cy="299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b="1" dirty="0"/>
              <a:t>　師団　　　　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6FC60243-5C80-4D51-90F8-99ECA52F14F7}"/>
              </a:ext>
            </a:extLst>
          </p:cNvPr>
          <p:cNvSpPr/>
          <p:nvPr/>
        </p:nvSpPr>
        <p:spPr>
          <a:xfrm>
            <a:off x="310538" y="2445462"/>
            <a:ext cx="1859394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1050" b="1" dirty="0"/>
              <a:t>師団名４５６７８９０１２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5534ED46-7535-435B-BBD6-A88CA873BBEA}"/>
              </a:ext>
            </a:extLst>
          </p:cNvPr>
          <p:cNvSpPr/>
          <p:nvPr/>
        </p:nvSpPr>
        <p:spPr>
          <a:xfrm>
            <a:off x="1673654" y="2268221"/>
            <a:ext cx="598630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700" dirty="0"/>
              <a:t>LV. XXX</a:t>
            </a:r>
            <a:endParaRPr kumimoji="1" lang="ja-JP" altLang="en-US" sz="700" dirty="0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E00D8946-6AE1-43FD-A33E-CAF538B92E65}"/>
              </a:ext>
            </a:extLst>
          </p:cNvPr>
          <p:cNvSpPr/>
          <p:nvPr/>
        </p:nvSpPr>
        <p:spPr>
          <a:xfrm>
            <a:off x="2124176" y="2264136"/>
            <a:ext cx="1273253" cy="41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00" b="1" dirty="0"/>
              <a:t>[</a:t>
            </a:r>
            <a:r>
              <a:rPr kumimoji="1" lang="ja-JP" altLang="en-US" sz="900" b="1" dirty="0"/>
              <a:t>師団エンブレム絵</a:t>
            </a:r>
            <a:r>
              <a:rPr kumimoji="1" lang="en-US" altLang="ja-JP" sz="900" b="1" dirty="0"/>
              <a:t>]</a:t>
            </a:r>
          </a:p>
          <a:p>
            <a:r>
              <a:rPr kumimoji="1" lang="ja-JP" altLang="en-US" sz="500" dirty="0"/>
              <a:t>エンブレムの効果エンブレムの効果</a:t>
            </a:r>
            <a:endParaRPr kumimoji="1" lang="en-US" altLang="ja-JP" sz="500" dirty="0"/>
          </a:p>
          <a:p>
            <a:r>
              <a:rPr kumimoji="1" lang="ja-JP" altLang="en-US" sz="500" dirty="0"/>
              <a:t>エンブレムの効果エンブレムの効果</a:t>
            </a:r>
            <a:endParaRPr kumimoji="1" lang="en-US" altLang="ja-JP" sz="500" dirty="0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640F6995-F26D-4C0D-93ED-1170D90B6CD5}"/>
              </a:ext>
            </a:extLst>
          </p:cNvPr>
          <p:cNvSpPr/>
          <p:nvPr/>
        </p:nvSpPr>
        <p:spPr>
          <a:xfrm>
            <a:off x="392968" y="2322115"/>
            <a:ext cx="1437634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/>
              <a:t>師団称号師団称号師団称号</a:t>
            </a:r>
          </a:p>
          <a:p>
            <a:endParaRPr kumimoji="1" lang="en-US" altLang="ja-JP" sz="800" dirty="0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9A04AD68-25AE-47EF-B61A-ED6ED0BFED91}"/>
              </a:ext>
            </a:extLst>
          </p:cNvPr>
          <p:cNvSpPr/>
          <p:nvPr/>
        </p:nvSpPr>
        <p:spPr>
          <a:xfrm>
            <a:off x="651139" y="1974871"/>
            <a:ext cx="1576448" cy="237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800" dirty="0"/>
              <a:t>師団</a:t>
            </a:r>
            <a:r>
              <a:rPr kumimoji="1" lang="en-US" altLang="ja-JP" sz="800" dirty="0"/>
              <a:t>ID : XXX,XXX,XXX</a:t>
            </a:r>
            <a:endParaRPr kumimoji="1" lang="ja-JP" altLang="en-US" sz="800" dirty="0"/>
          </a:p>
        </p:txBody>
      </p:sp>
      <p:pic>
        <p:nvPicPr>
          <p:cNvPr id="114" name="グラフィックス 113" descr="新しい車いす">
            <a:extLst>
              <a:ext uri="{FF2B5EF4-FFF2-40B4-BE49-F238E27FC236}">
                <a16:creationId xmlns:a16="http://schemas.microsoft.com/office/drawing/2014/main" id="{5CDD7367-522A-4A15-965A-2645EF8736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3061" y="3240813"/>
            <a:ext cx="1474062" cy="1474062"/>
          </a:xfrm>
          <a:prstGeom prst="rect">
            <a:avLst/>
          </a:prstGeom>
        </p:spPr>
      </p:pic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0D19B7BB-E1CB-483F-8F8E-DCD200D0285F}"/>
              </a:ext>
            </a:extLst>
          </p:cNvPr>
          <p:cNvSpPr/>
          <p:nvPr/>
        </p:nvSpPr>
        <p:spPr>
          <a:xfrm>
            <a:off x="1839963" y="3437304"/>
            <a:ext cx="1474063" cy="968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/>
              <a:t>怪獣兵器名</a:t>
            </a:r>
            <a:endParaRPr kumimoji="1" lang="en-US" altLang="ja-JP" sz="1000" dirty="0"/>
          </a:p>
          <a:p>
            <a:r>
              <a:rPr kumimoji="1" lang="en-US" altLang="ja-JP" sz="1000" dirty="0"/>
              <a:t>LV. </a:t>
            </a:r>
            <a:r>
              <a:rPr kumimoji="1" lang="ja-JP" altLang="en-US" sz="1000" dirty="0"/>
              <a:t>　　　</a:t>
            </a:r>
            <a:r>
              <a:rPr kumimoji="1" lang="en-US" altLang="ja-JP" sz="1000" dirty="0"/>
              <a:t>XXXXXX</a:t>
            </a:r>
          </a:p>
          <a:p>
            <a:r>
              <a:rPr kumimoji="1" lang="en-US" altLang="ja-JP" sz="1000" dirty="0"/>
              <a:t>POWER</a:t>
            </a:r>
            <a:r>
              <a:rPr kumimoji="1" lang="ja-JP" altLang="en-US" sz="1000" dirty="0"/>
              <a:t>　  </a:t>
            </a:r>
            <a:r>
              <a:rPr kumimoji="1" lang="en-US" altLang="ja-JP" sz="1000" dirty="0"/>
              <a:t>XXXXXX</a:t>
            </a:r>
          </a:p>
          <a:p>
            <a:r>
              <a:rPr kumimoji="1" lang="en-US" altLang="ja-JP" sz="1000" dirty="0"/>
              <a:t>TIME</a:t>
            </a:r>
            <a:r>
              <a:rPr kumimoji="1" lang="ja-JP" altLang="en-US" sz="1000" dirty="0"/>
              <a:t>　　  </a:t>
            </a:r>
            <a:r>
              <a:rPr kumimoji="1" lang="en-US" altLang="ja-JP" sz="1000" dirty="0"/>
              <a:t>XXXXXX</a:t>
            </a:r>
          </a:p>
          <a:p>
            <a:r>
              <a:rPr kumimoji="1" lang="ja-JP" altLang="en-US" sz="800" dirty="0"/>
              <a:t>効果</a:t>
            </a:r>
            <a:endParaRPr kumimoji="1" lang="en-US" altLang="ja-JP" sz="800" dirty="0"/>
          </a:p>
          <a:p>
            <a:r>
              <a:rPr kumimoji="1" lang="ja-JP" altLang="en-US" sz="500" dirty="0"/>
              <a:t>説明文１２３４５６７８９０１２３４５６</a:t>
            </a:r>
            <a:endParaRPr kumimoji="1" lang="en-US" altLang="ja-JP" sz="500" dirty="0"/>
          </a:p>
          <a:p>
            <a:r>
              <a:rPr kumimoji="1" lang="ja-JP" altLang="en-US" sz="500" dirty="0"/>
              <a:t>説明文１２３４５６７８９０１２３４５６</a:t>
            </a:r>
            <a:endParaRPr kumimoji="1" lang="en-US" altLang="ja-JP" sz="500" dirty="0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22C82E97-8446-4D6A-AB6F-FB1D6DD2CC51}"/>
              </a:ext>
            </a:extLst>
          </p:cNvPr>
          <p:cNvSpPr/>
          <p:nvPr/>
        </p:nvSpPr>
        <p:spPr>
          <a:xfrm>
            <a:off x="434329" y="5250605"/>
            <a:ext cx="2956188" cy="3177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b="1" dirty="0">
                <a:solidFill>
                  <a:srgbClr val="FF0000"/>
                </a:solidFill>
              </a:rPr>
              <a:t>イベント開催中！</a:t>
            </a:r>
            <a:endParaRPr kumimoji="1" lang="en-US" altLang="ja-JP" sz="900" b="1" dirty="0">
              <a:solidFill>
                <a:srgbClr val="FF0000"/>
              </a:solidFill>
            </a:endParaRPr>
          </a:p>
          <a:p>
            <a:r>
              <a:rPr kumimoji="1" lang="en-US" altLang="ja-JP" sz="900" b="1" dirty="0">
                <a:solidFill>
                  <a:srgbClr val="FF0000"/>
                </a:solidFill>
              </a:rPr>
              <a:t>XXX</a:t>
            </a:r>
            <a:r>
              <a:rPr kumimoji="1" lang="ja-JP" altLang="en-US" sz="900" b="1" dirty="0">
                <a:solidFill>
                  <a:srgbClr val="FF0000"/>
                </a:solidFill>
              </a:rPr>
              <a:t> 位</a:t>
            </a:r>
            <a:r>
              <a:rPr kumimoji="1" lang="en-US" altLang="ja-JP" sz="900" b="1" dirty="0">
                <a:solidFill>
                  <a:srgbClr val="FF0000"/>
                </a:solidFill>
              </a:rPr>
              <a:t>(MM:DD</a:t>
            </a:r>
            <a:r>
              <a:rPr kumimoji="1" lang="ja-JP" altLang="en-US" sz="9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900" b="1" dirty="0">
                <a:solidFill>
                  <a:srgbClr val="FF0000"/>
                </a:solidFill>
              </a:rPr>
              <a:t>HH</a:t>
            </a:r>
            <a:r>
              <a:rPr kumimoji="1" lang="ja-JP" altLang="en-US" sz="900" b="1" dirty="0">
                <a:solidFill>
                  <a:srgbClr val="FF0000"/>
                </a:solidFill>
              </a:rPr>
              <a:t>時 現在</a:t>
            </a:r>
            <a:r>
              <a:rPr kumimoji="1" lang="en-US" altLang="ja-JP" sz="900" b="1" dirty="0">
                <a:solidFill>
                  <a:srgbClr val="FF0000"/>
                </a:solidFill>
              </a:rPr>
              <a:t>)</a:t>
            </a:r>
            <a:endParaRPr kumimoji="1" lang="ja-JP" altLang="en-US" sz="900" b="1" dirty="0">
              <a:solidFill>
                <a:srgbClr val="FF0000"/>
              </a:solidFill>
            </a:endParaRPr>
          </a:p>
        </p:txBody>
      </p: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A94EB4E1-9A86-4E5B-AB70-1B0C71F941FA}"/>
              </a:ext>
            </a:extLst>
          </p:cNvPr>
          <p:cNvGrpSpPr/>
          <p:nvPr/>
        </p:nvGrpSpPr>
        <p:grpSpPr>
          <a:xfrm>
            <a:off x="2645851" y="5308926"/>
            <a:ext cx="901524" cy="218394"/>
            <a:chOff x="320920" y="3839560"/>
            <a:chExt cx="649211" cy="313142"/>
          </a:xfrm>
        </p:grpSpPr>
        <p:sp>
          <p:nvSpPr>
            <p:cNvPr id="118" name="四角形: 角を丸くする 117">
              <a:extLst>
                <a:ext uri="{FF2B5EF4-FFF2-40B4-BE49-F238E27FC236}">
                  <a16:creationId xmlns:a16="http://schemas.microsoft.com/office/drawing/2014/main" id="{802B8E3C-F535-452F-94FA-4AB1F2A48344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061E4148-EF2C-4B87-B6F3-4047B0DE1E8A}"/>
                </a:ext>
              </a:extLst>
            </p:cNvPr>
            <p:cNvSpPr txBox="1"/>
            <p:nvPr/>
          </p:nvSpPr>
          <p:spPr>
            <a:xfrm>
              <a:off x="320920" y="3854390"/>
              <a:ext cx="649211" cy="286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イベントへ</a:t>
              </a:r>
            </a:p>
          </p:txBody>
        </p:sp>
      </p:grp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0B6C0608-CD66-4283-9DDE-88F0E736D00D}"/>
              </a:ext>
            </a:extLst>
          </p:cNvPr>
          <p:cNvGrpSpPr/>
          <p:nvPr/>
        </p:nvGrpSpPr>
        <p:grpSpPr>
          <a:xfrm>
            <a:off x="2152999" y="5408813"/>
            <a:ext cx="901524" cy="218394"/>
            <a:chOff x="320920" y="3839560"/>
            <a:chExt cx="649211" cy="313142"/>
          </a:xfrm>
        </p:grpSpPr>
        <p:sp>
          <p:nvSpPr>
            <p:cNvPr id="121" name="四角形: 角を丸くする 120">
              <a:extLst>
                <a:ext uri="{FF2B5EF4-FFF2-40B4-BE49-F238E27FC236}">
                  <a16:creationId xmlns:a16="http://schemas.microsoft.com/office/drawing/2014/main" id="{5CF6B45B-DC01-4336-A212-BB0750283674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18833C7B-9CE6-43B6-892D-BC868D57A878}"/>
                </a:ext>
              </a:extLst>
            </p:cNvPr>
            <p:cNvSpPr txBox="1"/>
            <p:nvPr/>
          </p:nvSpPr>
          <p:spPr>
            <a:xfrm>
              <a:off x="320920" y="3854390"/>
              <a:ext cx="649211" cy="286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救援</a:t>
              </a:r>
            </a:p>
          </p:txBody>
        </p:sp>
      </p:grpSp>
      <p:sp>
        <p:nvSpPr>
          <p:cNvPr id="123" name="楕円 122">
            <a:extLst>
              <a:ext uri="{FF2B5EF4-FFF2-40B4-BE49-F238E27FC236}">
                <a16:creationId xmlns:a16="http://schemas.microsoft.com/office/drawing/2014/main" id="{506287E2-A54C-4A78-B6ED-C7BC189F1643}"/>
              </a:ext>
            </a:extLst>
          </p:cNvPr>
          <p:cNvSpPr/>
          <p:nvPr/>
        </p:nvSpPr>
        <p:spPr>
          <a:xfrm>
            <a:off x="2663635" y="5327516"/>
            <a:ext cx="200055" cy="2000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!</a:t>
            </a:r>
            <a:endParaRPr kumimoji="1" lang="en-US" altLang="ja-JP" sz="500" b="1" dirty="0"/>
          </a:p>
        </p:txBody>
      </p: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520D950B-13CB-4FF8-86F2-1E88F671F646}"/>
              </a:ext>
            </a:extLst>
          </p:cNvPr>
          <p:cNvGrpSpPr/>
          <p:nvPr/>
        </p:nvGrpSpPr>
        <p:grpSpPr>
          <a:xfrm>
            <a:off x="2663635" y="1883432"/>
            <a:ext cx="901524" cy="357728"/>
            <a:chOff x="320920" y="3839560"/>
            <a:chExt cx="649211" cy="351910"/>
          </a:xfrm>
        </p:grpSpPr>
        <p:sp>
          <p:nvSpPr>
            <p:cNvPr id="125" name="四角形: 角を丸くする 124">
              <a:extLst>
                <a:ext uri="{FF2B5EF4-FFF2-40B4-BE49-F238E27FC236}">
                  <a16:creationId xmlns:a16="http://schemas.microsoft.com/office/drawing/2014/main" id="{08A91E9A-71F8-43FE-B8B2-D49CD610152D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9A00D3A5-D1E1-4AC4-8F74-281693D1CB40}"/>
                </a:ext>
              </a:extLst>
            </p:cNvPr>
            <p:cNvSpPr txBox="1"/>
            <p:nvPr/>
          </p:nvSpPr>
          <p:spPr>
            <a:xfrm>
              <a:off x="320920" y="3904624"/>
              <a:ext cx="649211" cy="286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師団設定</a:t>
              </a:r>
            </a:p>
          </p:txBody>
        </p:sp>
      </p:grpSp>
      <p:sp>
        <p:nvSpPr>
          <p:cNvPr id="127" name="四角形: 角を丸くする 126">
            <a:extLst>
              <a:ext uri="{FF2B5EF4-FFF2-40B4-BE49-F238E27FC236}">
                <a16:creationId xmlns:a16="http://schemas.microsoft.com/office/drawing/2014/main" id="{2E87F28E-6367-467F-A141-B962026AA08C}"/>
              </a:ext>
            </a:extLst>
          </p:cNvPr>
          <p:cNvSpPr/>
          <p:nvPr/>
        </p:nvSpPr>
        <p:spPr>
          <a:xfrm>
            <a:off x="527650" y="4824357"/>
            <a:ext cx="835257" cy="293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チャット</a:t>
            </a:r>
          </a:p>
        </p:txBody>
      </p:sp>
      <p:sp>
        <p:nvSpPr>
          <p:cNvPr id="128" name="四角形: 角を丸くする 127">
            <a:extLst>
              <a:ext uri="{FF2B5EF4-FFF2-40B4-BE49-F238E27FC236}">
                <a16:creationId xmlns:a16="http://schemas.microsoft.com/office/drawing/2014/main" id="{195AFBFF-53E9-41B3-882C-B607750B214A}"/>
              </a:ext>
            </a:extLst>
          </p:cNvPr>
          <p:cNvSpPr/>
          <p:nvPr/>
        </p:nvSpPr>
        <p:spPr>
          <a:xfrm>
            <a:off x="1498526" y="4839455"/>
            <a:ext cx="835257" cy="293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団員</a:t>
            </a: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BEC2DFD2-A06C-4E8B-B48B-9A7CADF821EE}"/>
              </a:ext>
            </a:extLst>
          </p:cNvPr>
          <p:cNvSpPr/>
          <p:nvPr/>
        </p:nvSpPr>
        <p:spPr>
          <a:xfrm>
            <a:off x="411399" y="2797785"/>
            <a:ext cx="1779271" cy="155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" b="1" dirty="0"/>
              <a:t>リーダー：プレイヤー名　　人数 </a:t>
            </a:r>
            <a:r>
              <a:rPr kumimoji="1" lang="en-US" altLang="ja-JP" sz="600" b="1" dirty="0"/>
              <a:t>XX/20</a:t>
            </a:r>
            <a:r>
              <a:rPr kumimoji="1" lang="ja-JP" altLang="en-US" sz="600" b="1" dirty="0"/>
              <a:t>人</a:t>
            </a:r>
            <a:endParaRPr kumimoji="1" lang="en-US" altLang="ja-JP" sz="600" b="1" dirty="0"/>
          </a:p>
          <a:p>
            <a:r>
              <a:rPr kumimoji="1" lang="ja-JP" altLang="en-US" sz="600" b="1" dirty="0"/>
              <a:t>師団説明フリーテキストボックス６</a:t>
            </a:r>
            <a:endParaRPr kumimoji="1" lang="en-US" altLang="ja-JP" sz="600" b="1" dirty="0"/>
          </a:p>
          <a:p>
            <a:r>
              <a:rPr kumimoji="1" lang="ja-JP" altLang="en-US" sz="600" b="1" dirty="0"/>
              <a:t>説明テキスト７８９０１２３４５６</a:t>
            </a:r>
          </a:p>
        </p:txBody>
      </p:sp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B1E2C871-DA48-4481-9F5C-76B3461CAD6D}"/>
              </a:ext>
            </a:extLst>
          </p:cNvPr>
          <p:cNvSpPr/>
          <p:nvPr/>
        </p:nvSpPr>
        <p:spPr>
          <a:xfrm>
            <a:off x="2482303" y="4847014"/>
            <a:ext cx="835257" cy="293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ショップ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3F13FB-B167-4DB5-B221-69AD09D508E5}"/>
              </a:ext>
            </a:extLst>
          </p:cNvPr>
          <p:cNvSpPr/>
          <p:nvPr/>
        </p:nvSpPr>
        <p:spPr>
          <a:xfrm>
            <a:off x="443850" y="1748076"/>
            <a:ext cx="2938657" cy="382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85888EF7-4051-4B38-A3C9-CF6E78F682AB}"/>
              </a:ext>
            </a:extLst>
          </p:cNvPr>
          <p:cNvSpPr/>
          <p:nvPr/>
        </p:nvSpPr>
        <p:spPr>
          <a:xfrm>
            <a:off x="477145" y="5260051"/>
            <a:ext cx="2591978" cy="284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/>
              <a:t>テキストボックス</a:t>
            </a:r>
          </a:p>
        </p:txBody>
      </p: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1F1E07C6-3877-47D0-B979-012F88776A18}"/>
              </a:ext>
            </a:extLst>
          </p:cNvPr>
          <p:cNvGrpSpPr/>
          <p:nvPr/>
        </p:nvGrpSpPr>
        <p:grpSpPr>
          <a:xfrm>
            <a:off x="3071429" y="5258164"/>
            <a:ext cx="311078" cy="283551"/>
            <a:chOff x="2796697" y="5103494"/>
            <a:chExt cx="293226" cy="257448"/>
          </a:xfrm>
        </p:grpSpPr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67BB4A98-36BA-42DA-B95B-A072B5A18DD8}"/>
                </a:ext>
              </a:extLst>
            </p:cNvPr>
            <p:cNvSpPr/>
            <p:nvPr/>
          </p:nvSpPr>
          <p:spPr>
            <a:xfrm>
              <a:off x="2816219" y="5103494"/>
              <a:ext cx="255632" cy="257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1AC6B054-3A9C-465E-8C41-AF1AACAA821C}"/>
                </a:ext>
              </a:extLst>
            </p:cNvPr>
            <p:cNvSpPr txBox="1"/>
            <p:nvPr/>
          </p:nvSpPr>
          <p:spPr>
            <a:xfrm>
              <a:off x="2796697" y="5128484"/>
              <a:ext cx="293226" cy="223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500" b="1" dirty="0">
                  <a:solidFill>
                    <a:schemeClr val="bg1"/>
                  </a:solidFill>
                </a:rPr>
                <a:t>スタ</a:t>
              </a:r>
              <a:endParaRPr kumimoji="1" lang="en-US" altLang="ja-JP" sz="500" b="1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500" b="1" dirty="0">
                  <a:solidFill>
                    <a:schemeClr val="bg1"/>
                  </a:solidFill>
                </a:rPr>
                <a:t>ンプ</a:t>
              </a:r>
            </a:p>
          </p:txBody>
        </p:sp>
      </p:grp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09E421C8-2515-49B2-A23F-791E67B9BCBB}"/>
              </a:ext>
            </a:extLst>
          </p:cNvPr>
          <p:cNvSpPr/>
          <p:nvPr/>
        </p:nvSpPr>
        <p:spPr>
          <a:xfrm>
            <a:off x="443850" y="5578163"/>
            <a:ext cx="2942052" cy="41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フッター</a:t>
            </a: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EA4EA501-C852-471F-B49F-FA125CFC7A91}"/>
              </a:ext>
            </a:extLst>
          </p:cNvPr>
          <p:cNvSpPr txBox="1"/>
          <p:nvPr/>
        </p:nvSpPr>
        <p:spPr>
          <a:xfrm>
            <a:off x="1928180" y="4612752"/>
            <a:ext cx="146236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">
                <a:solidFill>
                  <a:schemeClr val="bg1"/>
                </a:solidFill>
              </a:rPr>
              <a:t>自分のユーザー名自分のユーザー名自分のユーザー名</a:t>
            </a:r>
          </a:p>
        </p:txBody>
      </p: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BEB0C2CD-2393-4910-ACFA-D81E84131EDB}"/>
              </a:ext>
            </a:extLst>
          </p:cNvPr>
          <p:cNvGrpSpPr/>
          <p:nvPr/>
        </p:nvGrpSpPr>
        <p:grpSpPr>
          <a:xfrm>
            <a:off x="2937766" y="4749046"/>
            <a:ext cx="452778" cy="225786"/>
            <a:chOff x="320920" y="3839560"/>
            <a:chExt cx="649211" cy="323741"/>
          </a:xfrm>
        </p:grpSpPr>
        <p:sp>
          <p:nvSpPr>
            <p:cNvPr id="143" name="四角形: 角を丸くする 142">
              <a:extLst>
                <a:ext uri="{FF2B5EF4-FFF2-40B4-BE49-F238E27FC236}">
                  <a16:creationId xmlns:a16="http://schemas.microsoft.com/office/drawing/2014/main" id="{89C392F9-020D-486A-96A0-A4050362013F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CC45C77F-952A-4D77-836A-C3867C3A08D8}"/>
                </a:ext>
              </a:extLst>
            </p:cNvPr>
            <p:cNvSpPr txBox="1"/>
            <p:nvPr/>
          </p:nvSpPr>
          <p:spPr>
            <a:xfrm>
              <a:off x="320920" y="3854389"/>
              <a:ext cx="649211" cy="308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" dirty="0">
                  <a:solidFill>
                    <a:schemeClr val="bg1"/>
                  </a:solidFill>
                </a:rPr>
                <a:t>リーダー</a:t>
              </a:r>
              <a:endParaRPr kumimoji="1" lang="en-US" altLang="ja-JP" sz="4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400" dirty="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B20F1CE9-ECD8-4807-B8F0-1BB28B7188A2}"/>
              </a:ext>
            </a:extLst>
          </p:cNvPr>
          <p:cNvSpPr txBox="1"/>
          <p:nvPr/>
        </p:nvSpPr>
        <p:spPr>
          <a:xfrm>
            <a:off x="649249" y="4719243"/>
            <a:ext cx="2469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>
                <a:solidFill>
                  <a:schemeClr val="bg1"/>
                </a:solidFill>
              </a:rPr>
              <a:t>テキスト５６７８９０１２３４５６</a:t>
            </a:r>
            <a:endParaRPr kumimoji="1" lang="en-US" altLang="ja-JP" sz="700">
              <a:solidFill>
                <a:schemeClr val="bg1"/>
              </a:solidFill>
            </a:endParaRPr>
          </a:p>
          <a:p>
            <a:pPr algn="r"/>
            <a:r>
              <a:rPr kumimoji="1" lang="ja-JP" altLang="en-US" sz="700">
                <a:solidFill>
                  <a:schemeClr val="bg1"/>
                </a:solidFill>
              </a:rPr>
              <a:t>テキスト５６７８９０１２３４５６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FB81742F-03E1-4E96-A136-753B217CAC85}"/>
              </a:ext>
            </a:extLst>
          </p:cNvPr>
          <p:cNvSpPr txBox="1"/>
          <p:nvPr/>
        </p:nvSpPr>
        <p:spPr>
          <a:xfrm>
            <a:off x="468717" y="3895882"/>
            <a:ext cx="121054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">
                <a:solidFill>
                  <a:schemeClr val="bg1"/>
                </a:solidFill>
              </a:rPr>
              <a:t>ユーザー名ユーザー名ユーザー名ユーザー名</a:t>
            </a:r>
          </a:p>
        </p:txBody>
      </p:sp>
      <p:pic>
        <p:nvPicPr>
          <p:cNvPr id="147" name="グラフィックス 146" descr="サングラスをかけた顔 (塗りつぶしなし)">
            <a:extLst>
              <a:ext uri="{FF2B5EF4-FFF2-40B4-BE49-F238E27FC236}">
                <a16:creationId xmlns:a16="http://schemas.microsoft.com/office/drawing/2014/main" id="{66CE8A83-CDCB-44BB-BFA8-762D77B169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2900" y="3977390"/>
            <a:ext cx="523501" cy="523501"/>
          </a:xfrm>
          <a:prstGeom prst="rect">
            <a:avLst/>
          </a:prstGeom>
        </p:spPr>
      </p:pic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65C82E39-BEF0-432A-8D83-BBE8EB5568EE}"/>
              </a:ext>
            </a:extLst>
          </p:cNvPr>
          <p:cNvGrpSpPr/>
          <p:nvPr/>
        </p:nvGrpSpPr>
        <p:grpSpPr>
          <a:xfrm>
            <a:off x="462283" y="4011656"/>
            <a:ext cx="452778" cy="225786"/>
            <a:chOff x="320920" y="3839560"/>
            <a:chExt cx="649211" cy="323741"/>
          </a:xfrm>
        </p:grpSpPr>
        <p:sp>
          <p:nvSpPr>
            <p:cNvPr id="149" name="四角形: 角を丸くする 148">
              <a:extLst>
                <a:ext uri="{FF2B5EF4-FFF2-40B4-BE49-F238E27FC236}">
                  <a16:creationId xmlns:a16="http://schemas.microsoft.com/office/drawing/2014/main" id="{911E24EA-F69F-4EA8-A84D-A909E415ED65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748D63F2-8E4A-411B-B9F8-3A7FFEE3259F}"/>
                </a:ext>
              </a:extLst>
            </p:cNvPr>
            <p:cNvSpPr txBox="1"/>
            <p:nvPr/>
          </p:nvSpPr>
          <p:spPr>
            <a:xfrm>
              <a:off x="320920" y="3854389"/>
              <a:ext cx="649211" cy="308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リーダー</a:t>
              </a:r>
              <a:endParaRPr kumimoji="1" lang="en-US" altLang="ja-JP" sz="4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12748594-4E85-46A4-89A8-B1C68DC17AEE}"/>
              </a:ext>
            </a:extLst>
          </p:cNvPr>
          <p:cNvSpPr txBox="1"/>
          <p:nvPr/>
        </p:nvSpPr>
        <p:spPr>
          <a:xfrm>
            <a:off x="468717" y="3211038"/>
            <a:ext cx="121054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">
                <a:solidFill>
                  <a:schemeClr val="bg1"/>
                </a:solidFill>
              </a:rPr>
              <a:t>ユーザー名ユーザー名ユーザー名ユーザー名</a:t>
            </a:r>
          </a:p>
        </p:txBody>
      </p:sp>
      <p:grpSp>
        <p:nvGrpSpPr>
          <p:cNvPr id="153" name="グループ化 152">
            <a:extLst>
              <a:ext uri="{FF2B5EF4-FFF2-40B4-BE49-F238E27FC236}">
                <a16:creationId xmlns:a16="http://schemas.microsoft.com/office/drawing/2014/main" id="{4F509838-7587-4D93-9B41-414A947A9572}"/>
              </a:ext>
            </a:extLst>
          </p:cNvPr>
          <p:cNvGrpSpPr/>
          <p:nvPr/>
        </p:nvGrpSpPr>
        <p:grpSpPr>
          <a:xfrm>
            <a:off x="462283" y="3326812"/>
            <a:ext cx="452778" cy="225786"/>
            <a:chOff x="320920" y="3839560"/>
            <a:chExt cx="649211" cy="323741"/>
          </a:xfrm>
        </p:grpSpPr>
        <p:sp>
          <p:nvSpPr>
            <p:cNvPr id="154" name="四角形: 角を丸くする 153">
              <a:extLst>
                <a:ext uri="{FF2B5EF4-FFF2-40B4-BE49-F238E27FC236}">
                  <a16:creationId xmlns:a16="http://schemas.microsoft.com/office/drawing/2014/main" id="{836EDB4A-BE96-437D-8DB9-621E541FDC11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55" name="テキスト ボックス 154">
              <a:extLst>
                <a:ext uri="{FF2B5EF4-FFF2-40B4-BE49-F238E27FC236}">
                  <a16:creationId xmlns:a16="http://schemas.microsoft.com/office/drawing/2014/main" id="{84B15DCC-7E31-45C2-8AE4-CE333FB0D20C}"/>
                </a:ext>
              </a:extLst>
            </p:cNvPr>
            <p:cNvSpPr txBox="1"/>
            <p:nvPr/>
          </p:nvSpPr>
          <p:spPr>
            <a:xfrm>
              <a:off x="320920" y="3854389"/>
              <a:ext cx="649211" cy="308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リーダー</a:t>
              </a:r>
              <a:endParaRPr kumimoji="1" lang="en-US" altLang="ja-JP" sz="4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pic>
        <p:nvPicPr>
          <p:cNvPr id="156" name="グラフィックス 155" descr="驚いた顔 (塗りつぶしなし)">
            <a:extLst>
              <a:ext uri="{FF2B5EF4-FFF2-40B4-BE49-F238E27FC236}">
                <a16:creationId xmlns:a16="http://schemas.microsoft.com/office/drawing/2014/main" id="{221A12CC-6915-44A4-9E29-8BB1BB6AF9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7729" y="3281469"/>
            <a:ext cx="556552" cy="556552"/>
          </a:xfrm>
          <a:prstGeom prst="rect">
            <a:avLst/>
          </a:prstGeom>
        </p:spPr>
      </p:pic>
      <p:sp>
        <p:nvSpPr>
          <p:cNvPr id="157" name="四角形: 角を丸くする 156">
            <a:extLst>
              <a:ext uri="{FF2B5EF4-FFF2-40B4-BE49-F238E27FC236}">
                <a16:creationId xmlns:a16="http://schemas.microsoft.com/office/drawing/2014/main" id="{991E55D3-07D6-4C8E-90C8-62265827F984}"/>
              </a:ext>
            </a:extLst>
          </p:cNvPr>
          <p:cNvSpPr/>
          <p:nvPr/>
        </p:nvSpPr>
        <p:spPr>
          <a:xfrm>
            <a:off x="3089057" y="5032959"/>
            <a:ext cx="285309" cy="1805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b="1"/>
          </a:p>
        </p:txBody>
      </p:sp>
      <p:sp>
        <p:nvSpPr>
          <p:cNvPr id="158" name="二等辺三角形 157">
            <a:extLst>
              <a:ext uri="{FF2B5EF4-FFF2-40B4-BE49-F238E27FC236}">
                <a16:creationId xmlns:a16="http://schemas.microsoft.com/office/drawing/2014/main" id="{08A63CCB-901C-4046-81C0-64E12993E845}"/>
              </a:ext>
            </a:extLst>
          </p:cNvPr>
          <p:cNvSpPr/>
          <p:nvPr/>
        </p:nvSpPr>
        <p:spPr>
          <a:xfrm rot="10800000">
            <a:off x="3159059" y="5075845"/>
            <a:ext cx="145303" cy="97289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3F02942C-8F3B-49EE-87AE-ED1FB87DC064}"/>
              </a:ext>
            </a:extLst>
          </p:cNvPr>
          <p:cNvSpPr/>
          <p:nvPr/>
        </p:nvSpPr>
        <p:spPr>
          <a:xfrm>
            <a:off x="443850" y="1853906"/>
            <a:ext cx="1746820" cy="299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>
                <a:ea typeface="游ゴシック"/>
              </a:rPr>
              <a:t>　　　師団チャット</a:t>
            </a:r>
            <a:r>
              <a:rPr kumimoji="1" lang="ja-JP" altLang="en-US" sz="1400" b="1">
                <a:ea typeface="游ゴシック"/>
              </a:rPr>
              <a:t>　　　　</a:t>
            </a: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E7EA1F8F-9D5B-4A07-A912-5F74D09B3917}"/>
              </a:ext>
            </a:extLst>
          </p:cNvPr>
          <p:cNvSpPr txBox="1"/>
          <p:nvPr/>
        </p:nvSpPr>
        <p:spPr>
          <a:xfrm>
            <a:off x="1928180" y="2716052"/>
            <a:ext cx="146236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">
                <a:solidFill>
                  <a:schemeClr val="bg1"/>
                </a:solidFill>
              </a:rPr>
              <a:t>自分のユーザー名自分のユーザー名自分のユーザー名</a:t>
            </a:r>
          </a:p>
        </p:txBody>
      </p: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E9A29A33-6514-4140-8F36-5E25397ED2F3}"/>
              </a:ext>
            </a:extLst>
          </p:cNvPr>
          <p:cNvGrpSpPr/>
          <p:nvPr/>
        </p:nvGrpSpPr>
        <p:grpSpPr>
          <a:xfrm>
            <a:off x="2937766" y="2852346"/>
            <a:ext cx="452778" cy="225786"/>
            <a:chOff x="320920" y="3839560"/>
            <a:chExt cx="649211" cy="323741"/>
          </a:xfrm>
        </p:grpSpPr>
        <p:sp>
          <p:nvSpPr>
            <p:cNvPr id="163" name="四角形: 角を丸くする 162">
              <a:extLst>
                <a:ext uri="{FF2B5EF4-FFF2-40B4-BE49-F238E27FC236}">
                  <a16:creationId xmlns:a16="http://schemas.microsoft.com/office/drawing/2014/main" id="{C90CC613-259D-482C-A60A-C4D4C649A3D3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3DA6975F-EF4B-462D-B2E4-A535928582AB}"/>
                </a:ext>
              </a:extLst>
            </p:cNvPr>
            <p:cNvSpPr txBox="1"/>
            <p:nvPr/>
          </p:nvSpPr>
          <p:spPr>
            <a:xfrm>
              <a:off x="320920" y="3854389"/>
              <a:ext cx="649211" cy="308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" dirty="0">
                  <a:solidFill>
                    <a:schemeClr val="bg1"/>
                  </a:solidFill>
                </a:rPr>
                <a:t>リーダー</a:t>
              </a:r>
              <a:endParaRPr kumimoji="1" lang="en-US" altLang="ja-JP" sz="4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400" dirty="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F91EECBC-E0A7-4E0D-A9E6-982F8F7DFC76}"/>
              </a:ext>
            </a:extLst>
          </p:cNvPr>
          <p:cNvSpPr txBox="1"/>
          <p:nvPr/>
        </p:nvSpPr>
        <p:spPr>
          <a:xfrm>
            <a:off x="649249" y="2822543"/>
            <a:ext cx="2469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>
                <a:solidFill>
                  <a:schemeClr val="bg1"/>
                </a:solidFill>
              </a:rPr>
              <a:t>テキスト５６７８９０１２３４５６</a:t>
            </a:r>
            <a:endParaRPr kumimoji="1" lang="en-US" altLang="ja-JP" sz="700">
              <a:solidFill>
                <a:schemeClr val="bg1"/>
              </a:solidFill>
            </a:endParaRPr>
          </a:p>
          <a:p>
            <a:pPr algn="r"/>
            <a:r>
              <a:rPr kumimoji="1" lang="ja-JP" altLang="en-US" sz="700">
                <a:solidFill>
                  <a:schemeClr val="bg1"/>
                </a:solidFill>
              </a:rPr>
              <a:t>テキスト５６７８９０１２３４５６</a:t>
            </a: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0EE1F594-787F-4689-A02E-1EEE91E8CD3C}"/>
              </a:ext>
            </a:extLst>
          </p:cNvPr>
          <p:cNvSpPr txBox="1"/>
          <p:nvPr/>
        </p:nvSpPr>
        <p:spPr>
          <a:xfrm>
            <a:off x="777347" y="2316370"/>
            <a:ext cx="2469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bg1"/>
                </a:solidFill>
              </a:rPr>
              <a:t>テキスト５６７８９０１２３４５６</a:t>
            </a:r>
            <a:endParaRPr kumimoji="1" lang="en-US" altLang="ja-JP" sz="700" dirty="0">
              <a:solidFill>
                <a:schemeClr val="bg1"/>
              </a:solidFill>
            </a:endParaRPr>
          </a:p>
          <a:p>
            <a:r>
              <a:rPr kumimoji="1" lang="ja-JP" altLang="en-US" sz="700" dirty="0">
                <a:solidFill>
                  <a:schemeClr val="bg1"/>
                </a:solidFill>
              </a:rPr>
              <a:t>テキスト５６７８９０１２３４５６</a:t>
            </a:r>
          </a:p>
        </p:txBody>
      </p:sp>
      <p:grpSp>
        <p:nvGrpSpPr>
          <p:cNvPr id="172" name="グループ化 171">
            <a:extLst>
              <a:ext uri="{FF2B5EF4-FFF2-40B4-BE49-F238E27FC236}">
                <a16:creationId xmlns:a16="http://schemas.microsoft.com/office/drawing/2014/main" id="{890A126C-9109-48EF-AEFD-8D8C23B49BA0}"/>
              </a:ext>
            </a:extLst>
          </p:cNvPr>
          <p:cNvGrpSpPr/>
          <p:nvPr/>
        </p:nvGrpSpPr>
        <p:grpSpPr>
          <a:xfrm>
            <a:off x="445966" y="2355585"/>
            <a:ext cx="452778" cy="225786"/>
            <a:chOff x="320920" y="3839560"/>
            <a:chExt cx="649211" cy="323741"/>
          </a:xfrm>
        </p:grpSpPr>
        <p:sp>
          <p:nvSpPr>
            <p:cNvPr id="173" name="四角形: 角を丸くする 172">
              <a:extLst>
                <a:ext uri="{FF2B5EF4-FFF2-40B4-BE49-F238E27FC236}">
                  <a16:creationId xmlns:a16="http://schemas.microsoft.com/office/drawing/2014/main" id="{9383346E-0413-4EB6-B5BE-823AF01AE5BF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74" name="テキスト ボックス 173">
              <a:extLst>
                <a:ext uri="{FF2B5EF4-FFF2-40B4-BE49-F238E27FC236}">
                  <a16:creationId xmlns:a16="http://schemas.microsoft.com/office/drawing/2014/main" id="{DBC79FB4-FF69-4534-916E-07345AF9F618}"/>
                </a:ext>
              </a:extLst>
            </p:cNvPr>
            <p:cNvSpPr txBox="1"/>
            <p:nvPr/>
          </p:nvSpPr>
          <p:spPr>
            <a:xfrm>
              <a:off x="320920" y="3854389"/>
              <a:ext cx="649211" cy="308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リーダー</a:t>
              </a:r>
              <a:endParaRPr kumimoji="1" lang="en-US" altLang="ja-JP" sz="4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207B0E91-9E9A-493E-BE43-BC57B7BA18A6}"/>
              </a:ext>
            </a:extLst>
          </p:cNvPr>
          <p:cNvSpPr txBox="1"/>
          <p:nvPr/>
        </p:nvSpPr>
        <p:spPr>
          <a:xfrm>
            <a:off x="452400" y="2238788"/>
            <a:ext cx="121054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">
                <a:solidFill>
                  <a:schemeClr val="bg1"/>
                </a:solidFill>
              </a:rPr>
              <a:t>ユーザー名ユーザー名ユーザー名ユーザー名</a:t>
            </a:r>
          </a:p>
        </p:txBody>
      </p:sp>
      <p:sp>
        <p:nvSpPr>
          <p:cNvPr id="176" name="四角形: 角を丸くする 175">
            <a:extLst>
              <a:ext uri="{FF2B5EF4-FFF2-40B4-BE49-F238E27FC236}">
                <a16:creationId xmlns:a16="http://schemas.microsoft.com/office/drawing/2014/main" id="{55C918B0-2C3D-4BE6-AC59-0DC097DF4C18}"/>
              </a:ext>
            </a:extLst>
          </p:cNvPr>
          <p:cNvSpPr/>
          <p:nvPr/>
        </p:nvSpPr>
        <p:spPr>
          <a:xfrm>
            <a:off x="477145" y="1864838"/>
            <a:ext cx="316538" cy="289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b="1" dirty="0"/>
          </a:p>
        </p:txBody>
      </p:sp>
      <p:sp>
        <p:nvSpPr>
          <p:cNvPr id="177" name="矢印: U ターン 176">
            <a:extLst>
              <a:ext uri="{FF2B5EF4-FFF2-40B4-BE49-F238E27FC236}">
                <a16:creationId xmlns:a16="http://schemas.microsoft.com/office/drawing/2014/main" id="{753CBAF8-AE3E-4D66-8A81-5D15AFF7F354}"/>
              </a:ext>
            </a:extLst>
          </p:cNvPr>
          <p:cNvSpPr/>
          <p:nvPr/>
        </p:nvSpPr>
        <p:spPr>
          <a:xfrm rot="5400000">
            <a:off x="529567" y="1918408"/>
            <a:ext cx="224704" cy="199501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37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3851" y="1126432"/>
            <a:ext cx="4665060" cy="100027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400" b="1" dirty="0">
                <a:latin typeface="Century Gothic" panose="020F0302020204030204"/>
                <a:ea typeface="メイリオ"/>
              </a:rPr>
              <a:t>●要素</a:t>
            </a:r>
            <a:endParaRPr lang="en-US" altLang="ja-JP" sz="14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050" dirty="0">
                <a:latin typeface="Century Gothic" panose="020F0302020204030204"/>
                <a:ea typeface="メイリオ"/>
              </a:rPr>
              <a:t>　 師団限定の商品が並ぶ。イベントなどで獲得した師団通貨で獲得可能。</a:t>
            </a:r>
            <a:endParaRPr lang="en-US" altLang="ja-JP" sz="1050" dirty="0">
              <a:latin typeface="Century Gothic" panose="020F0302020204030204"/>
              <a:ea typeface="メイリオ"/>
            </a:endParaRPr>
          </a:p>
          <a:p>
            <a:r>
              <a:rPr lang="ja-JP" altLang="en-US" sz="1050" dirty="0">
                <a:latin typeface="Century Gothic" panose="020F0302020204030204"/>
                <a:ea typeface="メイリオ"/>
              </a:rPr>
              <a:t>　 師団通貨、商品ラインナップは共通。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endParaRPr lang="en-US" altLang="ja-JP" sz="12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イベント交換などと同様に、ショップへ移動。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E1DC02-026D-45F6-A84C-04582DAA4071}"/>
              </a:ext>
            </a:extLst>
          </p:cNvPr>
          <p:cNvSpPr txBox="1"/>
          <p:nvPr/>
        </p:nvSpPr>
        <p:spPr>
          <a:xfrm>
            <a:off x="415419" y="538799"/>
            <a:ext cx="2685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</a:t>
            </a:r>
            <a:r>
              <a:rPr lang="ja-JP" altLang="en-US" sz="1400" b="1" dirty="0">
                <a:latin typeface="Century Gothic" panose="020F0302020204030204"/>
                <a:ea typeface="メイリオ"/>
              </a:rPr>
              <a:t>師団ショップ</a:t>
            </a:r>
            <a:r>
              <a:rPr lang="en-US" altLang="ja-JP" sz="1400" b="1" dirty="0">
                <a:latin typeface="Century Gothic" panose="020F0302020204030204"/>
                <a:ea typeface="メイリオ"/>
              </a:rPr>
              <a:t>[di.100, di.101]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6193115-5423-447B-8346-2E33CB3CA087}"/>
              </a:ext>
            </a:extLst>
          </p:cNvPr>
          <p:cNvSpPr/>
          <p:nvPr/>
        </p:nvSpPr>
        <p:spPr>
          <a:xfrm>
            <a:off x="446157" y="1366653"/>
            <a:ext cx="2942053" cy="462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290AC42-C80E-471E-9FEF-0778F35484B8}"/>
              </a:ext>
            </a:extLst>
          </p:cNvPr>
          <p:cNvSpPr/>
          <p:nvPr/>
        </p:nvSpPr>
        <p:spPr>
          <a:xfrm>
            <a:off x="446158" y="1336444"/>
            <a:ext cx="2942052" cy="41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ヘッダー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5A4B2CE6-ADEF-4459-84E8-07A8600874E0}"/>
              </a:ext>
            </a:extLst>
          </p:cNvPr>
          <p:cNvSpPr/>
          <p:nvPr/>
        </p:nvSpPr>
        <p:spPr>
          <a:xfrm>
            <a:off x="446158" y="5576800"/>
            <a:ext cx="2942052" cy="41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フッター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5BAFEFA2-F2E2-45C0-965B-7763CC0B8557}"/>
              </a:ext>
            </a:extLst>
          </p:cNvPr>
          <p:cNvSpPr/>
          <p:nvPr/>
        </p:nvSpPr>
        <p:spPr>
          <a:xfrm>
            <a:off x="443850" y="1891902"/>
            <a:ext cx="1746820" cy="299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b="1" dirty="0"/>
              <a:t>　師団　　　　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9B1914EF-2A9A-4180-B569-94F471D54B85}"/>
              </a:ext>
            </a:extLst>
          </p:cNvPr>
          <p:cNvSpPr/>
          <p:nvPr/>
        </p:nvSpPr>
        <p:spPr>
          <a:xfrm>
            <a:off x="310538" y="2445462"/>
            <a:ext cx="1859394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1050" b="1" dirty="0"/>
              <a:t>師団名４５６７８９０１２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57F13A29-16D9-4BA3-9995-6E366FC6237A}"/>
              </a:ext>
            </a:extLst>
          </p:cNvPr>
          <p:cNvSpPr/>
          <p:nvPr/>
        </p:nvSpPr>
        <p:spPr>
          <a:xfrm>
            <a:off x="1673654" y="2268221"/>
            <a:ext cx="598630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700" dirty="0"/>
              <a:t>LV. XXX</a:t>
            </a:r>
            <a:endParaRPr kumimoji="1" lang="ja-JP" altLang="en-US" sz="7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D0B0C83-84DA-4A59-A55F-0DE9B611AF4D}"/>
              </a:ext>
            </a:extLst>
          </p:cNvPr>
          <p:cNvSpPr/>
          <p:nvPr/>
        </p:nvSpPr>
        <p:spPr>
          <a:xfrm>
            <a:off x="2124176" y="2264136"/>
            <a:ext cx="1273253" cy="41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00" b="1" dirty="0"/>
              <a:t>[</a:t>
            </a:r>
            <a:r>
              <a:rPr kumimoji="1" lang="ja-JP" altLang="en-US" sz="900" b="1" dirty="0"/>
              <a:t>師団エンブレム絵</a:t>
            </a:r>
            <a:r>
              <a:rPr kumimoji="1" lang="en-US" altLang="ja-JP" sz="900" b="1" dirty="0"/>
              <a:t>]</a:t>
            </a:r>
          </a:p>
          <a:p>
            <a:r>
              <a:rPr kumimoji="1" lang="ja-JP" altLang="en-US" sz="500" dirty="0"/>
              <a:t>エンブレムの効果エンブレムの効果</a:t>
            </a:r>
            <a:endParaRPr kumimoji="1" lang="en-US" altLang="ja-JP" sz="500" dirty="0"/>
          </a:p>
          <a:p>
            <a:r>
              <a:rPr kumimoji="1" lang="ja-JP" altLang="en-US" sz="500" dirty="0"/>
              <a:t>エンブレムの効果エンブレムの効果</a:t>
            </a:r>
            <a:endParaRPr kumimoji="1" lang="en-US" altLang="ja-JP" sz="500" dirty="0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BDDEDF8-23EC-4053-B2EE-DEB4E9AE621A}"/>
              </a:ext>
            </a:extLst>
          </p:cNvPr>
          <p:cNvSpPr/>
          <p:nvPr/>
        </p:nvSpPr>
        <p:spPr>
          <a:xfrm>
            <a:off x="392968" y="2322115"/>
            <a:ext cx="1437634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/>
              <a:t>師団称号師団称号師団称号</a:t>
            </a:r>
          </a:p>
          <a:p>
            <a:endParaRPr kumimoji="1" lang="en-US" altLang="ja-JP" sz="800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1D0E69A-D93E-473A-930C-74130F4822D4}"/>
              </a:ext>
            </a:extLst>
          </p:cNvPr>
          <p:cNvSpPr/>
          <p:nvPr/>
        </p:nvSpPr>
        <p:spPr>
          <a:xfrm>
            <a:off x="651139" y="1974871"/>
            <a:ext cx="1576448" cy="237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800" dirty="0"/>
              <a:t>師団</a:t>
            </a:r>
            <a:r>
              <a:rPr kumimoji="1" lang="en-US" altLang="ja-JP" sz="800" dirty="0"/>
              <a:t>ID : XXX,XXX,XXX</a:t>
            </a:r>
            <a:endParaRPr kumimoji="1" lang="ja-JP" altLang="en-US" sz="800" dirty="0"/>
          </a:p>
        </p:txBody>
      </p:sp>
      <p:pic>
        <p:nvPicPr>
          <p:cNvPr id="82" name="グラフィックス 81" descr="新しい車いす">
            <a:extLst>
              <a:ext uri="{FF2B5EF4-FFF2-40B4-BE49-F238E27FC236}">
                <a16:creationId xmlns:a16="http://schemas.microsoft.com/office/drawing/2014/main" id="{8A193138-13F5-49AD-96D6-E0C617F7A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061" y="3240813"/>
            <a:ext cx="1474062" cy="1474062"/>
          </a:xfrm>
          <a:prstGeom prst="rect">
            <a:avLst/>
          </a:prstGeom>
        </p:spPr>
      </p:pic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D4CBA469-B5A8-4A6B-B6ED-51D6646BE5A1}"/>
              </a:ext>
            </a:extLst>
          </p:cNvPr>
          <p:cNvSpPr/>
          <p:nvPr/>
        </p:nvSpPr>
        <p:spPr>
          <a:xfrm>
            <a:off x="1839963" y="3437304"/>
            <a:ext cx="1474063" cy="968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/>
              <a:t>怪獣兵器名</a:t>
            </a:r>
            <a:endParaRPr kumimoji="1" lang="en-US" altLang="ja-JP" sz="1000" dirty="0"/>
          </a:p>
          <a:p>
            <a:r>
              <a:rPr kumimoji="1" lang="en-US" altLang="ja-JP" sz="1000" dirty="0"/>
              <a:t>LV. </a:t>
            </a:r>
            <a:r>
              <a:rPr kumimoji="1" lang="ja-JP" altLang="en-US" sz="1000" dirty="0"/>
              <a:t>　　　</a:t>
            </a:r>
            <a:r>
              <a:rPr kumimoji="1" lang="en-US" altLang="ja-JP" sz="1000" dirty="0"/>
              <a:t>XXXXXX</a:t>
            </a:r>
          </a:p>
          <a:p>
            <a:r>
              <a:rPr kumimoji="1" lang="en-US" altLang="ja-JP" sz="1000" dirty="0"/>
              <a:t>POWER</a:t>
            </a:r>
            <a:r>
              <a:rPr kumimoji="1" lang="ja-JP" altLang="en-US" sz="1000" dirty="0"/>
              <a:t>　  </a:t>
            </a:r>
            <a:r>
              <a:rPr kumimoji="1" lang="en-US" altLang="ja-JP" sz="1000" dirty="0"/>
              <a:t>XXXXXX</a:t>
            </a:r>
          </a:p>
          <a:p>
            <a:r>
              <a:rPr kumimoji="1" lang="en-US" altLang="ja-JP" sz="1000" dirty="0"/>
              <a:t>TIME</a:t>
            </a:r>
            <a:r>
              <a:rPr kumimoji="1" lang="ja-JP" altLang="en-US" sz="1000" dirty="0"/>
              <a:t>　　  </a:t>
            </a:r>
            <a:r>
              <a:rPr kumimoji="1" lang="en-US" altLang="ja-JP" sz="1000" dirty="0"/>
              <a:t>XXXXXX</a:t>
            </a:r>
          </a:p>
          <a:p>
            <a:r>
              <a:rPr kumimoji="1" lang="ja-JP" altLang="en-US" sz="800" dirty="0"/>
              <a:t>効果</a:t>
            </a:r>
            <a:endParaRPr kumimoji="1" lang="en-US" altLang="ja-JP" sz="800" dirty="0"/>
          </a:p>
          <a:p>
            <a:r>
              <a:rPr kumimoji="1" lang="ja-JP" altLang="en-US" sz="500" dirty="0"/>
              <a:t>説明文１２３４５６７８９０１２３４５６</a:t>
            </a:r>
            <a:endParaRPr kumimoji="1" lang="en-US" altLang="ja-JP" sz="500" dirty="0"/>
          </a:p>
          <a:p>
            <a:r>
              <a:rPr kumimoji="1" lang="ja-JP" altLang="en-US" sz="500" dirty="0"/>
              <a:t>説明文１２３４５６７８９０１２３４５６</a:t>
            </a:r>
            <a:endParaRPr kumimoji="1" lang="en-US" altLang="ja-JP" sz="500" dirty="0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D241D9E8-3E3B-4E3C-992E-432C21BFB193}"/>
              </a:ext>
            </a:extLst>
          </p:cNvPr>
          <p:cNvSpPr/>
          <p:nvPr/>
        </p:nvSpPr>
        <p:spPr>
          <a:xfrm>
            <a:off x="434329" y="5250605"/>
            <a:ext cx="2956188" cy="3177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b="1" dirty="0">
                <a:solidFill>
                  <a:srgbClr val="FF0000"/>
                </a:solidFill>
              </a:rPr>
              <a:t>イベント開催中！</a:t>
            </a:r>
            <a:endParaRPr kumimoji="1" lang="en-US" altLang="ja-JP" sz="900" b="1" dirty="0">
              <a:solidFill>
                <a:srgbClr val="FF0000"/>
              </a:solidFill>
            </a:endParaRPr>
          </a:p>
          <a:p>
            <a:r>
              <a:rPr kumimoji="1" lang="en-US" altLang="ja-JP" sz="900" b="1" dirty="0">
                <a:solidFill>
                  <a:srgbClr val="FF0000"/>
                </a:solidFill>
              </a:rPr>
              <a:t>XXX</a:t>
            </a:r>
            <a:r>
              <a:rPr kumimoji="1" lang="ja-JP" altLang="en-US" sz="900" b="1" dirty="0">
                <a:solidFill>
                  <a:srgbClr val="FF0000"/>
                </a:solidFill>
              </a:rPr>
              <a:t> 位</a:t>
            </a:r>
            <a:r>
              <a:rPr kumimoji="1" lang="en-US" altLang="ja-JP" sz="900" b="1" dirty="0">
                <a:solidFill>
                  <a:srgbClr val="FF0000"/>
                </a:solidFill>
              </a:rPr>
              <a:t>(MM:DD</a:t>
            </a:r>
            <a:r>
              <a:rPr kumimoji="1" lang="ja-JP" altLang="en-US" sz="9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900" b="1" dirty="0">
                <a:solidFill>
                  <a:srgbClr val="FF0000"/>
                </a:solidFill>
              </a:rPr>
              <a:t>HH</a:t>
            </a:r>
            <a:r>
              <a:rPr kumimoji="1" lang="ja-JP" altLang="en-US" sz="900" b="1" dirty="0">
                <a:solidFill>
                  <a:srgbClr val="FF0000"/>
                </a:solidFill>
              </a:rPr>
              <a:t>時 現在</a:t>
            </a:r>
            <a:r>
              <a:rPr kumimoji="1" lang="en-US" altLang="ja-JP" sz="900" b="1" dirty="0">
                <a:solidFill>
                  <a:srgbClr val="FF0000"/>
                </a:solidFill>
              </a:rPr>
              <a:t>)</a:t>
            </a:r>
            <a:endParaRPr kumimoji="1" lang="ja-JP" altLang="en-US" sz="900" b="1" dirty="0">
              <a:solidFill>
                <a:srgbClr val="FF0000"/>
              </a:solidFill>
            </a:endParaRPr>
          </a:p>
        </p:txBody>
      </p: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338D9292-9A4E-43DA-8856-495B391D6F7A}"/>
              </a:ext>
            </a:extLst>
          </p:cNvPr>
          <p:cNvGrpSpPr/>
          <p:nvPr/>
        </p:nvGrpSpPr>
        <p:grpSpPr>
          <a:xfrm>
            <a:off x="2645851" y="5308926"/>
            <a:ext cx="901524" cy="218394"/>
            <a:chOff x="320920" y="3839560"/>
            <a:chExt cx="649211" cy="313142"/>
          </a:xfrm>
        </p:grpSpPr>
        <p:sp>
          <p:nvSpPr>
            <p:cNvPr id="91" name="四角形: 角を丸くする 90">
              <a:extLst>
                <a:ext uri="{FF2B5EF4-FFF2-40B4-BE49-F238E27FC236}">
                  <a16:creationId xmlns:a16="http://schemas.microsoft.com/office/drawing/2014/main" id="{28BA580E-78B6-4DBA-9F36-754AF196DDB8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9AB707C0-D291-4458-8265-93ACC0BEE37F}"/>
                </a:ext>
              </a:extLst>
            </p:cNvPr>
            <p:cNvSpPr txBox="1"/>
            <p:nvPr/>
          </p:nvSpPr>
          <p:spPr>
            <a:xfrm>
              <a:off x="320920" y="3854390"/>
              <a:ext cx="649211" cy="286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イベントへ</a:t>
              </a:r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328B8843-9399-4A36-AF68-1CBFD0F68D47}"/>
              </a:ext>
            </a:extLst>
          </p:cNvPr>
          <p:cNvGrpSpPr/>
          <p:nvPr/>
        </p:nvGrpSpPr>
        <p:grpSpPr>
          <a:xfrm>
            <a:off x="2152999" y="5308926"/>
            <a:ext cx="901524" cy="218394"/>
            <a:chOff x="320920" y="3839560"/>
            <a:chExt cx="649211" cy="313142"/>
          </a:xfrm>
        </p:grpSpPr>
        <p:sp>
          <p:nvSpPr>
            <p:cNvPr id="94" name="四角形: 角を丸くする 93">
              <a:extLst>
                <a:ext uri="{FF2B5EF4-FFF2-40B4-BE49-F238E27FC236}">
                  <a16:creationId xmlns:a16="http://schemas.microsoft.com/office/drawing/2014/main" id="{84A50FE5-4F06-4237-B56E-AF068FB6F8A7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10ED54B5-6B11-4926-8E8E-FEB662C8A472}"/>
                </a:ext>
              </a:extLst>
            </p:cNvPr>
            <p:cNvSpPr txBox="1"/>
            <p:nvPr/>
          </p:nvSpPr>
          <p:spPr>
            <a:xfrm>
              <a:off x="320920" y="3854390"/>
              <a:ext cx="649211" cy="286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救援</a:t>
              </a:r>
            </a:p>
          </p:txBody>
        </p:sp>
      </p:grpSp>
      <p:sp>
        <p:nvSpPr>
          <p:cNvPr id="96" name="楕円 95">
            <a:extLst>
              <a:ext uri="{FF2B5EF4-FFF2-40B4-BE49-F238E27FC236}">
                <a16:creationId xmlns:a16="http://schemas.microsoft.com/office/drawing/2014/main" id="{B43A07A0-71CA-4524-898D-85437F0CD2BE}"/>
              </a:ext>
            </a:extLst>
          </p:cNvPr>
          <p:cNvSpPr/>
          <p:nvPr/>
        </p:nvSpPr>
        <p:spPr>
          <a:xfrm>
            <a:off x="2663635" y="5227629"/>
            <a:ext cx="200055" cy="2000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!</a:t>
            </a:r>
            <a:endParaRPr kumimoji="1" lang="en-US" altLang="ja-JP" sz="500" b="1" dirty="0"/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57F6CFEB-92D0-4EF1-ACB0-73302088DF24}"/>
              </a:ext>
            </a:extLst>
          </p:cNvPr>
          <p:cNvGrpSpPr/>
          <p:nvPr/>
        </p:nvGrpSpPr>
        <p:grpSpPr>
          <a:xfrm>
            <a:off x="2663635" y="1883432"/>
            <a:ext cx="901524" cy="357728"/>
            <a:chOff x="320920" y="3839560"/>
            <a:chExt cx="649211" cy="351910"/>
          </a:xfrm>
        </p:grpSpPr>
        <p:sp>
          <p:nvSpPr>
            <p:cNvPr id="98" name="四角形: 角を丸くする 97">
              <a:extLst>
                <a:ext uri="{FF2B5EF4-FFF2-40B4-BE49-F238E27FC236}">
                  <a16:creationId xmlns:a16="http://schemas.microsoft.com/office/drawing/2014/main" id="{E768CD1E-F986-411D-A8FA-B7E5876B4B73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7869C5DF-90A3-47E6-BDBF-733F6AA2998E}"/>
                </a:ext>
              </a:extLst>
            </p:cNvPr>
            <p:cNvSpPr txBox="1"/>
            <p:nvPr/>
          </p:nvSpPr>
          <p:spPr>
            <a:xfrm>
              <a:off x="320920" y="3904624"/>
              <a:ext cx="649211" cy="286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師団設定</a:t>
              </a:r>
            </a:p>
          </p:txBody>
        </p:sp>
      </p:grp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EB9F9453-3625-4E62-BDB4-DB7939B70354}"/>
              </a:ext>
            </a:extLst>
          </p:cNvPr>
          <p:cNvSpPr/>
          <p:nvPr/>
        </p:nvSpPr>
        <p:spPr>
          <a:xfrm>
            <a:off x="941415" y="4851545"/>
            <a:ext cx="835257" cy="293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チャット</a:t>
            </a:r>
          </a:p>
        </p:txBody>
      </p:sp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1561745F-A561-4427-8F1A-C3A0A5AAF78B}"/>
              </a:ext>
            </a:extLst>
          </p:cNvPr>
          <p:cNvSpPr/>
          <p:nvPr/>
        </p:nvSpPr>
        <p:spPr>
          <a:xfrm>
            <a:off x="2150106" y="4855184"/>
            <a:ext cx="835257" cy="293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団員</a:t>
            </a: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67CF8A6-D595-4E80-BD24-E54209F01567}"/>
              </a:ext>
            </a:extLst>
          </p:cNvPr>
          <p:cNvSpPr/>
          <p:nvPr/>
        </p:nvSpPr>
        <p:spPr>
          <a:xfrm>
            <a:off x="411399" y="2797785"/>
            <a:ext cx="1779271" cy="155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" b="1" dirty="0"/>
              <a:t>リーダー：プレイヤー名　　人数 </a:t>
            </a:r>
            <a:r>
              <a:rPr kumimoji="1" lang="en-US" altLang="ja-JP" sz="600" b="1" dirty="0"/>
              <a:t>XX/20</a:t>
            </a:r>
            <a:r>
              <a:rPr kumimoji="1" lang="ja-JP" altLang="en-US" sz="600" b="1" dirty="0"/>
              <a:t>人</a:t>
            </a:r>
            <a:endParaRPr kumimoji="1" lang="en-US" altLang="ja-JP" sz="600" b="1" dirty="0"/>
          </a:p>
          <a:p>
            <a:r>
              <a:rPr kumimoji="1" lang="ja-JP" altLang="en-US" sz="600" b="1" dirty="0"/>
              <a:t>師団説明フリーテキストボックス６</a:t>
            </a:r>
            <a:endParaRPr kumimoji="1" lang="en-US" altLang="ja-JP" sz="600" b="1" dirty="0"/>
          </a:p>
          <a:p>
            <a:r>
              <a:rPr kumimoji="1" lang="ja-JP" altLang="en-US" sz="600" b="1" dirty="0"/>
              <a:t>説明テキスト７８９０１２３４５６</a:t>
            </a: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9CD089F3-8704-4C53-ADD9-1B9A9C62FE78}"/>
              </a:ext>
            </a:extLst>
          </p:cNvPr>
          <p:cNvSpPr/>
          <p:nvPr/>
        </p:nvSpPr>
        <p:spPr>
          <a:xfrm>
            <a:off x="2747158" y="2760269"/>
            <a:ext cx="587617" cy="293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師団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ショップへ</a:t>
            </a:r>
          </a:p>
        </p:txBody>
      </p:sp>
      <p:sp>
        <p:nvSpPr>
          <p:cNvPr id="109" name="二等辺三角形 108">
            <a:extLst>
              <a:ext uri="{FF2B5EF4-FFF2-40B4-BE49-F238E27FC236}">
                <a16:creationId xmlns:a16="http://schemas.microsoft.com/office/drawing/2014/main" id="{12F3B176-BB48-4107-A818-55D78D08DB8A}"/>
              </a:ext>
            </a:extLst>
          </p:cNvPr>
          <p:cNvSpPr/>
          <p:nvPr/>
        </p:nvSpPr>
        <p:spPr>
          <a:xfrm rot="16200000">
            <a:off x="389288" y="3842875"/>
            <a:ext cx="250040" cy="11934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二等辺三角形 109">
            <a:extLst>
              <a:ext uri="{FF2B5EF4-FFF2-40B4-BE49-F238E27FC236}">
                <a16:creationId xmlns:a16="http://schemas.microsoft.com/office/drawing/2014/main" id="{3FF216B7-95B7-419F-ABFC-69CDE8831BA0}"/>
              </a:ext>
            </a:extLst>
          </p:cNvPr>
          <p:cNvSpPr/>
          <p:nvPr/>
        </p:nvSpPr>
        <p:spPr>
          <a:xfrm rot="5400000">
            <a:off x="3166428" y="3804916"/>
            <a:ext cx="250040" cy="11934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3AC6DDD-71BA-41C5-8BCE-46387B812E8E}"/>
              </a:ext>
            </a:extLst>
          </p:cNvPr>
          <p:cNvSpPr/>
          <p:nvPr/>
        </p:nvSpPr>
        <p:spPr>
          <a:xfrm>
            <a:off x="2663635" y="2648171"/>
            <a:ext cx="713890" cy="5974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71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7CD913-49CE-405F-875E-6380347723C4}"/>
              </a:ext>
            </a:extLst>
          </p:cNvPr>
          <p:cNvSpPr txBox="1"/>
          <p:nvPr/>
        </p:nvSpPr>
        <p:spPr>
          <a:xfrm>
            <a:off x="415419" y="542547"/>
            <a:ext cx="53912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●交換フロー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購買部に開催中のイベント用のバナーを追加。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・バナーをタップし、アイテム交換リストウィンドウを表示。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・リストをタップし、アイテム交換ウィンドウを表示。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交換リストウィンドウと、交換ウィンドウについて後述</a:t>
            </a:r>
            <a:endParaRPr kumimoji="1" lang="en-US" altLang="ja-JP" sz="11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724E316-EEF6-4BD4-A3BB-5BBBFD29013A}"/>
              </a:ext>
            </a:extLst>
          </p:cNvPr>
          <p:cNvSpPr/>
          <p:nvPr/>
        </p:nvSpPr>
        <p:spPr>
          <a:xfrm>
            <a:off x="583611" y="2154363"/>
            <a:ext cx="2173705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A27CF1E-21D5-48FC-9871-B50ED69C1BEC}"/>
              </a:ext>
            </a:extLst>
          </p:cNvPr>
          <p:cNvSpPr/>
          <p:nvPr/>
        </p:nvSpPr>
        <p:spPr>
          <a:xfrm>
            <a:off x="583611" y="2166229"/>
            <a:ext cx="2173705" cy="37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ヘッダ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1C25B0E-7323-4C99-93E4-922FAA29F792}"/>
              </a:ext>
            </a:extLst>
          </p:cNvPr>
          <p:cNvSpPr/>
          <p:nvPr/>
        </p:nvSpPr>
        <p:spPr>
          <a:xfrm>
            <a:off x="583611" y="5422941"/>
            <a:ext cx="2173705" cy="37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フッタ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F0E8E10-CBD3-49B8-B10C-BE44DFB4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35" y="2600797"/>
            <a:ext cx="2151881" cy="1723593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46BBD91-8C05-431E-A276-6F96E9BCC43C}"/>
              </a:ext>
            </a:extLst>
          </p:cNvPr>
          <p:cNvSpPr/>
          <p:nvPr/>
        </p:nvSpPr>
        <p:spPr>
          <a:xfrm>
            <a:off x="650669" y="4381802"/>
            <a:ext cx="2061411" cy="649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師団ショップ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バナー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D174AF8-FF45-44AB-8F08-579D2C85BEA1}"/>
              </a:ext>
            </a:extLst>
          </p:cNvPr>
          <p:cNvSpPr/>
          <p:nvPr/>
        </p:nvSpPr>
        <p:spPr>
          <a:xfrm>
            <a:off x="583610" y="5129509"/>
            <a:ext cx="2173705" cy="2077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イベントの開催期間を表示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4CBEA48-7699-47EF-A1E5-E853CDA08ACE}"/>
              </a:ext>
            </a:extLst>
          </p:cNvPr>
          <p:cNvSpPr/>
          <p:nvPr/>
        </p:nvSpPr>
        <p:spPr>
          <a:xfrm>
            <a:off x="3457866" y="2139237"/>
            <a:ext cx="2173705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0B224B0-1DF8-47DA-A6D8-9A638AE32FC9}"/>
              </a:ext>
            </a:extLst>
          </p:cNvPr>
          <p:cNvSpPr/>
          <p:nvPr/>
        </p:nvSpPr>
        <p:spPr>
          <a:xfrm>
            <a:off x="3457866" y="2151103"/>
            <a:ext cx="2173705" cy="37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ヘッダ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7CA3DCE-DB83-4644-84A4-962A4BE47C39}"/>
              </a:ext>
            </a:extLst>
          </p:cNvPr>
          <p:cNvSpPr/>
          <p:nvPr/>
        </p:nvSpPr>
        <p:spPr>
          <a:xfrm>
            <a:off x="3457866" y="5407815"/>
            <a:ext cx="2173705" cy="37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フッタ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C0B9FA37-7341-4421-93B3-533D3F19C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690" y="2585671"/>
            <a:ext cx="2151881" cy="1723593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E9A41AD5-7D67-4C6F-9E56-F126760D6207}"/>
              </a:ext>
            </a:extLst>
          </p:cNvPr>
          <p:cNvSpPr/>
          <p:nvPr/>
        </p:nvSpPr>
        <p:spPr>
          <a:xfrm>
            <a:off x="3524924" y="4366676"/>
            <a:ext cx="2061411" cy="649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イベントバナー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B53FDAC-E655-4B32-BC9E-9343138B1789}"/>
              </a:ext>
            </a:extLst>
          </p:cNvPr>
          <p:cNvSpPr/>
          <p:nvPr/>
        </p:nvSpPr>
        <p:spPr>
          <a:xfrm>
            <a:off x="3457865" y="5114383"/>
            <a:ext cx="2173705" cy="2077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イベントの開催期間を表示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72F6101-9EF4-4307-A86F-66DDE3C22F18}"/>
              </a:ext>
            </a:extLst>
          </p:cNvPr>
          <p:cNvSpPr/>
          <p:nvPr/>
        </p:nvSpPr>
        <p:spPr>
          <a:xfrm>
            <a:off x="3528935" y="2353891"/>
            <a:ext cx="2057400" cy="3242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A849CEE-F287-4A64-856E-A6D75E331BAD}"/>
              </a:ext>
            </a:extLst>
          </p:cNvPr>
          <p:cNvSpPr txBox="1"/>
          <p:nvPr/>
        </p:nvSpPr>
        <p:spPr>
          <a:xfrm>
            <a:off x="3744160" y="2413450"/>
            <a:ext cx="162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アイテム交換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D6BB2551-DD40-4ED0-ACD6-2A941EB78DD2}"/>
              </a:ext>
            </a:extLst>
          </p:cNvPr>
          <p:cNvSpPr/>
          <p:nvPr/>
        </p:nvSpPr>
        <p:spPr>
          <a:xfrm>
            <a:off x="3587275" y="2700981"/>
            <a:ext cx="1936705" cy="19779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所持</a:t>
            </a:r>
            <a:r>
              <a:rPr kumimoji="1" lang="en-US" altLang="ja-JP" sz="1200" dirty="0" err="1"/>
              <a:t>pt</a:t>
            </a:r>
            <a:r>
              <a:rPr kumimoji="1" lang="ja-JP" altLang="en-US" sz="1200" dirty="0"/>
              <a:t>　　　</a:t>
            </a:r>
            <a:r>
              <a:rPr kumimoji="1" lang="en-US" altLang="ja-JP" sz="1200" dirty="0"/>
              <a:t>999,999,999</a:t>
            </a:r>
            <a:endParaRPr kumimoji="1" lang="ja-JP" altLang="en-US" sz="12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ED2F30D6-BF69-4B21-BAAD-ACF2CFEAFA97}"/>
              </a:ext>
            </a:extLst>
          </p:cNvPr>
          <p:cNvSpPr/>
          <p:nvPr/>
        </p:nvSpPr>
        <p:spPr>
          <a:xfrm>
            <a:off x="3576364" y="2942593"/>
            <a:ext cx="1936705" cy="591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B6A0B88-8DD4-4D67-8B7D-741AD6737B62}"/>
              </a:ext>
            </a:extLst>
          </p:cNvPr>
          <p:cNvSpPr/>
          <p:nvPr/>
        </p:nvSpPr>
        <p:spPr>
          <a:xfrm>
            <a:off x="3648282" y="3014944"/>
            <a:ext cx="445803" cy="445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アイテム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アイコン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CE394EE-84B3-4B14-ACEB-2B735A9787A6}"/>
              </a:ext>
            </a:extLst>
          </p:cNvPr>
          <p:cNvSpPr txBox="1"/>
          <p:nvPr/>
        </p:nvSpPr>
        <p:spPr>
          <a:xfrm>
            <a:off x="4090769" y="2978526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dirty="0">
                <a:solidFill>
                  <a:schemeClr val="bg1"/>
                </a:solidFill>
              </a:rPr>
              <a:t>アイテム名６７８９０１２３４５６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874B91E-C42D-43E2-AC91-0F0129D6CDC2}"/>
              </a:ext>
            </a:extLst>
          </p:cNvPr>
          <p:cNvSpPr txBox="1"/>
          <p:nvPr/>
        </p:nvSpPr>
        <p:spPr>
          <a:xfrm>
            <a:off x="4005586" y="3262304"/>
            <a:ext cx="1440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900" dirty="0">
                <a:solidFill>
                  <a:schemeClr val="bg1"/>
                </a:solidFill>
              </a:rPr>
              <a:t>必要</a:t>
            </a:r>
            <a:r>
              <a:rPr kumimoji="1" lang="en-US" altLang="ja-JP" sz="900" dirty="0" err="1">
                <a:solidFill>
                  <a:schemeClr val="bg1"/>
                </a:solidFill>
              </a:rPr>
              <a:t>pt</a:t>
            </a:r>
            <a:r>
              <a:rPr kumimoji="1" lang="ja-JP" altLang="en-US" sz="900" dirty="0">
                <a:solidFill>
                  <a:schemeClr val="bg1"/>
                </a:solidFill>
              </a:rPr>
              <a:t>　 　　　</a:t>
            </a:r>
            <a:r>
              <a:rPr kumimoji="1" lang="en-US" altLang="ja-JP" sz="900" dirty="0">
                <a:solidFill>
                  <a:schemeClr val="bg1"/>
                </a:solidFill>
              </a:rPr>
              <a:t>123,456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699FAE0A-D73A-4927-8251-4B68F5F0D0E5}"/>
              </a:ext>
            </a:extLst>
          </p:cNvPr>
          <p:cNvSpPr/>
          <p:nvPr/>
        </p:nvSpPr>
        <p:spPr>
          <a:xfrm>
            <a:off x="3576364" y="3584084"/>
            <a:ext cx="1936705" cy="591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FF0517D-D361-4167-8C7C-2CC92819424A}"/>
              </a:ext>
            </a:extLst>
          </p:cNvPr>
          <p:cNvSpPr/>
          <p:nvPr/>
        </p:nvSpPr>
        <p:spPr>
          <a:xfrm>
            <a:off x="3648282" y="3656435"/>
            <a:ext cx="445803" cy="445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アイテム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アイコン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C7C73C82-6302-4F69-ACBC-BA08426E3557}"/>
              </a:ext>
            </a:extLst>
          </p:cNvPr>
          <p:cNvSpPr/>
          <p:nvPr/>
        </p:nvSpPr>
        <p:spPr>
          <a:xfrm>
            <a:off x="3576364" y="4241180"/>
            <a:ext cx="1936705" cy="59133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5E6EDE1-B1A8-4449-9B83-6294AE832851}"/>
              </a:ext>
            </a:extLst>
          </p:cNvPr>
          <p:cNvSpPr/>
          <p:nvPr/>
        </p:nvSpPr>
        <p:spPr>
          <a:xfrm>
            <a:off x="3648282" y="4313531"/>
            <a:ext cx="445803" cy="445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アイテム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アイコン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4A815AD1-7AAE-4B02-8E93-33C374D65145}"/>
              </a:ext>
            </a:extLst>
          </p:cNvPr>
          <p:cNvSpPr/>
          <p:nvPr/>
        </p:nvSpPr>
        <p:spPr>
          <a:xfrm>
            <a:off x="3576364" y="4873422"/>
            <a:ext cx="1936705" cy="34541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46C45EE-AF17-4619-AD1C-E857811E49B4}"/>
              </a:ext>
            </a:extLst>
          </p:cNvPr>
          <p:cNvSpPr/>
          <p:nvPr/>
        </p:nvSpPr>
        <p:spPr>
          <a:xfrm>
            <a:off x="3648282" y="4945774"/>
            <a:ext cx="445803" cy="27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00" dirty="0"/>
          </a:p>
          <a:p>
            <a:pPr algn="ctr"/>
            <a:endParaRPr kumimoji="1" lang="en-US" altLang="ja-JP" sz="500" dirty="0"/>
          </a:p>
          <a:p>
            <a:pPr algn="ctr"/>
            <a:r>
              <a:rPr kumimoji="1" lang="ja-JP" altLang="en-US" sz="500" dirty="0"/>
              <a:t>アイテム</a:t>
            </a:r>
            <a:endParaRPr kumimoji="1" lang="en-US" altLang="ja-JP" sz="5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F2D424A-FF17-4474-92EF-67822EB592E5}"/>
              </a:ext>
            </a:extLst>
          </p:cNvPr>
          <p:cNvSpPr txBox="1"/>
          <p:nvPr/>
        </p:nvSpPr>
        <p:spPr>
          <a:xfrm>
            <a:off x="4072261" y="4958008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dirty="0">
                <a:solidFill>
                  <a:schemeClr val="bg1"/>
                </a:solidFill>
              </a:rPr>
              <a:t>アイテム名６７８９０１２３４５６</a:t>
            </a: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E8724F5E-C576-46C7-9473-93A755C04A79}"/>
              </a:ext>
            </a:extLst>
          </p:cNvPr>
          <p:cNvSpPr/>
          <p:nvPr/>
        </p:nvSpPr>
        <p:spPr>
          <a:xfrm>
            <a:off x="4155117" y="5262903"/>
            <a:ext cx="766762" cy="29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もどる</a:t>
            </a: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88484CEE-1078-4EBF-86E5-2270E2E44326}"/>
              </a:ext>
            </a:extLst>
          </p:cNvPr>
          <p:cNvSpPr/>
          <p:nvPr/>
        </p:nvSpPr>
        <p:spPr>
          <a:xfrm>
            <a:off x="5531518" y="2942593"/>
            <a:ext cx="45719" cy="23896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F6BEEAFB-5EEF-4959-811C-2FCC79F8BEA1}"/>
              </a:ext>
            </a:extLst>
          </p:cNvPr>
          <p:cNvSpPr/>
          <p:nvPr/>
        </p:nvSpPr>
        <p:spPr>
          <a:xfrm>
            <a:off x="5531518" y="2882752"/>
            <a:ext cx="45719" cy="9133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D77C322B-6A3E-4205-AC0A-D2DE0A114C06}"/>
              </a:ext>
            </a:extLst>
          </p:cNvPr>
          <p:cNvSpPr/>
          <p:nvPr/>
        </p:nvSpPr>
        <p:spPr>
          <a:xfrm>
            <a:off x="6349337" y="2502032"/>
            <a:ext cx="2057400" cy="2937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AF3FDD32-2140-4F04-A85A-4BBF5CA502CB}"/>
              </a:ext>
            </a:extLst>
          </p:cNvPr>
          <p:cNvSpPr/>
          <p:nvPr/>
        </p:nvSpPr>
        <p:spPr>
          <a:xfrm>
            <a:off x="6487301" y="2961482"/>
            <a:ext cx="445803" cy="445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アイテム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アイコン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ADD9ED-14B2-4246-B804-171D641EFBE2}"/>
              </a:ext>
            </a:extLst>
          </p:cNvPr>
          <p:cNvSpPr txBox="1"/>
          <p:nvPr/>
        </p:nvSpPr>
        <p:spPr>
          <a:xfrm>
            <a:off x="6549197" y="2519570"/>
            <a:ext cx="162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アイテム交換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90A5380-AA28-4325-A83A-C2F56CC13F1C}"/>
              </a:ext>
            </a:extLst>
          </p:cNvPr>
          <p:cNvSpPr txBox="1"/>
          <p:nvPr/>
        </p:nvSpPr>
        <p:spPr>
          <a:xfrm>
            <a:off x="7057352" y="4490207"/>
            <a:ext cx="69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[ 999 ]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1B03B27C-0D44-4438-B1EF-B4B7BCA9304B}"/>
              </a:ext>
            </a:extLst>
          </p:cNvPr>
          <p:cNvSpPr/>
          <p:nvPr/>
        </p:nvSpPr>
        <p:spPr>
          <a:xfrm>
            <a:off x="6567121" y="4933190"/>
            <a:ext cx="766762" cy="29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もどる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FBCDEE9-8A0A-4276-B8AA-E2487DDAFB50}"/>
              </a:ext>
            </a:extLst>
          </p:cNvPr>
          <p:cNvSpPr txBox="1"/>
          <p:nvPr/>
        </p:nvSpPr>
        <p:spPr>
          <a:xfrm>
            <a:off x="6839630" y="2910497"/>
            <a:ext cx="162293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" dirty="0">
                <a:solidFill>
                  <a:schemeClr val="bg1"/>
                </a:solidFill>
              </a:rPr>
              <a:t>アイテム名６７８９０１２３４５６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506F9F9-42A5-46D0-BBD3-9D0D125E4CF5}"/>
              </a:ext>
            </a:extLst>
          </p:cNvPr>
          <p:cNvSpPr txBox="1"/>
          <p:nvPr/>
        </p:nvSpPr>
        <p:spPr>
          <a:xfrm>
            <a:off x="4036794" y="3141383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残り交換回数　　　　　 　　</a:t>
            </a:r>
            <a:r>
              <a:rPr kumimoji="1" lang="en-US" altLang="ja-JP" sz="600" dirty="0">
                <a:solidFill>
                  <a:schemeClr val="bg1"/>
                </a:solidFill>
              </a:rPr>
              <a:t>999</a:t>
            </a:r>
            <a:r>
              <a:rPr kumimoji="1" lang="ja-JP" altLang="en-US" sz="600" dirty="0">
                <a:solidFill>
                  <a:schemeClr val="bg1"/>
                </a:solidFill>
              </a:rPr>
              <a:t>回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983151E-CE40-43D0-B880-C4DD34E53CDE}"/>
              </a:ext>
            </a:extLst>
          </p:cNvPr>
          <p:cNvSpPr txBox="1"/>
          <p:nvPr/>
        </p:nvSpPr>
        <p:spPr>
          <a:xfrm>
            <a:off x="4090769" y="3626810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dirty="0">
                <a:solidFill>
                  <a:schemeClr val="bg1"/>
                </a:solidFill>
              </a:rPr>
              <a:t>アイテム名６７８９０１２３４５６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5156D39-909E-4CBF-89DF-0558B69A65F4}"/>
              </a:ext>
            </a:extLst>
          </p:cNvPr>
          <p:cNvSpPr txBox="1"/>
          <p:nvPr/>
        </p:nvSpPr>
        <p:spPr>
          <a:xfrm>
            <a:off x="4036794" y="3789667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残り交換回数　　　　　 </a:t>
            </a:r>
            <a:r>
              <a:rPr kumimoji="1" lang="en-US" altLang="ja-JP" sz="600" dirty="0">
                <a:solidFill>
                  <a:schemeClr val="bg1"/>
                </a:solidFill>
              </a:rPr>
              <a:t>999,999</a:t>
            </a:r>
            <a:r>
              <a:rPr kumimoji="1" lang="ja-JP" altLang="en-US" sz="600" dirty="0">
                <a:solidFill>
                  <a:schemeClr val="bg1"/>
                </a:solidFill>
              </a:rPr>
              <a:t>回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5AD4C91-29E9-484A-AC52-DE3A5983146D}"/>
              </a:ext>
            </a:extLst>
          </p:cNvPr>
          <p:cNvSpPr txBox="1"/>
          <p:nvPr/>
        </p:nvSpPr>
        <p:spPr>
          <a:xfrm>
            <a:off x="4090769" y="4281041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dirty="0">
                <a:solidFill>
                  <a:schemeClr val="bg1"/>
                </a:solidFill>
              </a:rPr>
              <a:t>アイテム名６７８９０１２３４５６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FD0824-FA68-4FBE-B0C6-FE635E6E23B0}"/>
              </a:ext>
            </a:extLst>
          </p:cNvPr>
          <p:cNvSpPr txBox="1"/>
          <p:nvPr/>
        </p:nvSpPr>
        <p:spPr>
          <a:xfrm>
            <a:off x="4036794" y="4443898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残り交換回数　　　　　             </a:t>
            </a:r>
            <a:r>
              <a:rPr kumimoji="1" lang="en-US" altLang="ja-JP" sz="600" dirty="0">
                <a:solidFill>
                  <a:schemeClr val="bg1"/>
                </a:solidFill>
              </a:rPr>
              <a:t>0</a:t>
            </a:r>
            <a:r>
              <a:rPr kumimoji="1" lang="ja-JP" altLang="en-US" sz="600" dirty="0">
                <a:solidFill>
                  <a:schemeClr val="bg1"/>
                </a:solidFill>
              </a:rPr>
              <a:t>回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F2F6981D-06A2-4F5E-9198-9F5AA60B3B05}"/>
              </a:ext>
            </a:extLst>
          </p:cNvPr>
          <p:cNvSpPr/>
          <p:nvPr/>
        </p:nvSpPr>
        <p:spPr>
          <a:xfrm>
            <a:off x="7921608" y="4495353"/>
            <a:ext cx="384928" cy="29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＞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541F9EF-6827-4943-8BAD-BCFE2C119B33}"/>
              </a:ext>
            </a:extLst>
          </p:cNvPr>
          <p:cNvSpPr txBox="1"/>
          <p:nvPr/>
        </p:nvSpPr>
        <p:spPr>
          <a:xfrm>
            <a:off x="6375743" y="3969091"/>
            <a:ext cx="9236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solidFill>
                  <a:schemeClr val="bg1"/>
                </a:solidFill>
              </a:rPr>
              <a:t>残り交換回数　　　　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1BAFA93-7248-45C5-AD61-11E27E8E703E}"/>
              </a:ext>
            </a:extLst>
          </p:cNvPr>
          <p:cNvSpPr txBox="1"/>
          <p:nvPr/>
        </p:nvSpPr>
        <p:spPr>
          <a:xfrm>
            <a:off x="6830555" y="3202446"/>
            <a:ext cx="1622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solidFill>
                  <a:schemeClr val="bg1"/>
                </a:solidFill>
              </a:rPr>
              <a:t>必要</a:t>
            </a:r>
            <a:r>
              <a:rPr kumimoji="1" lang="en-US" altLang="ja-JP" sz="900" dirty="0" err="1">
                <a:solidFill>
                  <a:schemeClr val="bg1"/>
                </a:solidFill>
              </a:rPr>
              <a:t>pt</a:t>
            </a:r>
            <a:r>
              <a:rPr kumimoji="1" lang="ja-JP" altLang="en-US" sz="900" dirty="0">
                <a:solidFill>
                  <a:schemeClr val="bg1"/>
                </a:solidFill>
              </a:rPr>
              <a:t>　　　　　 </a:t>
            </a:r>
            <a:r>
              <a:rPr kumimoji="1" lang="en-US" altLang="ja-JP" sz="900" dirty="0">
                <a:solidFill>
                  <a:schemeClr val="bg1"/>
                </a:solidFill>
              </a:rPr>
              <a:t>1000pt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FF9CF62-7346-44B1-93A0-9DB483E474BA}"/>
              </a:ext>
            </a:extLst>
          </p:cNvPr>
          <p:cNvSpPr txBox="1"/>
          <p:nvPr/>
        </p:nvSpPr>
        <p:spPr>
          <a:xfrm>
            <a:off x="6830555" y="3030732"/>
            <a:ext cx="1622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solidFill>
                  <a:schemeClr val="bg1"/>
                </a:solidFill>
              </a:rPr>
              <a:t>所持数　　　　</a:t>
            </a:r>
            <a:r>
              <a:rPr kumimoji="1" lang="en-US" altLang="ja-JP" sz="900" dirty="0">
                <a:solidFill>
                  <a:schemeClr val="bg1"/>
                </a:solidFill>
              </a:rPr>
              <a:t>222,222</a:t>
            </a:r>
            <a:r>
              <a:rPr kumimoji="1" lang="ja-JP" altLang="en-US" sz="900" dirty="0">
                <a:solidFill>
                  <a:schemeClr val="bg1"/>
                </a:solidFill>
              </a:rPr>
              <a:t>個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616FC80-58DA-49E8-80EE-39E8A17C0B5F}"/>
              </a:ext>
            </a:extLst>
          </p:cNvPr>
          <p:cNvSpPr txBox="1"/>
          <p:nvPr/>
        </p:nvSpPr>
        <p:spPr>
          <a:xfrm>
            <a:off x="6392752" y="3584849"/>
            <a:ext cx="530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solidFill>
                  <a:schemeClr val="bg1"/>
                </a:solidFill>
              </a:rPr>
              <a:t>所持</a:t>
            </a:r>
            <a:r>
              <a:rPr kumimoji="1" lang="en-US" altLang="ja-JP" sz="900" dirty="0" err="1">
                <a:solidFill>
                  <a:schemeClr val="bg1"/>
                </a:solidFill>
              </a:rPr>
              <a:t>pt</a:t>
            </a:r>
            <a:r>
              <a:rPr kumimoji="1" lang="ja-JP" altLang="en-US" sz="900" dirty="0">
                <a:solidFill>
                  <a:schemeClr val="bg1"/>
                </a:solidFill>
              </a:rPr>
              <a:t>　  　　　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1BFC21F-8ACE-4B04-BFFA-43A9EB91BE50}"/>
              </a:ext>
            </a:extLst>
          </p:cNvPr>
          <p:cNvSpPr txBox="1"/>
          <p:nvPr/>
        </p:nvSpPr>
        <p:spPr>
          <a:xfrm>
            <a:off x="4005586" y="3898617"/>
            <a:ext cx="1440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900" dirty="0">
                <a:solidFill>
                  <a:schemeClr val="bg1"/>
                </a:solidFill>
              </a:rPr>
              <a:t>必要</a:t>
            </a:r>
            <a:r>
              <a:rPr kumimoji="1" lang="en-US" altLang="ja-JP" sz="900" dirty="0" err="1">
                <a:solidFill>
                  <a:schemeClr val="bg1"/>
                </a:solidFill>
              </a:rPr>
              <a:t>pt</a:t>
            </a:r>
            <a:r>
              <a:rPr kumimoji="1" lang="ja-JP" altLang="en-US" sz="900" dirty="0">
                <a:solidFill>
                  <a:schemeClr val="bg1"/>
                </a:solidFill>
              </a:rPr>
              <a:t>　 　　　</a:t>
            </a:r>
            <a:r>
              <a:rPr kumimoji="1" lang="en-US" altLang="ja-JP" sz="900" dirty="0">
                <a:solidFill>
                  <a:schemeClr val="bg1"/>
                </a:solidFill>
              </a:rPr>
              <a:t>123,456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ED71A34-D359-41EB-8B05-08EA7485382D}"/>
              </a:ext>
            </a:extLst>
          </p:cNvPr>
          <p:cNvSpPr txBox="1"/>
          <p:nvPr/>
        </p:nvSpPr>
        <p:spPr>
          <a:xfrm>
            <a:off x="4005586" y="4578452"/>
            <a:ext cx="1440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900" dirty="0">
                <a:solidFill>
                  <a:schemeClr val="bg1"/>
                </a:solidFill>
              </a:rPr>
              <a:t>必要</a:t>
            </a:r>
            <a:r>
              <a:rPr kumimoji="1" lang="en-US" altLang="ja-JP" sz="900" dirty="0" err="1">
                <a:solidFill>
                  <a:schemeClr val="bg1"/>
                </a:solidFill>
              </a:rPr>
              <a:t>pt</a:t>
            </a:r>
            <a:r>
              <a:rPr kumimoji="1" lang="ja-JP" altLang="en-US" sz="900" dirty="0">
                <a:solidFill>
                  <a:schemeClr val="bg1"/>
                </a:solidFill>
              </a:rPr>
              <a:t>　 　　　</a:t>
            </a:r>
            <a:r>
              <a:rPr kumimoji="1" lang="en-US" altLang="ja-JP" sz="900" dirty="0">
                <a:solidFill>
                  <a:schemeClr val="bg1"/>
                </a:solidFill>
              </a:rPr>
              <a:t>123,456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46A28F3-BF3A-44C3-B331-4EF286946501}"/>
              </a:ext>
            </a:extLst>
          </p:cNvPr>
          <p:cNvSpPr txBox="1"/>
          <p:nvPr/>
        </p:nvSpPr>
        <p:spPr>
          <a:xfrm>
            <a:off x="6402118" y="3728403"/>
            <a:ext cx="864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</a:rPr>
              <a:t>999,999,999</a:t>
            </a:r>
            <a:endParaRPr kumimoji="1"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FA8673A-78B0-41CC-8853-0D80220AD4A1}"/>
              </a:ext>
            </a:extLst>
          </p:cNvPr>
          <p:cNvSpPr txBox="1"/>
          <p:nvPr/>
        </p:nvSpPr>
        <p:spPr>
          <a:xfrm>
            <a:off x="7486029" y="3716216"/>
            <a:ext cx="864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rgbClr val="FF0000"/>
                </a:solidFill>
              </a:rPr>
              <a:t>999,999,999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E2DD426-2658-49AF-ACB8-02B7CBB2E9C5}"/>
              </a:ext>
            </a:extLst>
          </p:cNvPr>
          <p:cNvSpPr txBox="1"/>
          <p:nvPr/>
        </p:nvSpPr>
        <p:spPr>
          <a:xfrm>
            <a:off x="7159919" y="3722745"/>
            <a:ext cx="430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-&gt;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9F2819C-A355-47F1-B3E4-0DEE85DD6839}"/>
              </a:ext>
            </a:extLst>
          </p:cNvPr>
          <p:cNvSpPr txBox="1"/>
          <p:nvPr/>
        </p:nvSpPr>
        <p:spPr>
          <a:xfrm>
            <a:off x="6402118" y="4076709"/>
            <a:ext cx="864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</a:rPr>
              <a:t>999,999,999</a:t>
            </a:r>
            <a:endParaRPr kumimoji="1"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3876E55-DD2E-46F3-AF37-93C91236E04E}"/>
              </a:ext>
            </a:extLst>
          </p:cNvPr>
          <p:cNvSpPr txBox="1"/>
          <p:nvPr/>
        </p:nvSpPr>
        <p:spPr>
          <a:xfrm>
            <a:off x="7486029" y="4064522"/>
            <a:ext cx="864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rgbClr val="FF0000"/>
                </a:solidFill>
              </a:rPr>
              <a:t>999,999,000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944D0F3-AC2D-48A5-886B-3F3E5ECA4271}"/>
              </a:ext>
            </a:extLst>
          </p:cNvPr>
          <p:cNvSpPr txBox="1"/>
          <p:nvPr/>
        </p:nvSpPr>
        <p:spPr>
          <a:xfrm>
            <a:off x="7159919" y="4071051"/>
            <a:ext cx="430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-&gt;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D42BE7AF-DB54-46ED-B1C4-64B85642BFDB}"/>
              </a:ext>
            </a:extLst>
          </p:cNvPr>
          <p:cNvSpPr/>
          <p:nvPr/>
        </p:nvSpPr>
        <p:spPr>
          <a:xfrm>
            <a:off x="6517348" y="4495353"/>
            <a:ext cx="384928" cy="29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＜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E2FDB72C-A5C9-44B7-938D-1906213A0DE1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 flipV="1">
            <a:off x="2757316" y="3968037"/>
            <a:ext cx="700550" cy="1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3BF0E21-E1AE-49B9-8296-7806D6A3C44D}"/>
              </a:ext>
            </a:extLst>
          </p:cNvPr>
          <p:cNvCxnSpPr>
            <a:cxnSpLocks/>
            <a:stCxn id="15" idx="3"/>
            <a:endCxn id="50" idx="1"/>
          </p:cNvCxnSpPr>
          <p:nvPr/>
        </p:nvCxnSpPr>
        <p:spPr>
          <a:xfrm>
            <a:off x="5631571" y="3968037"/>
            <a:ext cx="717766" cy="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C80B2B1-0A2C-45E7-A4E8-C34B51E89475}"/>
              </a:ext>
            </a:extLst>
          </p:cNvPr>
          <p:cNvSpPr txBox="1"/>
          <p:nvPr/>
        </p:nvSpPr>
        <p:spPr>
          <a:xfrm>
            <a:off x="3412629" y="5809274"/>
            <a:ext cx="2173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ID.di</a:t>
            </a:r>
            <a:r>
              <a:rPr kumimoji="1" lang="en-US" altLang="ja-JP" sz="1200" dirty="0"/>
              <a:t>103 </a:t>
            </a:r>
            <a:r>
              <a:rPr kumimoji="1" lang="ja-JP" altLang="en-US" sz="800" dirty="0"/>
              <a:t>アイテム交換リストウィンドウ</a:t>
            </a:r>
            <a:endParaRPr kumimoji="1" lang="en-US" altLang="ja-JP" sz="12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07D0DA60-1599-4D9C-A9F6-94A34967CBDF}"/>
              </a:ext>
            </a:extLst>
          </p:cNvPr>
          <p:cNvSpPr txBox="1"/>
          <p:nvPr/>
        </p:nvSpPr>
        <p:spPr>
          <a:xfrm>
            <a:off x="6332121" y="5477460"/>
            <a:ext cx="2173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ID.di1</a:t>
            </a:r>
            <a:r>
              <a:rPr kumimoji="1" lang="en-US" altLang="ja-JP" sz="1200" dirty="0"/>
              <a:t>03a </a:t>
            </a:r>
            <a:r>
              <a:rPr kumimoji="1" lang="ja-JP" altLang="en-US" sz="900" dirty="0"/>
              <a:t>アイテム交換ウィンドウ</a:t>
            </a:r>
            <a:endParaRPr kumimoji="1" lang="en-US" altLang="ja-JP" sz="1200" dirty="0"/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CD3D41A1-3C16-485D-BC16-8E36E1AE8093}"/>
              </a:ext>
            </a:extLst>
          </p:cNvPr>
          <p:cNvSpPr/>
          <p:nvPr/>
        </p:nvSpPr>
        <p:spPr>
          <a:xfrm>
            <a:off x="7517704" y="4933190"/>
            <a:ext cx="766762" cy="29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ＯＫ</a:t>
            </a:r>
          </a:p>
        </p:txBody>
      </p:sp>
      <p:sp>
        <p:nvSpPr>
          <p:cNvPr id="69" name="スライド番号プレースホルダー 69">
            <a:extLst>
              <a:ext uri="{FF2B5EF4-FFF2-40B4-BE49-F238E27FC236}">
                <a16:creationId xmlns:a16="http://schemas.microsoft.com/office/drawing/2014/main" id="{0FA8A777-E4D8-45C0-9644-47FF4F8A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フッター プレースホルダー 68">
            <a:extLst>
              <a:ext uri="{FF2B5EF4-FFF2-40B4-BE49-F238E27FC236}">
                <a16:creationId xmlns:a16="http://schemas.microsoft.com/office/drawing/2014/main" id="{6F7665BB-2E12-4D6B-A560-7E03A3B4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80746531-43F3-4AF9-83F8-5D872F6B2B1F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799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【GP】仕様書テンプレ.potx" id="{E1DF800E-33B9-4F5D-B04D-AA9D7387A0F9}" vid="{4462F9D8-4BB9-4687-9BB4-0FC9F2C5C7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AC7361-14A0-447B-B570-EE7F0128736A}">
  <ds:schemaRefs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0296febf-2773-4faf-ae76-6dee2362d0db"/>
  </ds:schemaRefs>
</ds:datastoreItem>
</file>

<file path=customXml/itemProps2.xml><?xml version="1.0" encoding="utf-8"?>
<ds:datastoreItem xmlns:ds="http://schemas.openxmlformats.org/officeDocument/2006/customXml" ds:itemID="{394C815A-F2C9-4545-8AA9-CEBF5B13D3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B8A20A-A207-43EF-B34D-43248BC503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</TotalTime>
  <Words>5251</Words>
  <Application>Microsoft Office PowerPoint</Application>
  <PresentationFormat>画面に合わせる (4:3)</PresentationFormat>
  <Paragraphs>1691</Paragraphs>
  <Slides>23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2" baseType="lpstr">
      <vt:lpstr>Meiryo UI</vt:lpstr>
      <vt:lpstr>メイリオ</vt:lpstr>
      <vt:lpstr>游ゴシック</vt:lpstr>
      <vt:lpstr>Arial</vt:lpstr>
      <vt:lpstr>Bahnschrift Condensed</vt:lpstr>
      <vt:lpstr>Calibri</vt:lpstr>
      <vt:lpstr>Calibri Light</vt:lpstr>
      <vt:lpstr>Century Gothic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増本雄斗</dc:creator>
  <cp:lastModifiedBy>増本 雄斗</cp:lastModifiedBy>
  <cp:revision>2</cp:revision>
  <dcterms:created xsi:type="dcterms:W3CDTF">2020-02-17T02:40:42Z</dcterms:created>
  <dcterms:modified xsi:type="dcterms:W3CDTF">2020-04-30T14:41:40Z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