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0"/>
  </p:notesMasterIdLst>
  <p:sldIdLst>
    <p:sldId id="270" r:id="rId5"/>
    <p:sldId id="257" r:id="rId6"/>
    <p:sldId id="303" r:id="rId7"/>
    <p:sldId id="307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ABAB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CDE24-273F-4E32-B202-B69CF7502C39}" v="71" dt="2020-04-30T14:47:29.476"/>
    <p1510:client id="{BAA07183-B848-B6C6-26C9-AA68A0526A66}" v="168" dt="2020-04-30T14:46:17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 autoAdjust="0"/>
  </p:normalViewPr>
  <p:slideViewPr>
    <p:cSldViewPr snapToGrid="0">
      <p:cViewPr varScale="1">
        <p:scale>
          <a:sx n="114" d="100"/>
          <a:sy n="114" d="100"/>
        </p:scale>
        <p:origin x="15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70691"/>
              </p:ext>
            </p:extLst>
          </p:nvPr>
        </p:nvGraphicFramePr>
        <p:xfrm>
          <a:off x="599845" y="969361"/>
          <a:ext cx="633903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30093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2020.03.09</a:t>
                      </a:r>
                      <a:r>
                        <a:rPr kumimoji="1" lang="ja-JP" altLang="en-US" sz="800"/>
                        <a:t>　増本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強化仕様から独立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2020.03.23</a:t>
                      </a:r>
                      <a:r>
                        <a:rPr kumimoji="1" lang="ja-JP" altLang="en-US" sz="800" dirty="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サブスク購入画面に遷移するフローを追加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2020.04.28</a:t>
                      </a:r>
                      <a:r>
                        <a:rPr kumimoji="1" lang="ja-JP" altLang="en-US" sz="800" dirty="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抽出残り時間の表記を</a:t>
                      </a:r>
                      <a:r>
                        <a:rPr kumimoji="1" lang="en-US" altLang="ja-JP" sz="800" dirty="0"/>
                        <a:t>HH:MM:SS</a:t>
                      </a:r>
                      <a:r>
                        <a:rPr kumimoji="1" lang="ja-JP" altLang="en-US" sz="800" dirty="0"/>
                        <a:t>に変更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/>
                        <a:t>抽出ブースト確認画面に抽出後の残り回数の文言を追加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800"/>
                        <a:t>2020.04.30  〃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/>
                        <a:t>抽出していない欠片にも抽出時間を追記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7D1FF416-F0AB-4A5B-A372-C1DEF9E6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" y="2637795"/>
            <a:ext cx="647790" cy="962159"/>
          </a:xfrm>
          <a:prstGeom prst="rect">
            <a:avLst/>
          </a:prstGeom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1C9499F-D410-44BB-A16F-A283F504C4E1}"/>
              </a:ext>
            </a:extLst>
          </p:cNvPr>
          <p:cNvSpPr/>
          <p:nvPr/>
        </p:nvSpPr>
        <p:spPr>
          <a:xfrm>
            <a:off x="953638" y="3599954"/>
            <a:ext cx="825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>
                <a:hlinkClick r:id="rId3" action="ppaction://hlinksldjump"/>
              </a:rPr>
              <a:t>co100.</a:t>
            </a:r>
            <a:r>
              <a:rPr lang="ja-JP" altLang="en-US" sz="1600">
                <a:hlinkClick r:id="rId3" action="ppaction://hlinksldjump"/>
              </a:rPr>
              <a:t>部隊</a:t>
            </a:r>
            <a:r>
              <a:rPr lang="en-US" altLang="ja-JP" sz="1600">
                <a:hlinkClick r:id="rId3" action="ppaction://hlinksldjump"/>
              </a:rPr>
              <a:t>TOP</a:t>
            </a:r>
            <a:endParaRPr lang="ja-JP" altLang="en-US" sz="160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DD89EE3-45B6-4099-8915-77C2B4467B88}"/>
              </a:ext>
            </a:extLst>
          </p:cNvPr>
          <p:cNvCxnSpPr>
            <a:cxnSpLocks/>
          </p:cNvCxnSpPr>
          <p:nvPr/>
        </p:nvCxnSpPr>
        <p:spPr>
          <a:xfrm>
            <a:off x="1687489" y="3176025"/>
            <a:ext cx="52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6EB449-B683-4B1B-B6E3-145942FA0112}"/>
              </a:ext>
            </a:extLst>
          </p:cNvPr>
          <p:cNvSpPr txBox="1"/>
          <p:nvPr/>
        </p:nvSpPr>
        <p:spPr>
          <a:xfrm>
            <a:off x="1546389" y="2477937"/>
            <a:ext cx="7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装備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63" name="正方形/長方形 62">
            <a:hlinkClick r:id="" action="ppaction://noaction"/>
            <a:extLst>
              <a:ext uri="{FF2B5EF4-FFF2-40B4-BE49-F238E27FC236}">
                <a16:creationId xmlns:a16="http://schemas.microsoft.com/office/drawing/2014/main" id="{5712549D-EA94-472D-B3E2-2B48E22515ED}"/>
              </a:ext>
            </a:extLst>
          </p:cNvPr>
          <p:cNvSpPr/>
          <p:nvPr/>
        </p:nvSpPr>
        <p:spPr>
          <a:xfrm>
            <a:off x="2010411" y="3611594"/>
            <a:ext cx="1074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>
                <a:hlinkClick r:id="" action="ppaction://noaction"/>
              </a:rPr>
              <a:t>eq100.</a:t>
            </a:r>
            <a:r>
              <a:rPr lang="ja-JP" altLang="en-US" sz="1600" dirty="0">
                <a:hlinkClick r:id="" action="ppaction://noaction"/>
              </a:rPr>
              <a:t>装備</a:t>
            </a:r>
            <a:r>
              <a:rPr lang="en-US" altLang="ja-JP" sz="1600" dirty="0">
                <a:hlinkClick r:id="" action="ppaction://noaction"/>
              </a:rPr>
              <a:t>TOP(</a:t>
            </a:r>
            <a:r>
              <a:rPr lang="ja-JP" altLang="en-US" sz="1600" dirty="0">
                <a:hlinkClick r:id="" action="ppaction://noaction"/>
              </a:rPr>
              <a:t>武器</a:t>
            </a:r>
            <a:r>
              <a:rPr lang="en-US" altLang="ja-JP" sz="1600" dirty="0">
                <a:hlinkClick r:id="" action="ppaction://noaction"/>
              </a:rPr>
              <a:t>)</a:t>
            </a:r>
            <a:endParaRPr lang="ja-JP" altLang="en-US" sz="1600" dirty="0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00430F13-28C5-459F-A6C9-A33BA9411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479" y="2707967"/>
            <a:ext cx="562053" cy="943107"/>
          </a:xfrm>
          <a:prstGeom prst="rect">
            <a:avLst/>
          </a:prstGeom>
        </p:spPr>
      </p:pic>
      <p:sp>
        <p:nvSpPr>
          <p:cNvPr id="66" name="正方形/長方形 65">
            <a:hlinkClick r:id="" action="ppaction://noaction"/>
            <a:extLst>
              <a:ext uri="{FF2B5EF4-FFF2-40B4-BE49-F238E27FC236}">
                <a16:creationId xmlns:a16="http://schemas.microsoft.com/office/drawing/2014/main" id="{7766666D-72B4-42C0-98DA-20681F11F49F}"/>
              </a:ext>
            </a:extLst>
          </p:cNvPr>
          <p:cNvSpPr/>
          <p:nvPr/>
        </p:nvSpPr>
        <p:spPr>
          <a:xfrm>
            <a:off x="3370949" y="3605076"/>
            <a:ext cx="99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ex100.</a:t>
            </a:r>
            <a:r>
              <a:rPr lang="ja-JP" altLang="en-US" sz="1600">
                <a:hlinkClick r:id="" action="ppaction://noaction"/>
              </a:rPr>
              <a:t>抽出欠片選択</a:t>
            </a:r>
            <a:endParaRPr lang="ja-JP" altLang="en-US" sz="16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E88CAF-A6F0-4B6F-91B0-8F29D4AE3BF9}"/>
              </a:ext>
            </a:extLst>
          </p:cNvPr>
          <p:cNvSpPr txBox="1"/>
          <p:nvPr/>
        </p:nvSpPr>
        <p:spPr>
          <a:xfrm>
            <a:off x="2463760" y="2477937"/>
            <a:ext cx="153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抽出装置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FC99B32-9E1C-47C9-9388-193AF0E0E96B}"/>
              </a:ext>
            </a:extLst>
          </p:cNvPr>
          <p:cNvSpPr/>
          <p:nvPr/>
        </p:nvSpPr>
        <p:spPr>
          <a:xfrm>
            <a:off x="4414102" y="3599954"/>
            <a:ext cx="99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ex110.</a:t>
            </a:r>
            <a:r>
              <a:rPr lang="ja-JP" altLang="en-US" sz="1600">
                <a:hlinkClick r:id="" action="ppaction://noaction"/>
              </a:rPr>
              <a:t>抽出装置選択</a:t>
            </a:r>
            <a:endParaRPr lang="ja-JP" altLang="en-US" sz="160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0E6D0DA-CC8A-4F16-ABEE-815663EC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631" y="2768831"/>
            <a:ext cx="567755" cy="868837"/>
          </a:xfrm>
          <a:prstGeom prst="rect">
            <a:avLst/>
          </a:prstGeom>
        </p:spPr>
      </p:pic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1FE8F83-3F89-48A2-9E7A-751B87305E07}"/>
              </a:ext>
            </a:extLst>
          </p:cNvPr>
          <p:cNvCxnSpPr>
            <a:cxnSpLocks/>
          </p:cNvCxnSpPr>
          <p:nvPr/>
        </p:nvCxnSpPr>
        <p:spPr>
          <a:xfrm>
            <a:off x="4185766" y="2947981"/>
            <a:ext cx="44292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2E0D5A8-1C7C-457E-9D0F-C5F8EF9DD86A}"/>
              </a:ext>
            </a:extLst>
          </p:cNvPr>
          <p:cNvCxnSpPr>
            <a:cxnSpLocks/>
          </p:cNvCxnSpPr>
          <p:nvPr/>
        </p:nvCxnSpPr>
        <p:spPr>
          <a:xfrm>
            <a:off x="4177334" y="3075404"/>
            <a:ext cx="1622522" cy="4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86F24F9-0E5D-4EF7-943A-6FE0900750A2}"/>
              </a:ext>
            </a:extLst>
          </p:cNvPr>
          <p:cNvCxnSpPr>
            <a:cxnSpLocks/>
          </p:cNvCxnSpPr>
          <p:nvPr/>
        </p:nvCxnSpPr>
        <p:spPr>
          <a:xfrm>
            <a:off x="4179636" y="3422333"/>
            <a:ext cx="2772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112FECCE-4E6F-4E56-83F4-BB27C258B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288" y="2751718"/>
            <a:ext cx="590465" cy="903065"/>
          </a:xfrm>
          <a:prstGeom prst="rect">
            <a:avLst/>
          </a:prstGeom>
        </p:spPr>
      </p:pic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183B585-423F-4BFD-86E6-01413CD783C0}"/>
              </a:ext>
            </a:extLst>
          </p:cNvPr>
          <p:cNvCxnSpPr>
            <a:cxnSpLocks/>
          </p:cNvCxnSpPr>
          <p:nvPr/>
        </p:nvCxnSpPr>
        <p:spPr>
          <a:xfrm flipV="1">
            <a:off x="6405513" y="3179484"/>
            <a:ext cx="547004" cy="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C91C7C9-7ECF-4A33-82DF-2C0FAC8B1BAF}"/>
              </a:ext>
            </a:extLst>
          </p:cNvPr>
          <p:cNvSpPr/>
          <p:nvPr/>
        </p:nvSpPr>
        <p:spPr>
          <a:xfrm>
            <a:off x="5559334" y="3640476"/>
            <a:ext cx="1091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ex110a.</a:t>
            </a:r>
            <a:r>
              <a:rPr lang="ja-JP" altLang="en-US" sz="1600">
                <a:hlinkClick r:id="" action="ppaction://noaction"/>
              </a:rPr>
              <a:t>抽出装置選択</a:t>
            </a:r>
            <a:endParaRPr lang="ja-JP" altLang="en-US" sz="160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D274807-089B-4F71-ACF0-079585184A2B}"/>
              </a:ext>
            </a:extLst>
          </p:cNvPr>
          <p:cNvSpPr/>
          <p:nvPr/>
        </p:nvSpPr>
        <p:spPr>
          <a:xfrm>
            <a:off x="6773466" y="3640476"/>
            <a:ext cx="1091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hlinkClick r:id="" action="ppaction://noaction"/>
              </a:rPr>
              <a:t>ex110b.</a:t>
            </a:r>
            <a:r>
              <a:rPr lang="ja-JP" altLang="en-US" sz="1600">
                <a:hlinkClick r:id="" action="ppaction://noaction"/>
              </a:rPr>
              <a:t>抽出装置選択</a:t>
            </a:r>
            <a:endParaRPr lang="ja-JP" altLang="en-US" sz="1600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0BFA7ECC-2433-4CE9-BFC9-BCBB4410A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878" y="2750234"/>
            <a:ext cx="577865" cy="850287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A539D211-8548-4383-86DF-59A3F22122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941" y="2735080"/>
            <a:ext cx="534466" cy="850287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1D88E6AE-0FE1-4426-875A-0E40B5FEE127}"/>
              </a:ext>
            </a:extLst>
          </p:cNvPr>
          <p:cNvCxnSpPr>
            <a:cxnSpLocks/>
          </p:cNvCxnSpPr>
          <p:nvPr/>
        </p:nvCxnSpPr>
        <p:spPr>
          <a:xfrm>
            <a:off x="3015127" y="3176025"/>
            <a:ext cx="52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24E5EF3-E7F0-4DD4-8556-8238440478E9}"/>
              </a:ext>
            </a:extLst>
          </p:cNvPr>
          <p:cNvSpPr/>
          <p:nvPr/>
        </p:nvSpPr>
        <p:spPr>
          <a:xfrm>
            <a:off x="1907569" y="4356224"/>
            <a:ext cx="183995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ja-JP" sz="1100" dirty="0">
                <a:ea typeface="游ゴシック"/>
                <a:cs typeface="Calibri"/>
              </a:rPr>
              <a:t>※</a:t>
            </a:r>
            <a:r>
              <a:rPr lang="en-US" altLang="ja-JP" sz="1100" dirty="0" err="1">
                <a:ea typeface="游ゴシック"/>
                <a:cs typeface="Calibri"/>
              </a:rPr>
              <a:t>装備TOPについては</a:t>
            </a:r>
          </a:p>
          <a:p>
            <a:r>
              <a:rPr lang="en-US" altLang="ja-JP" sz="1100" dirty="0" err="1">
                <a:ea typeface="游ゴシック"/>
                <a:cs typeface="Calibri"/>
              </a:rPr>
              <a:t>武器強化画面仕様参照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21CA607-E29C-4D93-BAE4-29831985E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597" y="4607608"/>
            <a:ext cx="577865" cy="85028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D8F3154-1E60-46E7-A85C-162CE1AAFC58}"/>
              </a:ext>
            </a:extLst>
          </p:cNvPr>
          <p:cNvSpPr/>
          <p:nvPr/>
        </p:nvSpPr>
        <p:spPr>
          <a:xfrm>
            <a:off x="5616633" y="5397797"/>
            <a:ext cx="998992" cy="5770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ja-JP" altLang="en-US" sz="1050">
                <a:ea typeface="游ゴシック"/>
                <a:cs typeface="Calibri"/>
              </a:rPr>
              <a:t>ショップ</a:t>
            </a:r>
          </a:p>
          <a:p>
            <a:pPr algn="ctr"/>
            <a:r>
              <a:rPr lang="ja-JP" altLang="en-US" sz="1050">
                <a:ea typeface="游ゴシック"/>
                <a:cs typeface="Calibri"/>
              </a:rPr>
              <a:t>サブスク購入画面へ</a:t>
            </a:r>
            <a:endParaRPr lang="ja-JP" altLang="en-US" sz="1050" dirty="0">
              <a:ea typeface="游ゴシック"/>
              <a:cs typeface="Calibri"/>
            </a:endParaRPr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1A852769-35BA-0640-91FF-51A92BDD2403}"/>
              </a:ext>
            </a:extLst>
          </p:cNvPr>
          <p:cNvCxnSpPr>
            <a:stCxn id="79" idx="3"/>
            <a:endCxn id="27" idx="1"/>
          </p:cNvCxnSpPr>
          <p:nvPr/>
        </p:nvCxnSpPr>
        <p:spPr>
          <a:xfrm>
            <a:off x="5221743" y="3175378"/>
            <a:ext cx="600854" cy="185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D9379-B8DD-480F-8E79-105E04B8E638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B70BAA-BC1C-450F-A3B4-9567BFCD8E68}"/>
              </a:ext>
            </a:extLst>
          </p:cNvPr>
          <p:cNvSpPr txBox="1"/>
          <p:nvPr/>
        </p:nvSpPr>
        <p:spPr>
          <a:xfrm>
            <a:off x="401416" y="542439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ex100.</a:t>
            </a:r>
            <a:r>
              <a:rPr kumimoji="1" lang="ja-JP" altLang="en-US" sz="1200" b="1"/>
              <a:t>抽出欠片選択</a:t>
            </a:r>
            <a:endParaRPr kumimoji="1" lang="en-US" altLang="ja-JP" sz="1200" b="1"/>
          </a:p>
          <a:p>
            <a:endParaRPr kumimoji="1" lang="ja-JP" altLang="en-US" sz="12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EA964-0379-47D1-ABC5-D8188E1EAB54}"/>
              </a:ext>
            </a:extLst>
          </p:cNvPr>
          <p:cNvSpPr txBox="1"/>
          <p:nvPr/>
        </p:nvSpPr>
        <p:spPr>
          <a:xfrm>
            <a:off x="601081" y="846576"/>
            <a:ext cx="4237057" cy="54784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 dirty="0">
                <a:ea typeface="メイリオ"/>
              </a:rPr>
              <a:t>・欠片から結晶抽出するための装置を選択する画面。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○ 抽出フロー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1.</a:t>
            </a:r>
            <a:r>
              <a:rPr kumimoji="1" lang="ja-JP" altLang="en-US" sz="1000" dirty="0">
                <a:ea typeface="メイリオ"/>
              </a:rPr>
              <a:t> 欠片を選択。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2. </a:t>
            </a:r>
            <a:r>
              <a:rPr kumimoji="1" lang="ja-JP" altLang="en-US" sz="1000" dirty="0">
                <a:ea typeface="メイリオ"/>
              </a:rPr>
              <a:t>抽出装置画面から未使用の装置を選択。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</a:t>
            </a:r>
            <a:r>
              <a:rPr kumimoji="1" lang="en-US" altLang="ja-JP" sz="1000" dirty="0">
                <a:ea typeface="メイリオ"/>
              </a:rPr>
              <a:t>(</a:t>
            </a:r>
            <a:r>
              <a:rPr kumimoji="1" lang="ja-JP" altLang="en-US" sz="1000" dirty="0">
                <a:ea typeface="メイリオ"/>
              </a:rPr>
              <a:t>「＋」アイコンが表示されているもの</a:t>
            </a:r>
            <a:r>
              <a:rPr kumimoji="1" lang="en-US" altLang="ja-JP" sz="1000" dirty="0">
                <a:ea typeface="メイリオ"/>
              </a:rPr>
              <a:t>)</a:t>
            </a: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3.</a:t>
            </a:r>
            <a:r>
              <a:rPr kumimoji="1" lang="ja-JP" altLang="en-US" sz="1000" dirty="0">
                <a:ea typeface="メイリオ"/>
              </a:rPr>
              <a:t> 時間経過で素材から結晶を獲得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○ 欠片の選択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欠片をタップすると前の画面に戻り、反映されます。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〇 欠片の種類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アイテム一覧「結晶」をご確認ください。</a:t>
            </a:r>
            <a:r>
              <a:rPr kumimoji="1" lang="en-US" altLang="ja-JP" sz="1000" dirty="0">
                <a:ea typeface="メイリオ"/>
              </a:rPr>
              <a:t>([GP01]</a:t>
            </a:r>
            <a:r>
              <a:rPr kumimoji="1" lang="ja-JP" altLang="en-US" sz="1000" dirty="0">
                <a:ea typeface="メイリオ"/>
              </a:rPr>
              <a:t>アイテム一覧</a:t>
            </a:r>
            <a:r>
              <a:rPr kumimoji="1" lang="en-US" altLang="ja-JP" sz="1000" dirty="0">
                <a:ea typeface="メイリオ"/>
              </a:rPr>
              <a:t>_xlsx)</a:t>
            </a: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〇 欠片の所持数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最大所持数９コ。 売却、破棄することはできない。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○ 欠片の入手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バトルで入手可能。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〇 その他、抽出時の表示内容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[</a:t>
            </a:r>
            <a:r>
              <a:rPr kumimoji="1" lang="ja-JP" altLang="en-US" sz="1000" dirty="0">
                <a:ea typeface="メイリオ"/>
              </a:rPr>
              <a:t>使用中</a:t>
            </a:r>
            <a:r>
              <a:rPr kumimoji="1" lang="en-US" altLang="ja-JP" sz="1000" dirty="0">
                <a:ea typeface="メイリオ"/>
              </a:rPr>
              <a:t>]</a:t>
            </a:r>
            <a:r>
              <a:rPr kumimoji="1" lang="ja-JP" altLang="en-US" sz="1000" dirty="0">
                <a:ea typeface="メイリオ"/>
              </a:rPr>
              <a:t> 獲得待ちの状態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・獲得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・残り時間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・抽出中の欠片名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→ タップ：</a:t>
            </a:r>
            <a:r>
              <a:rPr kumimoji="1" lang="ja-JP" altLang="en-US" sz="1000" dirty="0"/>
              <a:t>抽出完了ウィンドウ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 </a:t>
            </a:r>
            <a:r>
              <a:rPr kumimoji="1" lang="en-US" altLang="ja-JP" sz="1000" dirty="0">
                <a:ea typeface="メイリオ"/>
              </a:rPr>
              <a:t>[</a:t>
            </a:r>
            <a:r>
              <a:rPr kumimoji="1" lang="ja-JP" altLang="en-US" sz="1000" dirty="0">
                <a:ea typeface="メイリオ"/>
              </a:rPr>
              <a:t>使用中</a:t>
            </a:r>
            <a:r>
              <a:rPr kumimoji="1" lang="en-US" altLang="ja-JP" sz="1000" dirty="0">
                <a:ea typeface="メイリオ"/>
              </a:rPr>
              <a:t>]</a:t>
            </a:r>
            <a:r>
              <a:rPr kumimoji="1" lang="ja-JP" altLang="en-US" sz="1000" dirty="0">
                <a:ea typeface="メイリオ"/>
              </a:rPr>
              <a:t> 時間経過待ち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・残り時間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・抽出中の欠片名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→ タップ：時短画面</a:t>
            </a:r>
            <a:r>
              <a:rPr kumimoji="1" lang="en-US" altLang="ja-JP" sz="1000" dirty="0">
                <a:ea typeface="メイリオ"/>
              </a:rPr>
              <a:t>(</a:t>
            </a:r>
            <a:r>
              <a:rPr kumimoji="1" lang="en-US" altLang="ja-JP" sz="1000" b="1" dirty="0"/>
              <a:t>ex110b)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[</a:t>
            </a:r>
            <a:r>
              <a:rPr kumimoji="1" lang="ja-JP" altLang="en-US" sz="1000" dirty="0">
                <a:ea typeface="メイリオ"/>
              </a:rPr>
              <a:t>欠片</a:t>
            </a:r>
            <a:r>
              <a:rPr kumimoji="1" lang="en-US" altLang="ja-JP" sz="1000" dirty="0">
                <a:ea typeface="メイリオ"/>
              </a:rPr>
              <a:t>]</a:t>
            </a:r>
          </a:p>
          <a:p>
            <a:r>
              <a:rPr kumimoji="1" lang="ja-JP" altLang="en-US" sz="1000" dirty="0">
                <a:ea typeface="メイリオ"/>
              </a:rPr>
              <a:t>　　・欠片アイコン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・欠片名</a:t>
            </a:r>
            <a:endParaRPr kumimoji="1" lang="en-US" altLang="ja-JP" sz="1000" dirty="0">
              <a:ea typeface="メイリオ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36ADDFF-5C71-4007-84B2-E8519F4E8F4F}"/>
              </a:ext>
            </a:extLst>
          </p:cNvPr>
          <p:cNvGrpSpPr/>
          <p:nvPr/>
        </p:nvGrpSpPr>
        <p:grpSpPr>
          <a:xfrm>
            <a:off x="5525567" y="975721"/>
            <a:ext cx="2893466" cy="5142475"/>
            <a:chOff x="5525567" y="975721"/>
            <a:chExt cx="2893466" cy="514247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C655D08-E578-4F6E-878A-7C2D288ECC06}"/>
                </a:ext>
              </a:extLst>
            </p:cNvPr>
            <p:cNvSpPr/>
            <p:nvPr/>
          </p:nvSpPr>
          <p:spPr>
            <a:xfrm>
              <a:off x="5525567" y="975723"/>
              <a:ext cx="2893466" cy="514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1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欠片一覧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7767C35-B033-4B0D-92DA-0B6749B1ABED}"/>
                </a:ext>
              </a:extLst>
            </p:cNvPr>
            <p:cNvGrpSpPr/>
            <p:nvPr/>
          </p:nvGrpSpPr>
          <p:grpSpPr>
            <a:xfrm>
              <a:off x="5525567" y="975721"/>
              <a:ext cx="2893465" cy="642576"/>
              <a:chOff x="0" y="0"/>
              <a:chExt cx="2637694" cy="599215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606BABEB-1F2D-4FAD-946C-8DAC79D1207B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100"/>
                  <a:t>RANK</a:t>
                </a:r>
              </a:p>
              <a:p>
                <a:pPr algn="ctr"/>
                <a:r>
                  <a:rPr kumimoji="1" lang="en-US" altLang="ja-JP" sz="1800"/>
                  <a:t>999</a:t>
                </a:r>
                <a:endParaRPr kumimoji="1" lang="ja-JP" altLang="en-US" sz="180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C115FA46-6718-429F-A050-7C76E85F7DF6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●称号的なものの表示エリア</a:t>
                </a: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EDCE21D-E5A7-4720-839C-F1F64CB11186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900"/>
                  <a:t>プレイヤー名称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7EBDB901-0010-47E6-8FB8-442B22BC22FB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800"/>
                  <a:t>GOLD</a:t>
                </a:r>
                <a:endParaRPr kumimoji="1" lang="ja-JP" altLang="en-US" sz="800"/>
              </a:p>
            </p:txBody>
          </p:sp>
          <p:sp>
            <p:nvSpPr>
              <p:cNvPr id="60" name="四角形: 角を丸くする 1772">
                <a:extLst>
                  <a:ext uri="{FF2B5EF4-FFF2-40B4-BE49-F238E27FC236}">
                    <a16:creationId xmlns:a16="http://schemas.microsoft.com/office/drawing/2014/main" id="{9C8356C3-5E05-4F7E-AA4D-E32F39CE4730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AA162AB-B467-4305-AADC-EC4F76182423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/>
                  <a:t>課金石</a:t>
                </a:r>
              </a:p>
            </p:txBody>
          </p:sp>
          <p:sp>
            <p:nvSpPr>
              <p:cNvPr id="62" name="楕円 1774">
                <a:extLst>
                  <a:ext uri="{FF2B5EF4-FFF2-40B4-BE49-F238E27FC236}">
                    <a16:creationId xmlns:a16="http://schemas.microsoft.com/office/drawing/2014/main" id="{2F331168-F8D2-4CD5-971D-1680FF78469D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/>
                  <a:t>＋</a:t>
                </a:r>
              </a:p>
            </p:txBody>
          </p:sp>
          <p:sp>
            <p:nvSpPr>
              <p:cNvPr id="63" name="四角形: 角を丸くする 1775">
                <a:extLst>
                  <a:ext uri="{FF2B5EF4-FFF2-40B4-BE49-F238E27FC236}">
                    <a16:creationId xmlns:a16="http://schemas.microsoft.com/office/drawing/2014/main" id="{3727522C-965A-4AFD-8209-B7AB20A171D1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C867E07-3E7C-41BB-B9BC-17DB8AB97658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スタミナ</a:t>
                </a:r>
              </a:p>
            </p:txBody>
          </p:sp>
          <p:sp>
            <p:nvSpPr>
              <p:cNvPr id="65" name="四角形: 角を丸くする 1777">
                <a:extLst>
                  <a:ext uri="{FF2B5EF4-FFF2-40B4-BE49-F238E27FC236}">
                    <a16:creationId xmlns:a16="http://schemas.microsoft.com/office/drawing/2014/main" id="{ACEC8CB9-09D8-4203-9C67-EDF122DB9FE4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6" name="四角形: 角を丸くする 1778">
                <a:extLst>
                  <a:ext uri="{FF2B5EF4-FFF2-40B4-BE49-F238E27FC236}">
                    <a16:creationId xmlns:a16="http://schemas.microsoft.com/office/drawing/2014/main" id="{44187BD2-A5BE-458B-9CFE-8EABFF2D51A0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67" name="テキスト ボックス 2547">
                <a:extLst>
                  <a:ext uri="{FF2B5EF4-FFF2-40B4-BE49-F238E27FC236}">
                    <a16:creationId xmlns:a16="http://schemas.microsoft.com/office/drawing/2014/main" id="{9BDF7D17-9818-4490-B202-374D94DF9791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800/</a:t>
                </a:r>
                <a:r>
                  <a:rPr kumimoji="1" lang="en-US" altLang="ja-JP" sz="600"/>
                  <a:t>999</a:t>
                </a:r>
                <a:endParaRPr kumimoji="1" lang="ja-JP" altLang="en-US" sz="1100"/>
              </a:p>
            </p:txBody>
          </p:sp>
          <p:sp>
            <p:nvSpPr>
              <p:cNvPr id="68" name="テキスト ボックス 2548">
                <a:extLst>
                  <a:ext uri="{FF2B5EF4-FFF2-40B4-BE49-F238E27FC236}">
                    <a16:creationId xmlns:a16="http://schemas.microsoft.com/office/drawing/2014/main" id="{AE717665-4505-4D4C-A28C-6B866EC682EF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8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四角形: 角を丸くする 1732">
              <a:extLst>
                <a:ext uri="{FF2B5EF4-FFF2-40B4-BE49-F238E27FC236}">
                  <a16:creationId xmlns:a16="http://schemas.microsoft.com/office/drawing/2014/main" id="{546EAC07-2DFE-4FA2-8868-C6585AF0F6B6}"/>
                </a:ext>
              </a:extLst>
            </p:cNvPr>
            <p:cNvSpPr/>
            <p:nvPr/>
          </p:nvSpPr>
          <p:spPr>
            <a:xfrm>
              <a:off x="7580702" y="1655770"/>
              <a:ext cx="803220" cy="321288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C944174-58AE-4FED-8808-CA9C978430EA}"/>
                </a:ext>
              </a:extLst>
            </p:cNvPr>
            <p:cNvSpPr/>
            <p:nvPr/>
          </p:nvSpPr>
          <p:spPr>
            <a:xfrm>
              <a:off x="7424925" y="5138874"/>
              <a:ext cx="803241" cy="32542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 b="1"/>
                <a:t>7</a:t>
              </a:r>
              <a:r>
                <a:rPr kumimoji="1" lang="ja-JP" altLang="en-US" sz="1400" b="1"/>
                <a:t> </a:t>
              </a:r>
              <a:r>
                <a:rPr kumimoji="1" lang="en-US" altLang="ja-JP" sz="1100" b="1"/>
                <a:t>/</a:t>
              </a:r>
              <a:r>
                <a:rPr kumimoji="1" lang="ja-JP" altLang="en-US" sz="1100" b="1"/>
                <a:t> </a:t>
              </a:r>
              <a:r>
                <a:rPr kumimoji="1" lang="en-US" altLang="ja-JP" sz="1100" b="1"/>
                <a:t>9</a:t>
              </a:r>
              <a:endParaRPr kumimoji="1" lang="ja-JP" altLang="en-US" sz="1100" b="1"/>
            </a:p>
          </p:txBody>
        </p:sp>
        <p:sp>
          <p:nvSpPr>
            <p:cNvPr id="16" name="四角形: 角を丸くする 1765">
              <a:extLst>
                <a:ext uri="{FF2B5EF4-FFF2-40B4-BE49-F238E27FC236}">
                  <a16:creationId xmlns:a16="http://schemas.microsoft.com/office/drawing/2014/main" id="{EFFFE34C-7BB6-49AD-A7FA-2AA2DD9E31F8}"/>
                </a:ext>
              </a:extLst>
            </p:cNvPr>
            <p:cNvSpPr/>
            <p:nvPr/>
          </p:nvSpPr>
          <p:spPr>
            <a:xfrm>
              <a:off x="6608025" y="4155955"/>
              <a:ext cx="514061" cy="514532"/>
            </a:xfrm>
            <a:prstGeom prst="roundRect">
              <a:avLst>
                <a:gd name="adj" fmla="val 15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7" name="四角形: 角を丸くする 1767">
              <a:extLst>
                <a:ext uri="{FF2B5EF4-FFF2-40B4-BE49-F238E27FC236}">
                  <a16:creationId xmlns:a16="http://schemas.microsoft.com/office/drawing/2014/main" id="{31D703EE-C74A-420E-9089-D71C6DEB72F8}"/>
                </a:ext>
              </a:extLst>
            </p:cNvPr>
            <p:cNvSpPr/>
            <p:nvPr/>
          </p:nvSpPr>
          <p:spPr>
            <a:xfrm>
              <a:off x="7581763" y="4155935"/>
              <a:ext cx="514061" cy="514532"/>
            </a:xfrm>
            <a:prstGeom prst="roundRect">
              <a:avLst>
                <a:gd name="adj" fmla="val 15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kumimoji="1" lang="en-US" altLang="ja-JP" sz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テキスト ボックス 2557">
              <a:extLst>
                <a:ext uri="{FF2B5EF4-FFF2-40B4-BE49-F238E27FC236}">
                  <a16:creationId xmlns:a16="http://schemas.microsoft.com/office/drawing/2014/main" id="{BB29EC7E-4D22-487A-A991-33832EFA8CDE}"/>
                </a:ext>
              </a:extLst>
            </p:cNvPr>
            <p:cNvSpPr txBox="1"/>
            <p:nvPr/>
          </p:nvSpPr>
          <p:spPr>
            <a:xfrm>
              <a:off x="5686208" y="2742783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228BF81-8884-4761-862D-417DB09FAD58}"/>
                </a:ext>
              </a:extLst>
            </p:cNvPr>
            <p:cNvGrpSpPr/>
            <p:nvPr/>
          </p:nvGrpSpPr>
          <p:grpSpPr>
            <a:xfrm>
              <a:off x="5686208" y="2260864"/>
              <a:ext cx="514061" cy="514532"/>
              <a:chOff x="136769" y="1094160"/>
              <a:chExt cx="437670" cy="438068"/>
            </a:xfrm>
          </p:grpSpPr>
          <p:sp>
            <p:nvSpPr>
              <p:cNvPr id="54" name="四角形: 角を丸くする 1763">
                <a:extLst>
                  <a:ext uri="{FF2B5EF4-FFF2-40B4-BE49-F238E27FC236}">
                    <a16:creationId xmlns:a16="http://schemas.microsoft.com/office/drawing/2014/main" id="{E901BF41-5370-4FEA-B0A0-58BC531F6ABE}"/>
                  </a:ext>
                </a:extLst>
              </p:cNvPr>
              <p:cNvSpPr/>
              <p:nvPr/>
            </p:nvSpPr>
            <p:spPr>
              <a:xfrm>
                <a:off x="136769" y="1094160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5" name="星: 24 pt 321">
                <a:extLst>
                  <a:ext uri="{FF2B5EF4-FFF2-40B4-BE49-F238E27FC236}">
                    <a16:creationId xmlns:a16="http://schemas.microsoft.com/office/drawing/2014/main" id="{B1AC5BC4-FB9E-4969-9D89-CB00FB6ED361}"/>
                  </a:ext>
                </a:extLst>
              </p:cNvPr>
              <p:cNvSpPr/>
              <p:nvPr/>
            </p:nvSpPr>
            <p:spPr>
              <a:xfrm>
                <a:off x="146272" y="1103357"/>
                <a:ext cx="418664" cy="419675"/>
              </a:xfrm>
              <a:prstGeom prst="star24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0689C1D-27DC-42A8-86D2-5ADA09A3042F}"/>
                </a:ext>
              </a:extLst>
            </p:cNvPr>
            <p:cNvGrpSpPr/>
            <p:nvPr/>
          </p:nvGrpSpPr>
          <p:grpSpPr>
            <a:xfrm>
              <a:off x="5686208" y="3192099"/>
              <a:ext cx="514061" cy="514532"/>
              <a:chOff x="136769" y="1887005"/>
              <a:chExt cx="437670" cy="438068"/>
            </a:xfrm>
          </p:grpSpPr>
          <p:sp>
            <p:nvSpPr>
              <p:cNvPr id="52" name="四角形: 角を丸くする 1763">
                <a:extLst>
                  <a:ext uri="{FF2B5EF4-FFF2-40B4-BE49-F238E27FC236}">
                    <a16:creationId xmlns:a16="http://schemas.microsoft.com/office/drawing/2014/main" id="{5E58D891-4C35-443E-95C3-0803814DCA0F}"/>
                  </a:ext>
                </a:extLst>
              </p:cNvPr>
              <p:cNvSpPr/>
              <p:nvPr/>
            </p:nvSpPr>
            <p:spPr>
              <a:xfrm>
                <a:off x="136769" y="1887005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3" name="ブローチ 52">
                <a:extLst>
                  <a:ext uri="{FF2B5EF4-FFF2-40B4-BE49-F238E27FC236}">
                    <a16:creationId xmlns:a16="http://schemas.microsoft.com/office/drawing/2014/main" id="{44B0B519-2AFF-4809-862D-0F4C3A5A2DCE}"/>
                  </a:ext>
                </a:extLst>
              </p:cNvPr>
              <p:cNvSpPr/>
              <p:nvPr/>
            </p:nvSpPr>
            <p:spPr>
              <a:xfrm rot="20226087">
                <a:off x="215902" y="1966253"/>
                <a:ext cx="279405" cy="279573"/>
              </a:xfrm>
              <a:prstGeom prst="plaqu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B883C5F-0344-4993-B008-2B751BA265DB}"/>
                </a:ext>
              </a:extLst>
            </p:cNvPr>
            <p:cNvGrpSpPr/>
            <p:nvPr/>
          </p:nvGrpSpPr>
          <p:grpSpPr>
            <a:xfrm>
              <a:off x="6608025" y="3192103"/>
              <a:ext cx="514061" cy="514532"/>
              <a:chOff x="921601" y="1887009"/>
              <a:chExt cx="437670" cy="438068"/>
            </a:xfrm>
          </p:grpSpPr>
          <p:sp>
            <p:nvSpPr>
              <p:cNvPr id="50" name="四角形: 角を丸くする 1765">
                <a:extLst>
                  <a:ext uri="{FF2B5EF4-FFF2-40B4-BE49-F238E27FC236}">
                    <a16:creationId xmlns:a16="http://schemas.microsoft.com/office/drawing/2014/main" id="{2AD40C3F-21BF-4748-9053-189DDEC298EC}"/>
                  </a:ext>
                </a:extLst>
              </p:cNvPr>
              <p:cNvSpPr/>
              <p:nvPr/>
            </p:nvSpPr>
            <p:spPr>
              <a:xfrm>
                <a:off x="921601" y="1887009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1" name="ブローチ 50">
                <a:extLst>
                  <a:ext uri="{FF2B5EF4-FFF2-40B4-BE49-F238E27FC236}">
                    <a16:creationId xmlns:a16="http://schemas.microsoft.com/office/drawing/2014/main" id="{A9F71F18-AC8A-4F08-A6F0-A2C446A7C5BC}"/>
                  </a:ext>
                </a:extLst>
              </p:cNvPr>
              <p:cNvSpPr/>
              <p:nvPr/>
            </p:nvSpPr>
            <p:spPr>
              <a:xfrm rot="20226087">
                <a:off x="1000734" y="1966257"/>
                <a:ext cx="279405" cy="279573"/>
              </a:xfrm>
              <a:prstGeom prst="plaqu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45B63B6-AC73-4036-9854-76A3DF74B3C6}"/>
                </a:ext>
              </a:extLst>
            </p:cNvPr>
            <p:cNvGrpSpPr/>
            <p:nvPr/>
          </p:nvGrpSpPr>
          <p:grpSpPr>
            <a:xfrm>
              <a:off x="7581763" y="3192084"/>
              <a:ext cx="514061" cy="514532"/>
              <a:chOff x="1750638" y="1886992"/>
              <a:chExt cx="437670" cy="438068"/>
            </a:xfrm>
          </p:grpSpPr>
          <p:sp>
            <p:nvSpPr>
              <p:cNvPr id="48" name="四角形: 角を丸くする 1767">
                <a:extLst>
                  <a:ext uri="{FF2B5EF4-FFF2-40B4-BE49-F238E27FC236}">
                    <a16:creationId xmlns:a16="http://schemas.microsoft.com/office/drawing/2014/main" id="{7700F471-D1BA-405C-9446-3255443D9237}"/>
                  </a:ext>
                </a:extLst>
              </p:cNvPr>
              <p:cNvSpPr/>
              <p:nvPr/>
            </p:nvSpPr>
            <p:spPr>
              <a:xfrm>
                <a:off x="1750638" y="1886992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51FEE7E3-F25D-40F0-9024-E97EC8111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3675" y="1936456"/>
                <a:ext cx="271597" cy="339141"/>
              </a:xfrm>
              <a:prstGeom prst="rect">
                <a:avLst/>
              </a:prstGeom>
            </p:spPr>
          </p:pic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1223306-E048-46B2-9728-557208F8BF4E}"/>
                </a:ext>
              </a:extLst>
            </p:cNvPr>
            <p:cNvGrpSpPr/>
            <p:nvPr/>
          </p:nvGrpSpPr>
          <p:grpSpPr>
            <a:xfrm>
              <a:off x="5686208" y="4155950"/>
              <a:ext cx="514061" cy="514532"/>
              <a:chOff x="136769" y="2707620"/>
              <a:chExt cx="437670" cy="438068"/>
            </a:xfrm>
          </p:grpSpPr>
          <p:sp>
            <p:nvSpPr>
              <p:cNvPr id="45" name="四角形: 角を丸くする 1763">
                <a:extLst>
                  <a:ext uri="{FF2B5EF4-FFF2-40B4-BE49-F238E27FC236}">
                    <a16:creationId xmlns:a16="http://schemas.microsoft.com/office/drawing/2014/main" id="{03CB0787-1850-40ED-B4B4-F6FE4C8E373F}"/>
                  </a:ext>
                </a:extLst>
              </p:cNvPr>
              <p:cNvSpPr/>
              <p:nvPr/>
            </p:nvSpPr>
            <p:spPr>
              <a:xfrm>
                <a:off x="136769" y="2707620"/>
                <a:ext cx="437670" cy="438068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30CB347A-9D47-4A72-BECD-4BB283EAF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806" y="2757084"/>
                <a:ext cx="271597" cy="339141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557">
              <a:extLst>
                <a:ext uri="{FF2B5EF4-FFF2-40B4-BE49-F238E27FC236}">
                  <a16:creationId xmlns:a16="http://schemas.microsoft.com/office/drawing/2014/main" id="{787C1DD1-83BF-4717-9F0C-DE99C6C0D680}"/>
                </a:ext>
              </a:extLst>
            </p:cNvPr>
            <p:cNvSpPr txBox="1"/>
            <p:nvPr/>
          </p:nvSpPr>
          <p:spPr>
            <a:xfrm>
              <a:off x="5697370" y="363375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デバフ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57">
              <a:extLst>
                <a:ext uri="{FF2B5EF4-FFF2-40B4-BE49-F238E27FC236}">
                  <a16:creationId xmlns:a16="http://schemas.microsoft.com/office/drawing/2014/main" id="{23370683-7CBF-4CD3-B130-F3E683D12B97}"/>
                </a:ext>
              </a:extLst>
            </p:cNvPr>
            <p:cNvSpPr txBox="1"/>
            <p:nvPr/>
          </p:nvSpPr>
          <p:spPr>
            <a:xfrm>
              <a:off x="6639825" y="3650173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バフ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" name="テキスト ボックス 2557">
              <a:extLst>
                <a:ext uri="{FF2B5EF4-FFF2-40B4-BE49-F238E27FC236}">
                  <a16:creationId xmlns:a16="http://schemas.microsoft.com/office/drawing/2014/main" id="{84688449-DFDD-496E-A5FA-9B64981BEB24}"/>
                </a:ext>
              </a:extLst>
            </p:cNvPr>
            <p:cNvSpPr txBox="1"/>
            <p:nvPr/>
          </p:nvSpPr>
          <p:spPr>
            <a:xfrm>
              <a:off x="7636225" y="3636810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小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557">
              <a:extLst>
                <a:ext uri="{FF2B5EF4-FFF2-40B4-BE49-F238E27FC236}">
                  <a16:creationId xmlns:a16="http://schemas.microsoft.com/office/drawing/2014/main" id="{EA60ACBA-8F27-4593-A248-A7F927C6690F}"/>
                </a:ext>
              </a:extLst>
            </p:cNvPr>
            <p:cNvSpPr txBox="1"/>
            <p:nvPr/>
          </p:nvSpPr>
          <p:spPr>
            <a:xfrm>
              <a:off x="5707185" y="465233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小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557">
              <a:extLst>
                <a:ext uri="{FF2B5EF4-FFF2-40B4-BE49-F238E27FC236}">
                  <a16:creationId xmlns:a16="http://schemas.microsoft.com/office/drawing/2014/main" id="{4EA065B7-BA37-428E-8389-0216518C64EB}"/>
                </a:ext>
              </a:extLst>
            </p:cNvPr>
            <p:cNvSpPr txBox="1"/>
            <p:nvPr/>
          </p:nvSpPr>
          <p:spPr>
            <a:xfrm>
              <a:off x="6649640" y="466875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テキスト ボックス 2557">
              <a:extLst>
                <a:ext uri="{FF2B5EF4-FFF2-40B4-BE49-F238E27FC236}">
                  <a16:creationId xmlns:a16="http://schemas.microsoft.com/office/drawing/2014/main" id="{162EDB84-7949-44A6-9018-EE4BC93277B3}"/>
                </a:ext>
              </a:extLst>
            </p:cNvPr>
            <p:cNvSpPr txBox="1"/>
            <p:nvPr/>
          </p:nvSpPr>
          <p:spPr>
            <a:xfrm>
              <a:off x="7646040" y="4655392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CFA43D-EDDB-48E1-85E4-A9AD71B33DB6}"/>
                </a:ext>
              </a:extLst>
            </p:cNvPr>
            <p:cNvGrpSpPr/>
            <p:nvPr/>
          </p:nvGrpSpPr>
          <p:grpSpPr>
            <a:xfrm>
              <a:off x="5641798" y="2009755"/>
              <a:ext cx="2537116" cy="1298045"/>
              <a:chOff x="-501281" y="968478"/>
              <a:chExt cx="2043795" cy="1118853"/>
            </a:xfrm>
          </p:grpSpPr>
          <p:sp>
            <p:nvSpPr>
              <p:cNvPr id="43" name="円柱 42">
                <a:extLst>
                  <a:ext uri="{FF2B5EF4-FFF2-40B4-BE49-F238E27FC236}">
                    <a16:creationId xmlns:a16="http://schemas.microsoft.com/office/drawing/2014/main" id="{B097AB0B-CA62-4628-B7D8-9B6FC6F3326C}"/>
                  </a:ext>
                </a:extLst>
              </p:cNvPr>
              <p:cNvSpPr/>
              <p:nvPr/>
            </p:nvSpPr>
            <p:spPr>
              <a:xfrm>
                <a:off x="995680" y="1126773"/>
                <a:ext cx="546834" cy="547283"/>
              </a:xfrm>
              <a:prstGeom prst="ca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4" name="テキスト ボックス 2159">
                <a:extLst>
                  <a:ext uri="{FF2B5EF4-FFF2-40B4-BE49-F238E27FC236}">
                    <a16:creationId xmlns:a16="http://schemas.microsoft.com/office/drawing/2014/main" id="{3A11D7E1-67D0-4C11-AA2F-D77618ABDFC8}"/>
                  </a:ext>
                </a:extLst>
              </p:cNvPr>
              <p:cNvSpPr txBox="1"/>
              <p:nvPr/>
            </p:nvSpPr>
            <p:spPr>
              <a:xfrm>
                <a:off x="1028010" y="968478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 dirty="0">
                    <a:solidFill>
                      <a:schemeClr val="bg1"/>
                    </a:solidFill>
                  </a:rPr>
                  <a:t>HH:MM:SS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テキスト ボックス 2159">
                <a:extLst>
                  <a:ext uri="{FF2B5EF4-FFF2-40B4-BE49-F238E27FC236}">
                    <a16:creationId xmlns:a16="http://schemas.microsoft.com/office/drawing/2014/main" id="{A4AC8374-7044-48BC-B1F1-84D4B45435CF}"/>
                  </a:ext>
                </a:extLst>
              </p:cNvPr>
              <p:cNvSpPr txBox="1"/>
              <p:nvPr/>
            </p:nvSpPr>
            <p:spPr>
              <a:xfrm>
                <a:off x="-501281" y="968478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 dirty="0">
                    <a:solidFill>
                      <a:schemeClr val="bg1"/>
                    </a:solidFill>
                  </a:rPr>
                  <a:t>HH:MM:SS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テキスト ボックス 2159">
                <a:extLst>
                  <a:ext uri="{FF2B5EF4-FFF2-40B4-BE49-F238E27FC236}">
                    <a16:creationId xmlns:a16="http://schemas.microsoft.com/office/drawing/2014/main" id="{1C83F16D-E8CC-431D-A5C6-CDE8B9843FE1}"/>
                  </a:ext>
                </a:extLst>
              </p:cNvPr>
              <p:cNvSpPr txBox="1"/>
              <p:nvPr/>
            </p:nvSpPr>
            <p:spPr>
              <a:xfrm>
                <a:off x="-501281" y="1819000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 dirty="0">
                    <a:solidFill>
                      <a:schemeClr val="bg1"/>
                    </a:solidFill>
                  </a:rPr>
                  <a:t>HH:MM:SS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テキスト ボックス 2159">
                <a:extLst>
                  <a:ext uri="{FF2B5EF4-FFF2-40B4-BE49-F238E27FC236}">
                    <a16:creationId xmlns:a16="http://schemas.microsoft.com/office/drawing/2014/main" id="{D7BD005D-0D75-4F2C-A170-C01E01CC8FD2}"/>
                  </a:ext>
                </a:extLst>
              </p:cNvPr>
              <p:cNvSpPr txBox="1"/>
              <p:nvPr/>
            </p:nvSpPr>
            <p:spPr>
              <a:xfrm>
                <a:off x="229241" y="1819000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 dirty="0">
                    <a:solidFill>
                      <a:schemeClr val="bg1"/>
                    </a:solidFill>
                  </a:rPr>
                  <a:t>HH:MM:SS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テキスト ボックス 2159">
                <a:extLst>
                  <a:ext uri="{FF2B5EF4-FFF2-40B4-BE49-F238E27FC236}">
                    <a16:creationId xmlns:a16="http://schemas.microsoft.com/office/drawing/2014/main" id="{D58D6B4A-7161-4B0C-B622-44FB3321EDD5}"/>
                  </a:ext>
                </a:extLst>
              </p:cNvPr>
              <p:cNvSpPr txBox="1"/>
              <p:nvPr/>
            </p:nvSpPr>
            <p:spPr>
              <a:xfrm>
                <a:off x="988650" y="1819000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 dirty="0">
                    <a:solidFill>
                      <a:schemeClr val="bg1"/>
                    </a:solidFill>
                  </a:rPr>
                  <a:t>HH:MM:SS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星: 24 pt 321">
              <a:extLst>
                <a:ext uri="{FF2B5EF4-FFF2-40B4-BE49-F238E27FC236}">
                  <a16:creationId xmlns:a16="http://schemas.microsoft.com/office/drawing/2014/main" id="{77292E0E-81AD-4909-9A0B-BF2898ADECAE}"/>
                </a:ext>
              </a:extLst>
            </p:cNvPr>
            <p:cNvSpPr/>
            <p:nvPr/>
          </p:nvSpPr>
          <p:spPr>
            <a:xfrm>
              <a:off x="7646040" y="2415136"/>
              <a:ext cx="385901" cy="34580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4" name="テキスト ボックス 2557">
              <a:extLst>
                <a:ext uri="{FF2B5EF4-FFF2-40B4-BE49-F238E27FC236}">
                  <a16:creationId xmlns:a16="http://schemas.microsoft.com/office/drawing/2014/main" id="{2CEB3C7A-39DC-45A5-A692-291187F10D60}"/>
                </a:ext>
              </a:extLst>
            </p:cNvPr>
            <p:cNvSpPr txBox="1"/>
            <p:nvPr/>
          </p:nvSpPr>
          <p:spPr>
            <a:xfrm>
              <a:off x="7603218" y="2789708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B437AF2B-7D7A-4AEA-BE85-41BCE27AC29C}"/>
                </a:ext>
              </a:extLst>
            </p:cNvPr>
            <p:cNvGrpSpPr/>
            <p:nvPr/>
          </p:nvGrpSpPr>
          <p:grpSpPr>
            <a:xfrm>
              <a:off x="6530807" y="2016508"/>
              <a:ext cx="678828" cy="793670"/>
              <a:chOff x="995680" y="989950"/>
              <a:chExt cx="546836" cy="684106"/>
            </a:xfrm>
          </p:grpSpPr>
          <p:sp>
            <p:nvSpPr>
              <p:cNvPr id="41" name="円柱 40">
                <a:extLst>
                  <a:ext uri="{FF2B5EF4-FFF2-40B4-BE49-F238E27FC236}">
                    <a16:creationId xmlns:a16="http://schemas.microsoft.com/office/drawing/2014/main" id="{32CD40FC-3247-44ED-94F6-464A99C2088E}"/>
                  </a:ext>
                </a:extLst>
              </p:cNvPr>
              <p:cNvSpPr/>
              <p:nvPr/>
            </p:nvSpPr>
            <p:spPr>
              <a:xfrm>
                <a:off x="995680" y="1126773"/>
                <a:ext cx="546834" cy="547283"/>
              </a:xfrm>
              <a:prstGeom prst="ca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2" name="テキスト ボックス 2159">
                <a:extLst>
                  <a:ext uri="{FF2B5EF4-FFF2-40B4-BE49-F238E27FC236}">
                    <a16:creationId xmlns:a16="http://schemas.microsoft.com/office/drawing/2014/main" id="{F6B24134-A98F-4BC1-B37B-BBDAC66AC52B}"/>
                  </a:ext>
                </a:extLst>
              </p:cNvPr>
              <p:cNvSpPr txBox="1"/>
              <p:nvPr/>
            </p:nvSpPr>
            <p:spPr>
              <a:xfrm>
                <a:off x="1028012" y="989950"/>
                <a:ext cx="514504" cy="26833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200" dirty="0">
                    <a:solidFill>
                      <a:schemeClr val="bg1"/>
                    </a:solidFill>
                  </a:rPr>
                  <a:t>00:00:00</a:t>
                </a:r>
                <a:endParaRPr kumimoji="1" lang="ja-JP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星: 24 pt 321">
              <a:extLst>
                <a:ext uri="{FF2B5EF4-FFF2-40B4-BE49-F238E27FC236}">
                  <a16:creationId xmlns:a16="http://schemas.microsoft.com/office/drawing/2014/main" id="{AFDBA911-0502-409A-BC5E-9C0D3558385B}"/>
                </a:ext>
              </a:extLst>
            </p:cNvPr>
            <p:cNvSpPr/>
            <p:nvPr/>
          </p:nvSpPr>
          <p:spPr>
            <a:xfrm>
              <a:off x="6676760" y="2396978"/>
              <a:ext cx="385901" cy="34580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7" name="テキスト ボックス 2557">
              <a:extLst>
                <a:ext uri="{FF2B5EF4-FFF2-40B4-BE49-F238E27FC236}">
                  <a16:creationId xmlns:a16="http://schemas.microsoft.com/office/drawing/2014/main" id="{02CDD7CA-7A1C-4E4C-B026-80D662ED99B5}"/>
                </a:ext>
              </a:extLst>
            </p:cNvPr>
            <p:cNvSpPr txBox="1"/>
            <p:nvPr/>
          </p:nvSpPr>
          <p:spPr>
            <a:xfrm>
              <a:off x="6633938" y="2771550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" name="四角形: 角を丸くする 1543">
              <a:extLst>
                <a:ext uri="{FF2B5EF4-FFF2-40B4-BE49-F238E27FC236}">
                  <a16:creationId xmlns:a16="http://schemas.microsoft.com/office/drawing/2014/main" id="{5A4E0CFA-EA49-4A87-BC92-CA38677BB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0945" y="2431965"/>
              <a:ext cx="636400" cy="23790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b="1"/>
                <a:t>獲得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3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D9379-B8DD-480F-8E79-105E04B8E638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F42D13-7D6B-4DA3-BAFC-A2847C34D470}"/>
              </a:ext>
            </a:extLst>
          </p:cNvPr>
          <p:cNvSpPr txBox="1"/>
          <p:nvPr/>
        </p:nvSpPr>
        <p:spPr>
          <a:xfrm>
            <a:off x="401416" y="542439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ex110.</a:t>
            </a:r>
            <a:r>
              <a:rPr kumimoji="1" lang="ja-JP" altLang="en-US" sz="1200" b="1"/>
              <a:t>抽出装置選択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56F30-813C-4348-8986-2095CE01A28C}"/>
              </a:ext>
            </a:extLst>
          </p:cNvPr>
          <p:cNvSpPr txBox="1"/>
          <p:nvPr/>
        </p:nvSpPr>
        <p:spPr>
          <a:xfrm>
            <a:off x="628628" y="957851"/>
            <a:ext cx="3328843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抽出装置は最大９台稼働。初期２台。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上段：回数無制限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中断：レンタルによる解放</a:t>
            </a:r>
            <a:r>
              <a:rPr kumimoji="1" lang="en-US" altLang="ja-JP" sz="1000" dirty="0">
                <a:ea typeface="メイリオ"/>
              </a:rPr>
              <a:t>(</a:t>
            </a:r>
            <a:r>
              <a:rPr kumimoji="1" lang="ja-JP" altLang="en-US" sz="1000" dirty="0">
                <a:ea typeface="メイリオ"/>
              </a:rPr>
              <a:t>３回使用可能</a:t>
            </a:r>
            <a:r>
              <a:rPr kumimoji="1" lang="en-US" altLang="ja-JP" sz="1000" dirty="0">
                <a:ea typeface="メイリオ"/>
              </a:rPr>
              <a:t>)</a:t>
            </a:r>
          </a:p>
          <a:p>
            <a:r>
              <a:rPr kumimoji="1" lang="ja-JP" altLang="en-US" sz="1000" dirty="0">
                <a:ea typeface="メイリオ"/>
              </a:rPr>
              <a:t>　下段：サブスクリプションで解放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表示内容は以下の通り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・未使用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「使用可能「</a:t>
            </a:r>
            <a:r>
              <a:rPr kumimoji="1" lang="en-US" altLang="ja-JP" sz="1000" dirty="0">
                <a:ea typeface="メイリオ"/>
              </a:rPr>
              <a:t>+</a:t>
            </a:r>
            <a:r>
              <a:rPr kumimoji="1" lang="ja-JP" altLang="en-US" sz="1000" dirty="0">
                <a:ea typeface="メイリオ"/>
              </a:rPr>
              <a:t>」アイコン」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「使用可能回数」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タップ：欠片選択画面へ遷移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・使用中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「使用中アイコン」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「残使用可能回数」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「残り時間」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タップ：時短画面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・未使用 </a:t>
            </a:r>
            <a:r>
              <a:rPr kumimoji="1" lang="en-US" altLang="ja-JP" sz="1000" dirty="0">
                <a:ea typeface="メイリオ"/>
              </a:rPr>
              <a:t>(</a:t>
            </a:r>
            <a:r>
              <a:rPr kumimoji="1" lang="ja-JP" altLang="en-US" sz="1000" dirty="0">
                <a:ea typeface="メイリオ"/>
              </a:rPr>
              <a:t>回数制限あり</a:t>
            </a:r>
            <a:r>
              <a:rPr kumimoji="1" lang="en-US" altLang="ja-JP" sz="1000" dirty="0">
                <a:ea typeface="メイリオ"/>
              </a:rPr>
              <a:t>)</a:t>
            </a:r>
          </a:p>
          <a:p>
            <a:r>
              <a:rPr kumimoji="1" lang="ja-JP" altLang="en-US" sz="1000" dirty="0">
                <a:ea typeface="メイリオ"/>
              </a:rPr>
              <a:t>　　　　「使用可能「</a:t>
            </a:r>
            <a:r>
              <a:rPr kumimoji="1" lang="en-US" altLang="ja-JP" sz="1000" dirty="0">
                <a:ea typeface="メイリオ"/>
              </a:rPr>
              <a:t>+</a:t>
            </a:r>
            <a:r>
              <a:rPr kumimoji="1" lang="ja-JP" altLang="en-US" sz="1000" dirty="0">
                <a:ea typeface="メイリオ"/>
              </a:rPr>
              <a:t>」アイコン」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「使用可能回数」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タップ：欠片選択画面へ遷移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・使用不可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「解放条件」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→ タップ：解放条件表示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　 タップ：レンタル解放確認画面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　 タップ：サブスクリプション購入確認画面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　　　　　　　　 （</a:t>
            </a:r>
            <a:r>
              <a:rPr kumimoji="1" lang="en-US" altLang="ja-JP" sz="1000" dirty="0">
                <a:ea typeface="メイリオ"/>
              </a:rPr>
              <a:t>SHOP</a:t>
            </a:r>
            <a:r>
              <a:rPr kumimoji="1" lang="ja-JP" altLang="en-US" sz="1000">
                <a:ea typeface="メイリオ"/>
              </a:rPr>
              <a:t>へ）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・サブスクリプション解放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　下段、未解放の抽出装置が解放された場合は、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　サブスクリプション購入画面へ誘導する</a:t>
            </a:r>
            <a:endParaRPr kumimoji="1" lang="en-US" altLang="ja-JP" sz="1000" dirty="0">
              <a:ea typeface="メイリオ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23C7F8A-DC23-4CD7-A527-032212263417}"/>
              </a:ext>
            </a:extLst>
          </p:cNvPr>
          <p:cNvGrpSpPr/>
          <p:nvPr/>
        </p:nvGrpSpPr>
        <p:grpSpPr>
          <a:xfrm>
            <a:off x="5456566" y="909554"/>
            <a:ext cx="3086353" cy="5038891"/>
            <a:chOff x="5456566" y="909554"/>
            <a:chExt cx="3086353" cy="503889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823F9FF-59AC-4CA4-9E36-40CF088D90B9}"/>
                </a:ext>
              </a:extLst>
            </p:cNvPr>
            <p:cNvSpPr/>
            <p:nvPr/>
          </p:nvSpPr>
          <p:spPr>
            <a:xfrm>
              <a:off x="5457223" y="909554"/>
              <a:ext cx="3077795" cy="5038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1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抽出装置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AA3D5D1-5BDC-48DC-9440-FA14B916591D}"/>
                </a:ext>
              </a:extLst>
            </p:cNvPr>
            <p:cNvSpPr/>
            <p:nvPr/>
          </p:nvSpPr>
          <p:spPr>
            <a:xfrm>
              <a:off x="5456566" y="909554"/>
              <a:ext cx="685856" cy="6221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/>
                <a:t>RANK</a:t>
              </a:r>
            </a:p>
            <a:p>
              <a:pPr algn="ctr"/>
              <a:r>
                <a:rPr kumimoji="1" lang="en-US" altLang="ja-JP" sz="1800"/>
                <a:t>999</a:t>
              </a:r>
              <a:endParaRPr kumimoji="1" lang="ja-JP" altLang="en-US" sz="18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82457B1-021D-47FA-AB2A-D95C90413BB0}"/>
                </a:ext>
              </a:extLst>
            </p:cNvPr>
            <p:cNvSpPr/>
            <p:nvPr/>
          </p:nvSpPr>
          <p:spPr>
            <a:xfrm>
              <a:off x="6142423" y="909554"/>
              <a:ext cx="2400496" cy="124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●称号的なものの表示エリア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ED0E6B-6879-4558-B9FE-9D847E2BF668}"/>
                </a:ext>
              </a:extLst>
            </p:cNvPr>
            <p:cNvSpPr/>
            <p:nvPr/>
          </p:nvSpPr>
          <p:spPr>
            <a:xfrm>
              <a:off x="6142422" y="1034289"/>
              <a:ext cx="2400496" cy="1749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D2A1CB5-193E-49C9-B6BF-37C7F362E7FB}"/>
                </a:ext>
              </a:extLst>
            </p:cNvPr>
            <p:cNvSpPr/>
            <p:nvPr/>
          </p:nvSpPr>
          <p:spPr>
            <a:xfrm>
              <a:off x="6142421" y="1208249"/>
              <a:ext cx="1200249" cy="1749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/>
                <a:t>GOLD</a:t>
              </a:r>
              <a:endParaRPr kumimoji="1" lang="ja-JP" altLang="en-US" sz="800"/>
            </a:p>
          </p:txBody>
        </p:sp>
        <p:sp>
          <p:nvSpPr>
            <p:cNvPr id="16" name="四角形: 角を丸くする 1550">
              <a:extLst>
                <a:ext uri="{FF2B5EF4-FFF2-40B4-BE49-F238E27FC236}">
                  <a16:creationId xmlns:a16="http://schemas.microsoft.com/office/drawing/2014/main" id="{4DCFF73A-2F10-4606-A4DC-D3252268730D}"/>
                </a:ext>
              </a:extLst>
            </p:cNvPr>
            <p:cNvSpPr/>
            <p:nvPr/>
          </p:nvSpPr>
          <p:spPr>
            <a:xfrm>
              <a:off x="5456566" y="1421549"/>
              <a:ext cx="685856" cy="777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FFE8F38-E78D-4805-A22E-D5C68A657774}"/>
                </a:ext>
              </a:extLst>
            </p:cNvPr>
            <p:cNvSpPr/>
            <p:nvPr/>
          </p:nvSpPr>
          <p:spPr>
            <a:xfrm>
              <a:off x="7342669" y="1208249"/>
              <a:ext cx="1200249" cy="1749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/>
                <a:t>課金石</a:t>
              </a:r>
            </a:p>
          </p:txBody>
        </p:sp>
        <p:sp>
          <p:nvSpPr>
            <p:cNvPr id="19" name="楕円 1603">
              <a:extLst>
                <a:ext uri="{FF2B5EF4-FFF2-40B4-BE49-F238E27FC236}">
                  <a16:creationId xmlns:a16="http://schemas.microsoft.com/office/drawing/2014/main" id="{D919F0A9-145E-4A00-9239-9070814AEB51}"/>
                </a:ext>
              </a:extLst>
            </p:cNvPr>
            <p:cNvSpPr/>
            <p:nvPr/>
          </p:nvSpPr>
          <p:spPr>
            <a:xfrm>
              <a:off x="8342877" y="1214066"/>
              <a:ext cx="171463" cy="155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sp>
          <p:nvSpPr>
            <p:cNvPr id="20" name="四角形: 角を丸くする 1709">
              <a:extLst>
                <a:ext uri="{FF2B5EF4-FFF2-40B4-BE49-F238E27FC236}">
                  <a16:creationId xmlns:a16="http://schemas.microsoft.com/office/drawing/2014/main" id="{E0C8C9E7-25DD-490A-95AC-540F26A12452}"/>
                </a:ext>
              </a:extLst>
            </p:cNvPr>
            <p:cNvSpPr/>
            <p:nvPr/>
          </p:nvSpPr>
          <p:spPr>
            <a:xfrm>
              <a:off x="5456566" y="1421549"/>
              <a:ext cx="411513" cy="77772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7F473E8-62F8-45AE-8CFB-20FA1778181D}"/>
                </a:ext>
              </a:extLst>
            </p:cNvPr>
            <p:cNvSpPr/>
            <p:nvPr/>
          </p:nvSpPr>
          <p:spPr>
            <a:xfrm>
              <a:off x="6142422" y="1377690"/>
              <a:ext cx="2400495" cy="1540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スタミナ</a:t>
              </a:r>
            </a:p>
          </p:txBody>
        </p:sp>
        <p:sp>
          <p:nvSpPr>
            <p:cNvPr id="22" name="四角形: 角を丸くする 1838">
              <a:extLst>
                <a:ext uri="{FF2B5EF4-FFF2-40B4-BE49-F238E27FC236}">
                  <a16:creationId xmlns:a16="http://schemas.microsoft.com/office/drawing/2014/main" id="{6262CCB9-58FF-4634-BD11-0FDC8EB7A79A}"/>
                </a:ext>
              </a:extLst>
            </p:cNvPr>
            <p:cNvSpPr/>
            <p:nvPr/>
          </p:nvSpPr>
          <p:spPr>
            <a:xfrm>
              <a:off x="6776838" y="1419670"/>
              <a:ext cx="1697492" cy="700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3" name="四角形: 角を丸くする 1845">
              <a:extLst>
                <a:ext uri="{FF2B5EF4-FFF2-40B4-BE49-F238E27FC236}">
                  <a16:creationId xmlns:a16="http://schemas.microsoft.com/office/drawing/2014/main" id="{C3B4ABD3-35AD-4C35-8449-004267A2379F}"/>
                </a:ext>
              </a:extLst>
            </p:cNvPr>
            <p:cNvSpPr/>
            <p:nvPr/>
          </p:nvSpPr>
          <p:spPr>
            <a:xfrm>
              <a:off x="6776838" y="1416197"/>
              <a:ext cx="1028784" cy="770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4" name="テキスト ボックス 2200">
              <a:extLst>
                <a:ext uri="{FF2B5EF4-FFF2-40B4-BE49-F238E27FC236}">
                  <a16:creationId xmlns:a16="http://schemas.microsoft.com/office/drawing/2014/main" id="{9EBA1361-1D77-4C31-BCD8-C2DF45FBCEA6}"/>
                </a:ext>
              </a:extLst>
            </p:cNvPr>
            <p:cNvSpPr txBox="1"/>
            <p:nvPr/>
          </p:nvSpPr>
          <p:spPr>
            <a:xfrm>
              <a:off x="6759692" y="1369987"/>
              <a:ext cx="514391" cy="15403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/>
                <a:t>800/</a:t>
              </a:r>
              <a:r>
                <a:rPr kumimoji="1" lang="en-US" altLang="ja-JP" sz="600"/>
                <a:t>999</a:t>
              </a:r>
              <a:endParaRPr kumimoji="1" lang="ja-JP" altLang="en-US" sz="1100"/>
            </a:p>
          </p:txBody>
        </p:sp>
        <p:sp>
          <p:nvSpPr>
            <p:cNvPr id="25" name="テキスト ボックス 2201">
              <a:extLst>
                <a:ext uri="{FF2B5EF4-FFF2-40B4-BE49-F238E27FC236}">
                  <a16:creationId xmlns:a16="http://schemas.microsoft.com/office/drawing/2014/main" id="{6933F464-0C04-4EB8-90AF-247820C265B6}"/>
                </a:ext>
              </a:extLst>
            </p:cNvPr>
            <p:cNvSpPr txBox="1"/>
            <p:nvPr/>
          </p:nvSpPr>
          <p:spPr>
            <a:xfrm>
              <a:off x="7942792" y="1385391"/>
              <a:ext cx="514391" cy="15403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あと</a:t>
              </a:r>
              <a:r>
                <a:rPr kumimoji="1" lang="en-US" altLang="ja-JP" sz="800">
                  <a:solidFill>
                    <a:schemeClr val="bg1"/>
                  </a:solidFill>
                </a:rPr>
                <a:t>00:00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6" name="円柱 25">
              <a:extLst>
                <a:ext uri="{FF2B5EF4-FFF2-40B4-BE49-F238E27FC236}">
                  <a16:creationId xmlns:a16="http://schemas.microsoft.com/office/drawing/2014/main" id="{EDDF9A9E-7CD3-4C3B-A455-8D951A4EC3A5}"/>
                </a:ext>
              </a:extLst>
            </p:cNvPr>
            <p:cNvSpPr/>
            <p:nvPr/>
          </p:nvSpPr>
          <p:spPr>
            <a:xfrm>
              <a:off x="5627995" y="2164714"/>
              <a:ext cx="678825" cy="63442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7" name="円柱 26">
              <a:extLst>
                <a:ext uri="{FF2B5EF4-FFF2-40B4-BE49-F238E27FC236}">
                  <a16:creationId xmlns:a16="http://schemas.microsoft.com/office/drawing/2014/main" id="{028DD5EB-D4DC-43FB-8F1B-470C3C6A46E2}"/>
                </a:ext>
              </a:extLst>
            </p:cNvPr>
            <p:cNvSpPr/>
            <p:nvPr/>
          </p:nvSpPr>
          <p:spPr>
            <a:xfrm>
              <a:off x="6656561" y="2164204"/>
              <a:ext cx="678826" cy="6349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9" name="円柱 28">
              <a:extLst>
                <a:ext uri="{FF2B5EF4-FFF2-40B4-BE49-F238E27FC236}">
                  <a16:creationId xmlns:a16="http://schemas.microsoft.com/office/drawing/2014/main" id="{307495EE-F2C6-42EE-803B-FC13B1DFCCA4}"/>
                </a:ext>
              </a:extLst>
            </p:cNvPr>
            <p:cNvSpPr/>
            <p:nvPr/>
          </p:nvSpPr>
          <p:spPr>
            <a:xfrm>
              <a:off x="5627995" y="3266461"/>
              <a:ext cx="678825" cy="634935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0" name="十字形 29">
              <a:extLst>
                <a:ext uri="{FF2B5EF4-FFF2-40B4-BE49-F238E27FC236}">
                  <a16:creationId xmlns:a16="http://schemas.microsoft.com/office/drawing/2014/main" id="{32E1F6AE-B12F-4A29-9A39-E70A8C1CF27B}"/>
                </a:ext>
              </a:extLst>
            </p:cNvPr>
            <p:cNvSpPr/>
            <p:nvPr/>
          </p:nvSpPr>
          <p:spPr>
            <a:xfrm>
              <a:off x="5797702" y="3488684"/>
              <a:ext cx="339414" cy="317467"/>
            </a:xfrm>
            <a:prstGeom prst="plus">
              <a:avLst>
                <a:gd name="adj" fmla="val 35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1" name="テキスト ボックス 2206">
              <a:extLst>
                <a:ext uri="{FF2B5EF4-FFF2-40B4-BE49-F238E27FC236}">
                  <a16:creationId xmlns:a16="http://schemas.microsoft.com/office/drawing/2014/main" id="{0AB397DF-BC39-4387-A6AB-1100DFA28977}"/>
                </a:ext>
              </a:extLst>
            </p:cNvPr>
            <p:cNvSpPr txBox="1"/>
            <p:nvPr/>
          </p:nvSpPr>
          <p:spPr>
            <a:xfrm>
              <a:off x="5667251" y="3907161"/>
              <a:ext cx="646454" cy="30916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>
                  <a:solidFill>
                    <a:schemeClr val="bg1"/>
                  </a:solidFill>
                </a:rPr>
                <a:t>あと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３</a:t>
              </a:r>
              <a:r>
                <a:rPr kumimoji="1" lang="ja-JP" altLang="en-US" sz="800" b="1">
                  <a:solidFill>
                    <a:schemeClr val="bg1"/>
                  </a:solidFill>
                </a:rPr>
                <a:t>回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2" name="円柱 31">
              <a:extLst>
                <a:ext uri="{FF2B5EF4-FFF2-40B4-BE49-F238E27FC236}">
                  <a16:creationId xmlns:a16="http://schemas.microsoft.com/office/drawing/2014/main" id="{48B74F00-AD0F-43F9-AB3D-0DB4B3DB043B}"/>
                </a:ext>
              </a:extLst>
            </p:cNvPr>
            <p:cNvSpPr/>
            <p:nvPr/>
          </p:nvSpPr>
          <p:spPr>
            <a:xfrm>
              <a:off x="6656561" y="3265249"/>
              <a:ext cx="678826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3" name="四角形: 角を丸くする 1544">
              <a:extLst>
                <a:ext uri="{FF2B5EF4-FFF2-40B4-BE49-F238E27FC236}">
                  <a16:creationId xmlns:a16="http://schemas.microsoft.com/office/drawing/2014/main" id="{FF87503E-C50A-47AB-9EC4-C2B18803E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7774" y="3503864"/>
              <a:ext cx="636401" cy="2385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/>
                <a:t>レンタル</a:t>
              </a: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7062520-6B39-4F7A-859E-D4AED4DD6CD0}"/>
                </a:ext>
              </a:extLst>
            </p:cNvPr>
            <p:cNvSpPr/>
            <p:nvPr/>
          </p:nvSpPr>
          <p:spPr>
            <a:xfrm>
              <a:off x="7685128" y="3271534"/>
              <a:ext cx="678825" cy="630089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5" name="四角形: 角を丸くする 1544">
              <a:extLst>
                <a:ext uri="{FF2B5EF4-FFF2-40B4-BE49-F238E27FC236}">
                  <a16:creationId xmlns:a16="http://schemas.microsoft.com/office/drawing/2014/main" id="{2DFAA764-AE15-452C-944B-AB1A1EA89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6341" y="3507877"/>
              <a:ext cx="636400" cy="23628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/>
                <a:t>レンタル</a:t>
              </a:r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7DD3FD96-F745-4FCC-84FA-DCE0B48B2ECE}"/>
                </a:ext>
              </a:extLst>
            </p:cNvPr>
            <p:cNvSpPr/>
            <p:nvPr/>
          </p:nvSpPr>
          <p:spPr>
            <a:xfrm>
              <a:off x="5627995" y="4524744"/>
              <a:ext cx="678825" cy="630089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7" name="円柱 36">
              <a:extLst>
                <a:ext uri="{FF2B5EF4-FFF2-40B4-BE49-F238E27FC236}">
                  <a16:creationId xmlns:a16="http://schemas.microsoft.com/office/drawing/2014/main" id="{7846E569-7C8C-45A4-9017-901BE18DAF33}"/>
                </a:ext>
              </a:extLst>
            </p:cNvPr>
            <p:cNvSpPr/>
            <p:nvPr/>
          </p:nvSpPr>
          <p:spPr>
            <a:xfrm>
              <a:off x="6656561" y="4524972"/>
              <a:ext cx="678826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8" name="円柱 37">
              <a:extLst>
                <a:ext uri="{FF2B5EF4-FFF2-40B4-BE49-F238E27FC236}">
                  <a16:creationId xmlns:a16="http://schemas.microsoft.com/office/drawing/2014/main" id="{8A5FA9C8-41C3-4C6E-9EF3-E4439EBDCDCE}"/>
                </a:ext>
              </a:extLst>
            </p:cNvPr>
            <p:cNvSpPr/>
            <p:nvPr/>
          </p:nvSpPr>
          <p:spPr>
            <a:xfrm>
              <a:off x="7685421" y="4524972"/>
              <a:ext cx="685418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9" name="四角形: 角を丸くする 1544">
              <a:extLst>
                <a:ext uri="{FF2B5EF4-FFF2-40B4-BE49-F238E27FC236}">
                  <a16:creationId xmlns:a16="http://schemas.microsoft.com/office/drawing/2014/main" id="{458268B4-C0FA-4B5A-AE0B-70CDFBE48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8984" y="4367650"/>
              <a:ext cx="2914272" cy="944876"/>
            </a:xfrm>
            <a:prstGeom prst="roundRect">
              <a:avLst>
                <a:gd name="adj" fmla="val 264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800" b="1"/>
            </a:p>
          </p:txBody>
        </p:sp>
        <p:sp>
          <p:nvSpPr>
            <p:cNvPr id="40" name="四角形: 角を丸くする 681">
              <a:extLst>
                <a:ext uri="{FF2B5EF4-FFF2-40B4-BE49-F238E27FC236}">
                  <a16:creationId xmlns:a16="http://schemas.microsoft.com/office/drawing/2014/main" id="{42D95075-460B-405C-B762-367210B489BF}"/>
                </a:ext>
              </a:extLst>
            </p:cNvPr>
            <p:cNvSpPr/>
            <p:nvPr/>
          </p:nvSpPr>
          <p:spPr>
            <a:xfrm>
              <a:off x="7620030" y="1593489"/>
              <a:ext cx="856775" cy="31493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sp>
          <p:nvSpPr>
            <p:cNvPr id="41" name="四角形: 角を丸くする 1544">
              <a:extLst>
                <a:ext uri="{FF2B5EF4-FFF2-40B4-BE49-F238E27FC236}">
                  <a16:creationId xmlns:a16="http://schemas.microsoft.com/office/drawing/2014/main" id="{F37D09CE-8859-4ABC-9EA7-B8C940788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3910" y="4722300"/>
              <a:ext cx="1732647" cy="23744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 b="1"/>
                <a:t>サブスクリプション解放</a:t>
              </a:r>
            </a:p>
          </p:txBody>
        </p:sp>
        <p:sp>
          <p:nvSpPr>
            <p:cNvPr id="42" name="四角形: 角を丸くする 561">
              <a:extLst>
                <a:ext uri="{FF2B5EF4-FFF2-40B4-BE49-F238E27FC236}">
                  <a16:creationId xmlns:a16="http://schemas.microsoft.com/office/drawing/2014/main" id="{41CBBB32-9742-4662-A517-B1E40AEF9BAE}"/>
                </a:ext>
              </a:extLst>
            </p:cNvPr>
            <p:cNvSpPr/>
            <p:nvPr/>
          </p:nvSpPr>
          <p:spPr>
            <a:xfrm>
              <a:off x="5456566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ホーム</a:t>
              </a:r>
              <a:endParaRPr kumimoji="1" lang="en-US" altLang="ja-JP" sz="800"/>
            </a:p>
          </p:txBody>
        </p:sp>
        <p:sp>
          <p:nvSpPr>
            <p:cNvPr id="43" name="四角形: 角を丸くする 578">
              <a:extLst>
                <a:ext uri="{FF2B5EF4-FFF2-40B4-BE49-F238E27FC236}">
                  <a16:creationId xmlns:a16="http://schemas.microsoft.com/office/drawing/2014/main" id="{E180FC02-6A7E-4BE3-812C-1466CE3BEA97}"/>
                </a:ext>
              </a:extLst>
            </p:cNvPr>
            <p:cNvSpPr/>
            <p:nvPr/>
          </p:nvSpPr>
          <p:spPr>
            <a:xfrm>
              <a:off x="7508432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ガチャ</a:t>
              </a:r>
              <a:endParaRPr kumimoji="1" lang="en-US" altLang="ja-JP" sz="800"/>
            </a:p>
          </p:txBody>
        </p:sp>
        <p:sp>
          <p:nvSpPr>
            <p:cNvPr id="44" name="四角形: 角を丸くする 579">
              <a:extLst>
                <a:ext uri="{FF2B5EF4-FFF2-40B4-BE49-F238E27FC236}">
                  <a16:creationId xmlns:a16="http://schemas.microsoft.com/office/drawing/2014/main" id="{7107314A-58EB-46C4-B974-E036C7F102D4}"/>
                </a:ext>
              </a:extLst>
            </p:cNvPr>
            <p:cNvSpPr/>
            <p:nvPr/>
          </p:nvSpPr>
          <p:spPr>
            <a:xfrm>
              <a:off x="6995466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クエスト</a:t>
              </a:r>
              <a:endParaRPr kumimoji="1" lang="en-US" altLang="ja-JP" sz="800"/>
            </a:p>
          </p:txBody>
        </p:sp>
        <p:sp>
          <p:nvSpPr>
            <p:cNvPr id="45" name="四角形: 角を丸くする 580">
              <a:extLst>
                <a:ext uri="{FF2B5EF4-FFF2-40B4-BE49-F238E27FC236}">
                  <a16:creationId xmlns:a16="http://schemas.microsoft.com/office/drawing/2014/main" id="{BCA619D4-23ED-4AE3-8EDF-F04A88AE9FB6}"/>
                </a:ext>
              </a:extLst>
            </p:cNvPr>
            <p:cNvSpPr/>
            <p:nvPr/>
          </p:nvSpPr>
          <p:spPr>
            <a:xfrm>
              <a:off x="6482499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触れ合い</a:t>
              </a:r>
              <a:endParaRPr kumimoji="1" lang="en-US" altLang="ja-JP" sz="800"/>
            </a:p>
          </p:txBody>
        </p:sp>
        <p:sp>
          <p:nvSpPr>
            <p:cNvPr id="47" name="四角形: 角を丸くする 581">
              <a:extLst>
                <a:ext uri="{FF2B5EF4-FFF2-40B4-BE49-F238E27FC236}">
                  <a16:creationId xmlns:a16="http://schemas.microsoft.com/office/drawing/2014/main" id="{8E935BCA-DE63-4CBA-8B38-8BCE936F383A}"/>
                </a:ext>
              </a:extLst>
            </p:cNvPr>
            <p:cNvSpPr/>
            <p:nvPr/>
          </p:nvSpPr>
          <p:spPr>
            <a:xfrm>
              <a:off x="8021398" y="5469992"/>
              <a:ext cx="512966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ショップ</a:t>
              </a:r>
              <a:endParaRPr kumimoji="1" lang="en-US" altLang="ja-JP" sz="800"/>
            </a:p>
          </p:txBody>
        </p:sp>
        <p:sp>
          <p:nvSpPr>
            <p:cNvPr id="48" name="四角形: 角を丸くする 582">
              <a:extLst>
                <a:ext uri="{FF2B5EF4-FFF2-40B4-BE49-F238E27FC236}">
                  <a16:creationId xmlns:a16="http://schemas.microsoft.com/office/drawing/2014/main" id="{CD306062-BBFB-4F56-99DF-D85969D0EF12}"/>
                </a:ext>
              </a:extLst>
            </p:cNvPr>
            <p:cNvSpPr/>
            <p:nvPr/>
          </p:nvSpPr>
          <p:spPr>
            <a:xfrm>
              <a:off x="5969532" y="5469992"/>
              <a:ext cx="512967" cy="478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部隊</a:t>
              </a:r>
              <a:endParaRPr kumimoji="1" lang="en-US" altLang="ja-JP" sz="800"/>
            </a:p>
          </p:txBody>
        </p:sp>
        <p:sp>
          <p:nvSpPr>
            <p:cNvPr id="49" name="テキスト ボックス 2557">
              <a:extLst>
                <a:ext uri="{FF2B5EF4-FFF2-40B4-BE49-F238E27FC236}">
                  <a16:creationId xmlns:a16="http://schemas.microsoft.com/office/drawing/2014/main" id="{4BB4521E-F926-4239-984E-B2E88718F554}"/>
                </a:ext>
              </a:extLst>
            </p:cNvPr>
            <p:cNvSpPr txBox="1"/>
            <p:nvPr/>
          </p:nvSpPr>
          <p:spPr>
            <a:xfrm>
              <a:off x="7805622" y="2779041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50" name="テキスト ボックス 2206">
              <a:extLst>
                <a:ext uri="{FF2B5EF4-FFF2-40B4-BE49-F238E27FC236}">
                  <a16:creationId xmlns:a16="http://schemas.microsoft.com/office/drawing/2014/main" id="{D156351D-20E7-42AA-8500-7FA9A96B9B19}"/>
                </a:ext>
              </a:extLst>
            </p:cNvPr>
            <p:cNvSpPr txBox="1"/>
            <p:nvPr/>
          </p:nvSpPr>
          <p:spPr>
            <a:xfrm>
              <a:off x="6673243" y="2757885"/>
              <a:ext cx="646454" cy="30916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無制限</a:t>
              </a:r>
            </a:p>
          </p:txBody>
        </p:sp>
        <p:sp>
          <p:nvSpPr>
            <p:cNvPr id="51" name="テキスト ボックス 2206">
              <a:extLst>
                <a:ext uri="{FF2B5EF4-FFF2-40B4-BE49-F238E27FC236}">
                  <a16:creationId xmlns:a16="http://schemas.microsoft.com/office/drawing/2014/main" id="{3F88A4BC-8F45-4CE0-B6E8-EABA32BC1143}"/>
                </a:ext>
              </a:extLst>
            </p:cNvPr>
            <p:cNvSpPr txBox="1"/>
            <p:nvPr/>
          </p:nvSpPr>
          <p:spPr>
            <a:xfrm>
              <a:off x="5660073" y="2779971"/>
              <a:ext cx="646454" cy="30916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無制限</a:t>
              </a:r>
            </a:p>
          </p:txBody>
        </p:sp>
        <p:sp>
          <p:nvSpPr>
            <p:cNvPr id="52" name="十字形 51">
              <a:extLst>
                <a:ext uri="{FF2B5EF4-FFF2-40B4-BE49-F238E27FC236}">
                  <a16:creationId xmlns:a16="http://schemas.microsoft.com/office/drawing/2014/main" id="{1C1A4B43-B52A-4C23-9AE5-8AFBF6A765C1}"/>
                </a:ext>
              </a:extLst>
            </p:cNvPr>
            <p:cNvSpPr/>
            <p:nvPr/>
          </p:nvSpPr>
          <p:spPr>
            <a:xfrm>
              <a:off x="5796440" y="2394984"/>
              <a:ext cx="342710" cy="317466"/>
            </a:xfrm>
            <a:prstGeom prst="plus">
              <a:avLst>
                <a:gd name="adj" fmla="val 35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3" name="円柱 52">
              <a:extLst>
                <a:ext uri="{FF2B5EF4-FFF2-40B4-BE49-F238E27FC236}">
                  <a16:creationId xmlns:a16="http://schemas.microsoft.com/office/drawing/2014/main" id="{D588F12C-BED3-4A2D-8CDE-086FB01CBB40}"/>
                </a:ext>
              </a:extLst>
            </p:cNvPr>
            <p:cNvSpPr/>
            <p:nvPr/>
          </p:nvSpPr>
          <p:spPr>
            <a:xfrm>
              <a:off x="7657323" y="2192047"/>
              <a:ext cx="685418" cy="636146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4" name="四角形: 角を丸くする 1544">
              <a:extLst>
                <a:ext uri="{FF2B5EF4-FFF2-40B4-BE49-F238E27FC236}">
                  <a16:creationId xmlns:a16="http://schemas.microsoft.com/office/drawing/2014/main" id="{CB71F787-BD9B-451C-B56C-E2C1DFD79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5128" y="2443856"/>
              <a:ext cx="636400" cy="23628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b="1">
                  <a:solidFill>
                    <a:schemeClr val="bg1"/>
                  </a:solidFill>
                </a:rPr>
                <a:t>RANK20</a:t>
              </a:r>
            </a:p>
            <a:p>
              <a:pPr algn="ctr"/>
              <a:r>
                <a:rPr kumimoji="1" lang="ja-JP" altLang="en-US" sz="800" b="1">
                  <a:solidFill>
                    <a:schemeClr val="bg1"/>
                  </a:solidFill>
                </a:rPr>
                <a:t>で解放</a:t>
              </a:r>
            </a:p>
          </p:txBody>
        </p:sp>
        <p:sp>
          <p:nvSpPr>
            <p:cNvPr id="55" name="星: 24 pt 321">
              <a:extLst>
                <a:ext uri="{FF2B5EF4-FFF2-40B4-BE49-F238E27FC236}">
                  <a16:creationId xmlns:a16="http://schemas.microsoft.com/office/drawing/2014/main" id="{D6715AE7-EF27-4226-A422-1F44B537AD41}"/>
                </a:ext>
              </a:extLst>
            </p:cNvPr>
            <p:cNvSpPr/>
            <p:nvPr/>
          </p:nvSpPr>
          <p:spPr>
            <a:xfrm>
              <a:off x="6831462" y="2394744"/>
              <a:ext cx="385901" cy="34580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6" name="四角形: 角を丸くする 1543">
              <a:extLst>
                <a:ext uri="{FF2B5EF4-FFF2-40B4-BE49-F238E27FC236}">
                  <a16:creationId xmlns:a16="http://schemas.microsoft.com/office/drawing/2014/main" id="{B1164A85-5F2E-4B07-9C8B-FDEC3886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7775" y="2399698"/>
              <a:ext cx="636400" cy="23790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b="1"/>
                <a:t>使用中</a:t>
              </a:r>
            </a:p>
          </p:txBody>
        </p:sp>
      </p:grpSp>
      <p:sp>
        <p:nvSpPr>
          <p:cNvPr id="57" name="テキスト ボックス 2159">
            <a:extLst>
              <a:ext uri="{FF2B5EF4-FFF2-40B4-BE49-F238E27FC236}">
                <a16:creationId xmlns:a16="http://schemas.microsoft.com/office/drawing/2014/main" id="{1795862A-C69F-4684-96F2-0AA2B62DDF15}"/>
              </a:ext>
            </a:extLst>
          </p:cNvPr>
          <p:cNvSpPr txBox="1"/>
          <p:nvPr/>
        </p:nvSpPr>
        <p:spPr>
          <a:xfrm>
            <a:off x="6652538" y="2009755"/>
            <a:ext cx="638692" cy="31130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HH:MM:SS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5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D9379-B8DD-480F-8E79-105E04B8E638}"/>
              </a:ext>
            </a:extLst>
          </p:cNvPr>
          <p:cNvSpPr txBox="1"/>
          <p:nvPr/>
        </p:nvSpPr>
        <p:spPr>
          <a:xfrm>
            <a:off x="17674" y="10823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 [ex]</a:t>
            </a:r>
            <a:r>
              <a:rPr kumimoji="1" lang="ja-JP" altLang="en-US" sz="1400" b="1" dirty="0">
                <a:latin typeface="+mn-ea"/>
              </a:rPr>
              <a:t>抽出画面仕様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A5BC18-F259-4602-823D-E888D27E0598}"/>
              </a:ext>
            </a:extLst>
          </p:cNvPr>
          <p:cNvSpPr txBox="1"/>
          <p:nvPr/>
        </p:nvSpPr>
        <p:spPr>
          <a:xfrm>
            <a:off x="401416" y="542439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ex110a.</a:t>
            </a:r>
            <a:r>
              <a:rPr kumimoji="1" lang="ja-JP" altLang="en-US" sz="1200" b="1"/>
              <a:t>抽出完了　ウィンドウ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94009E-8D5F-4130-AEFA-5F60BFB69309}"/>
              </a:ext>
            </a:extLst>
          </p:cNvPr>
          <p:cNvSpPr txBox="1"/>
          <p:nvPr/>
        </p:nvSpPr>
        <p:spPr>
          <a:xfrm>
            <a:off x="601081" y="846576"/>
            <a:ext cx="3262432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・欠片から結晶抽出するための装置を選択する画面。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</a:t>
            </a:r>
            <a:r>
              <a:rPr kumimoji="1" lang="en-US" altLang="ja-JP" sz="1000">
                <a:ea typeface="メイリオ"/>
              </a:rPr>
              <a:t>OK</a:t>
            </a:r>
            <a:r>
              <a:rPr kumimoji="1" lang="ja-JP" altLang="en-US" sz="1000">
                <a:ea typeface="メイリオ"/>
              </a:rPr>
              <a:t>を押下すると、抽出装置選択画面に戻る。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</a:t>
            </a:r>
            <a:endParaRPr kumimoji="1" lang="en-US" altLang="ja-JP" sz="1000">
              <a:ea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4E3A6C-552A-44AA-AF42-F8BBF92B70A1}"/>
              </a:ext>
            </a:extLst>
          </p:cNvPr>
          <p:cNvSpPr txBox="1"/>
          <p:nvPr/>
        </p:nvSpPr>
        <p:spPr>
          <a:xfrm>
            <a:off x="401416" y="1448092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 dirty="0"/>
              <a:t>○</a:t>
            </a:r>
            <a:r>
              <a:rPr kumimoji="1" lang="en-US" altLang="ja-JP" sz="1200" b="1" dirty="0"/>
              <a:t> ex110</a:t>
            </a:r>
            <a:r>
              <a:rPr kumimoji="1" lang="ja-JP" altLang="en-US" sz="1200" b="1" dirty="0"/>
              <a:t>ｂ</a:t>
            </a:r>
            <a:r>
              <a:rPr kumimoji="1" lang="en-US" altLang="ja-JP" sz="1200" b="1" dirty="0"/>
              <a:t>.</a:t>
            </a:r>
            <a:r>
              <a:rPr kumimoji="1" lang="ja-JP" altLang="en-US" sz="1200" b="1" dirty="0"/>
              <a:t>抽出ブースト　ウィンドウ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E2E21A4-EB36-45DD-9866-234B48A845FB}"/>
              </a:ext>
            </a:extLst>
          </p:cNvPr>
          <p:cNvSpPr txBox="1"/>
          <p:nvPr/>
        </p:nvSpPr>
        <p:spPr>
          <a:xfrm>
            <a:off x="601081" y="1752229"/>
            <a:ext cx="357822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 dirty="0">
                <a:ea typeface="メイリオ"/>
              </a:rPr>
              <a:t>・残り時間のある抽出装置を選択したときのウィンドウ</a:t>
            </a:r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残り時間に応じたクリスタルを消費して時短を行う。</a:t>
            </a:r>
            <a:endParaRPr kumimoji="1" lang="en-US" altLang="ja-JP" sz="1000" dirty="0">
              <a:ea typeface="メイリオ"/>
            </a:endParaRPr>
          </a:p>
          <a:p>
            <a:endParaRPr kumimoji="1" lang="en-US" altLang="ja-JP" sz="1000" dirty="0">
              <a:ea typeface="メイリオ"/>
            </a:endParaRPr>
          </a:p>
          <a:p>
            <a:r>
              <a:rPr kumimoji="1" lang="ja-JP" altLang="en-US" sz="1000" dirty="0">
                <a:ea typeface="メイリオ"/>
              </a:rPr>
              <a:t>　</a:t>
            </a:r>
            <a:r>
              <a:rPr kumimoji="1" lang="en-US" altLang="ja-JP" sz="1000" dirty="0">
                <a:ea typeface="メイリオ"/>
              </a:rPr>
              <a:t>OK</a:t>
            </a:r>
            <a:r>
              <a:rPr kumimoji="1" lang="ja-JP" altLang="en-US" sz="1000" dirty="0">
                <a:ea typeface="メイリオ"/>
              </a:rPr>
              <a:t>を押した後は、抽出完了ウィンドウが表示される。　</a:t>
            </a:r>
            <a:endParaRPr kumimoji="1" lang="en-US" altLang="ja-JP" sz="1000" dirty="0">
              <a:ea typeface="メイリオ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309230-D6EA-40D4-B837-6836C724B203}"/>
              </a:ext>
            </a:extLst>
          </p:cNvPr>
          <p:cNvSpPr txBox="1"/>
          <p:nvPr/>
        </p:nvSpPr>
        <p:spPr>
          <a:xfrm>
            <a:off x="401416" y="2613543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 ex110c.</a:t>
            </a:r>
            <a:r>
              <a:rPr kumimoji="1" lang="ja-JP" altLang="en-US" sz="1200" b="1"/>
              <a:t>抽出装置解放条件　表示ウィンドウ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80A7B5-04F0-487F-A946-EB8ACD501223}"/>
              </a:ext>
            </a:extLst>
          </p:cNvPr>
          <p:cNvSpPr txBox="1"/>
          <p:nvPr/>
        </p:nvSpPr>
        <p:spPr>
          <a:xfrm>
            <a:off x="601081" y="2917680"/>
            <a:ext cx="1851789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・解放条件をテキストで表示</a:t>
            </a:r>
            <a:endParaRPr kumimoji="1" lang="en-US" altLang="ja-JP" sz="1000">
              <a:ea typeface="メイリオ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316D13-02EF-4286-AA66-0E5B9FB28B62}"/>
              </a:ext>
            </a:extLst>
          </p:cNvPr>
          <p:cNvSpPr txBox="1"/>
          <p:nvPr/>
        </p:nvSpPr>
        <p:spPr>
          <a:xfrm>
            <a:off x="419199" y="3368850"/>
            <a:ext cx="141577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b="1"/>
              <a:t>○ サブスクリプション誘導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ED88C0-30DD-466F-9FF0-A585A5D98FDE}"/>
              </a:ext>
            </a:extLst>
          </p:cNvPr>
          <p:cNvSpPr txBox="1"/>
          <p:nvPr/>
        </p:nvSpPr>
        <p:spPr>
          <a:xfrm>
            <a:off x="618864" y="3672987"/>
            <a:ext cx="2236510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・サブスクリプション購入確認画面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　　　　　　　 （</a:t>
            </a:r>
            <a:r>
              <a:rPr kumimoji="1" lang="en-US" altLang="ja-JP" sz="1000">
                <a:ea typeface="メイリオ"/>
              </a:rPr>
              <a:t>SHOP</a:t>
            </a:r>
            <a:r>
              <a:rPr kumimoji="1" lang="ja-JP" altLang="en-US" sz="1000">
                <a:ea typeface="メイリオ"/>
              </a:rPr>
              <a:t>へ）</a:t>
            </a:r>
            <a:endParaRPr kumimoji="1" lang="en-US" altLang="ja-JP" sz="1000">
              <a:ea typeface="メイリオ"/>
            </a:endParaRPr>
          </a:p>
          <a:p>
            <a:endParaRPr kumimoji="1" lang="en-US" altLang="ja-JP" sz="1000">
              <a:ea typeface="メイリオ"/>
            </a:endParaRPr>
          </a:p>
        </p:txBody>
      </p:sp>
      <p:sp>
        <p:nvSpPr>
          <p:cNvPr id="16" name="テキスト ボックス 2557">
            <a:extLst>
              <a:ext uri="{FF2B5EF4-FFF2-40B4-BE49-F238E27FC236}">
                <a16:creationId xmlns:a16="http://schemas.microsoft.com/office/drawing/2014/main" id="{FCE686F5-CF62-4BC9-A9F6-F15C2EF85693}"/>
              </a:ext>
            </a:extLst>
          </p:cNvPr>
          <p:cNvSpPr txBox="1"/>
          <p:nvPr/>
        </p:nvSpPr>
        <p:spPr>
          <a:xfrm>
            <a:off x="6735437" y="4202976"/>
            <a:ext cx="400355" cy="2618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bg1"/>
                </a:solidFill>
              </a:rPr>
              <a:t>攻撃</a:t>
            </a:r>
            <a:r>
              <a:rPr kumimoji="1" lang="en-US" altLang="ja-JP" sz="1200" b="1">
                <a:solidFill>
                  <a:schemeClr val="bg1"/>
                </a:solidFill>
              </a:rPr>
              <a:t>(</a:t>
            </a:r>
            <a:r>
              <a:rPr kumimoji="1" lang="ja-JP" altLang="en-US" sz="1200" b="1">
                <a:solidFill>
                  <a:schemeClr val="bg1"/>
                </a:solidFill>
              </a:rPr>
              <a:t>大</a:t>
            </a:r>
            <a:r>
              <a:rPr kumimoji="1" lang="en-US" altLang="ja-JP" sz="1200" b="1">
                <a:solidFill>
                  <a:schemeClr val="bg1"/>
                </a:solidFill>
              </a:rPr>
              <a:t>)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7" name="テキスト ボックス 2557">
            <a:extLst>
              <a:ext uri="{FF2B5EF4-FFF2-40B4-BE49-F238E27FC236}">
                <a16:creationId xmlns:a16="http://schemas.microsoft.com/office/drawing/2014/main" id="{A4A14003-395F-4A03-892B-D0E9EC4D5A73}"/>
              </a:ext>
            </a:extLst>
          </p:cNvPr>
          <p:cNvSpPr txBox="1"/>
          <p:nvPr/>
        </p:nvSpPr>
        <p:spPr>
          <a:xfrm>
            <a:off x="7627228" y="4217702"/>
            <a:ext cx="400355" cy="2618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bg1"/>
                </a:solidFill>
              </a:rPr>
              <a:t>攻撃</a:t>
            </a:r>
            <a:r>
              <a:rPr kumimoji="1" lang="en-US" altLang="ja-JP" sz="1200" b="1">
                <a:solidFill>
                  <a:schemeClr val="bg1"/>
                </a:solidFill>
              </a:rPr>
              <a:t>(</a:t>
            </a:r>
            <a:r>
              <a:rPr kumimoji="1" lang="ja-JP" altLang="en-US" sz="1200" b="1">
                <a:solidFill>
                  <a:schemeClr val="bg1"/>
                </a:solidFill>
              </a:rPr>
              <a:t>中</a:t>
            </a:r>
            <a:r>
              <a:rPr kumimoji="1" lang="en-US" altLang="ja-JP" sz="1200" b="1">
                <a:solidFill>
                  <a:schemeClr val="bg1"/>
                </a:solidFill>
              </a:rPr>
              <a:t>)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9" name="テキスト ボックス 2557">
            <a:extLst>
              <a:ext uri="{FF2B5EF4-FFF2-40B4-BE49-F238E27FC236}">
                <a16:creationId xmlns:a16="http://schemas.microsoft.com/office/drawing/2014/main" id="{E84D30F9-2D24-4D26-86C6-02E1729AA3BE}"/>
              </a:ext>
            </a:extLst>
          </p:cNvPr>
          <p:cNvSpPr txBox="1"/>
          <p:nvPr/>
        </p:nvSpPr>
        <p:spPr>
          <a:xfrm>
            <a:off x="8496129" y="4233097"/>
            <a:ext cx="400355" cy="2618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無制限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20" name="四角形: 角を丸くする 2">
            <a:extLst>
              <a:ext uri="{FF2B5EF4-FFF2-40B4-BE49-F238E27FC236}">
                <a16:creationId xmlns:a16="http://schemas.microsoft.com/office/drawing/2014/main" id="{CECF2DED-509F-4DDD-8B81-6C677F3F9D65}"/>
              </a:ext>
            </a:extLst>
          </p:cNvPr>
          <p:cNvSpPr/>
          <p:nvPr/>
        </p:nvSpPr>
        <p:spPr>
          <a:xfrm>
            <a:off x="6558814" y="3999022"/>
            <a:ext cx="2519871" cy="2199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2CE49A-0126-43CB-B10C-D9094A0DC198}"/>
              </a:ext>
            </a:extLst>
          </p:cNvPr>
          <p:cNvSpPr txBox="1"/>
          <p:nvPr/>
        </p:nvSpPr>
        <p:spPr>
          <a:xfrm>
            <a:off x="7083565" y="4075697"/>
            <a:ext cx="153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抽出置解放条件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A5788F6-B806-4E34-93E9-54C1CD27C465}"/>
              </a:ext>
            </a:extLst>
          </p:cNvPr>
          <p:cNvSpPr txBox="1"/>
          <p:nvPr/>
        </p:nvSpPr>
        <p:spPr>
          <a:xfrm>
            <a:off x="6836702" y="5251984"/>
            <a:ext cx="1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/>
              <a:t>RANK20</a:t>
            </a:r>
            <a:r>
              <a:rPr kumimoji="1" lang="ja-JP" altLang="en-US" sz="900"/>
              <a:t>に到達することで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解放されます。</a:t>
            </a:r>
          </a:p>
        </p:txBody>
      </p:sp>
      <p:sp>
        <p:nvSpPr>
          <p:cNvPr id="23" name="四角形: 角を丸くする 41">
            <a:extLst>
              <a:ext uri="{FF2B5EF4-FFF2-40B4-BE49-F238E27FC236}">
                <a16:creationId xmlns:a16="http://schemas.microsoft.com/office/drawing/2014/main" id="{A2F33E8D-3F2D-4BAD-B668-B84B88F5D6EA}"/>
              </a:ext>
            </a:extLst>
          </p:cNvPr>
          <p:cNvSpPr/>
          <p:nvPr/>
        </p:nvSpPr>
        <p:spPr>
          <a:xfrm>
            <a:off x="7504878" y="5799112"/>
            <a:ext cx="700577" cy="3033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OK</a:t>
            </a:r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261A875A-F92E-4DCC-98AF-3D514B03E68C}"/>
              </a:ext>
            </a:extLst>
          </p:cNvPr>
          <p:cNvSpPr/>
          <p:nvPr/>
        </p:nvSpPr>
        <p:spPr>
          <a:xfrm>
            <a:off x="7489179" y="4486570"/>
            <a:ext cx="678825" cy="634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4E66E8B4-973A-4677-9234-8AF3367D6556}"/>
              </a:ext>
            </a:extLst>
          </p:cNvPr>
          <p:cNvSpPr/>
          <p:nvPr/>
        </p:nvSpPr>
        <p:spPr>
          <a:xfrm>
            <a:off x="7657624" y="4716840"/>
            <a:ext cx="342710" cy="317466"/>
          </a:xfrm>
          <a:prstGeom prst="plus">
            <a:avLst>
              <a:gd name="adj" fmla="val 3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FCDF4CF-EE92-4BE7-9002-EDF2727F61D4}"/>
              </a:ext>
            </a:extLst>
          </p:cNvPr>
          <p:cNvGrpSpPr/>
          <p:nvPr/>
        </p:nvGrpSpPr>
        <p:grpSpPr>
          <a:xfrm>
            <a:off x="6641953" y="1214805"/>
            <a:ext cx="2275069" cy="1985734"/>
            <a:chOff x="6094003" y="1560860"/>
            <a:chExt cx="3033268" cy="2647510"/>
          </a:xfrm>
        </p:grpSpPr>
        <p:sp>
          <p:nvSpPr>
            <p:cNvPr id="27" name="テキスト ボックス 2557">
              <a:extLst>
                <a:ext uri="{FF2B5EF4-FFF2-40B4-BE49-F238E27FC236}">
                  <a16:creationId xmlns:a16="http://schemas.microsoft.com/office/drawing/2014/main" id="{2EA6E501-C669-40B4-823F-E1ED75BB92EC}"/>
                </a:ext>
              </a:extLst>
            </p:cNvPr>
            <p:cNvSpPr txBox="1"/>
            <p:nvPr/>
          </p:nvSpPr>
          <p:spPr>
            <a:xfrm>
              <a:off x="6306612" y="180636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557">
              <a:extLst>
                <a:ext uri="{FF2B5EF4-FFF2-40B4-BE49-F238E27FC236}">
                  <a16:creationId xmlns:a16="http://schemas.microsoft.com/office/drawing/2014/main" id="{1BC0B1FF-C067-4AAC-AA73-5127E3D27B0D}"/>
                </a:ext>
              </a:extLst>
            </p:cNvPr>
            <p:cNvSpPr txBox="1"/>
            <p:nvPr/>
          </p:nvSpPr>
          <p:spPr>
            <a:xfrm>
              <a:off x="7380096" y="1824094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557">
              <a:extLst>
                <a:ext uri="{FF2B5EF4-FFF2-40B4-BE49-F238E27FC236}">
                  <a16:creationId xmlns:a16="http://schemas.microsoft.com/office/drawing/2014/main" id="{A6DAA741-3886-422C-A594-DD9C61AF8434}"/>
                </a:ext>
              </a:extLst>
            </p:cNvPr>
            <p:cNvSpPr txBox="1"/>
            <p:nvPr/>
          </p:nvSpPr>
          <p:spPr>
            <a:xfrm>
              <a:off x="8426026" y="184262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 b="1">
                  <a:solidFill>
                    <a:schemeClr val="bg1"/>
                  </a:solidFill>
                </a:rPr>
                <a:t>無制限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30" name="四角形: 角を丸くする 2">
              <a:extLst>
                <a:ext uri="{FF2B5EF4-FFF2-40B4-BE49-F238E27FC236}">
                  <a16:creationId xmlns:a16="http://schemas.microsoft.com/office/drawing/2014/main" id="{4F54B6E2-36DE-4562-AA0F-11529CD49ADD}"/>
                </a:ext>
              </a:extLst>
            </p:cNvPr>
            <p:cNvSpPr/>
            <p:nvPr/>
          </p:nvSpPr>
          <p:spPr>
            <a:xfrm>
              <a:off x="6094003" y="1560860"/>
              <a:ext cx="3033268" cy="26475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1" name="四角形: 角を丸くする 41">
              <a:extLst>
                <a:ext uri="{FF2B5EF4-FFF2-40B4-BE49-F238E27FC236}">
                  <a16:creationId xmlns:a16="http://schemas.microsoft.com/office/drawing/2014/main" id="{F76F7B08-3CC7-4132-8570-0D3C007CE063}"/>
                </a:ext>
              </a:extLst>
            </p:cNvPr>
            <p:cNvSpPr/>
            <p:nvPr/>
          </p:nvSpPr>
          <p:spPr>
            <a:xfrm>
              <a:off x="7018243" y="1939739"/>
              <a:ext cx="1275454" cy="9448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/>
                <a:t>欠片絵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E699E86-4D12-4C03-81AF-FF98CC9E8FD9}"/>
                </a:ext>
              </a:extLst>
            </p:cNvPr>
            <p:cNvSpPr txBox="1"/>
            <p:nvPr/>
          </p:nvSpPr>
          <p:spPr>
            <a:xfrm>
              <a:off x="6953617" y="1653156"/>
              <a:ext cx="1622468" cy="3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/>
                <a:t>抽出ブースト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BE0C452-FBAD-4625-BD9E-040AB3D19265}"/>
                </a:ext>
              </a:extLst>
            </p:cNvPr>
            <p:cNvSpPr txBox="1"/>
            <p:nvPr/>
          </p:nvSpPr>
          <p:spPr>
            <a:xfrm>
              <a:off x="6597828" y="2914757"/>
              <a:ext cx="2216069" cy="738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残り時間 </a:t>
              </a:r>
              <a:r>
                <a:rPr kumimoji="1" lang="en-US" altLang="ja-JP" sz="1000" dirty="0"/>
                <a:t>99:99</a:t>
              </a:r>
            </a:p>
            <a:p>
              <a:pPr algn="ctr"/>
              <a:r>
                <a:rPr kumimoji="1" lang="en-US" altLang="ja-JP" sz="400" dirty="0"/>
                <a:t> </a:t>
              </a:r>
              <a:r>
                <a:rPr kumimoji="1" lang="en-US" altLang="ja-JP" sz="1000" dirty="0"/>
                <a:t> </a:t>
              </a:r>
              <a:r>
                <a:rPr kumimoji="1" lang="ja-JP" altLang="en-US" sz="1000" dirty="0"/>
                <a:t>消費クリスタル </a:t>
              </a:r>
              <a:r>
                <a:rPr kumimoji="1" lang="en-US" altLang="ja-JP" sz="1000" dirty="0"/>
                <a:t>x999</a:t>
              </a:r>
            </a:p>
            <a:p>
              <a:pPr algn="ctr"/>
              <a:endParaRPr kumimoji="1" lang="en-US" altLang="ja-JP" sz="400" dirty="0"/>
            </a:p>
            <a:p>
              <a:pPr algn="ctr"/>
              <a:r>
                <a:rPr kumimoji="1" lang="ja-JP" altLang="en-US" sz="600" dirty="0"/>
                <a:t>抽出後の残り使用回数　〇回</a:t>
              </a:r>
              <a:endParaRPr kumimoji="1" lang="en-US" altLang="ja-JP" sz="600" dirty="0"/>
            </a:p>
          </p:txBody>
        </p:sp>
        <p:sp>
          <p:nvSpPr>
            <p:cNvPr id="34" name="四角形: 角を丸くする 41">
              <a:extLst>
                <a:ext uri="{FF2B5EF4-FFF2-40B4-BE49-F238E27FC236}">
                  <a16:creationId xmlns:a16="http://schemas.microsoft.com/office/drawing/2014/main" id="{B2AEA687-CFE6-4A90-944D-9460DB6A23B7}"/>
                </a:ext>
              </a:extLst>
            </p:cNvPr>
            <p:cNvSpPr/>
            <p:nvPr/>
          </p:nvSpPr>
          <p:spPr>
            <a:xfrm>
              <a:off x="6725668" y="3713718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やめる</a:t>
              </a:r>
              <a:endParaRPr kumimoji="1" lang="en-US" altLang="ja-JP" sz="1000"/>
            </a:p>
          </p:txBody>
        </p:sp>
        <p:sp>
          <p:nvSpPr>
            <p:cNvPr id="35" name="四角形: 角を丸くする 41">
              <a:extLst>
                <a:ext uri="{FF2B5EF4-FFF2-40B4-BE49-F238E27FC236}">
                  <a16:creationId xmlns:a16="http://schemas.microsoft.com/office/drawing/2014/main" id="{01E698E9-33AB-4382-8BED-F47D1211B931}"/>
                </a:ext>
              </a:extLst>
            </p:cNvPr>
            <p:cNvSpPr/>
            <p:nvPr/>
          </p:nvSpPr>
          <p:spPr>
            <a:xfrm>
              <a:off x="7925874" y="3720789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258EEED-7252-461F-9911-FC4D0DE7A757}"/>
              </a:ext>
            </a:extLst>
          </p:cNvPr>
          <p:cNvGrpSpPr/>
          <p:nvPr/>
        </p:nvGrpSpPr>
        <p:grpSpPr>
          <a:xfrm>
            <a:off x="4159099" y="1851452"/>
            <a:ext cx="2270948" cy="4295140"/>
            <a:chOff x="4159099" y="116019"/>
            <a:chExt cx="2270948" cy="429514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12FADB22-27D8-4B6F-9BEF-C71D6F074C6F}"/>
                </a:ext>
              </a:extLst>
            </p:cNvPr>
            <p:cNvGrpSpPr/>
            <p:nvPr/>
          </p:nvGrpSpPr>
          <p:grpSpPr>
            <a:xfrm>
              <a:off x="4163967" y="116019"/>
              <a:ext cx="2261213" cy="4295140"/>
              <a:chOff x="5525567" y="975721"/>
              <a:chExt cx="2893466" cy="5142475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24F41368-144A-4146-8B09-680CFAB7982C}"/>
                  </a:ext>
                </a:extLst>
              </p:cNvPr>
              <p:cNvSpPr/>
              <p:nvPr/>
            </p:nvSpPr>
            <p:spPr>
              <a:xfrm>
                <a:off x="5525567" y="975723"/>
                <a:ext cx="2893466" cy="51424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kumimoji="1" lang="en-US" altLang="ja-JP" sz="1100"/>
              </a:p>
              <a:p>
                <a:pPr algn="r"/>
                <a:endParaRPr kumimoji="1" lang="en-US" altLang="ja-JP" sz="1100"/>
              </a:p>
              <a:p>
                <a:pPr algn="r"/>
                <a:endParaRPr kumimoji="1" lang="en-US" altLang="ja-JP" sz="1100"/>
              </a:p>
              <a:p>
                <a:pPr algn="ctr"/>
                <a:endParaRPr kumimoji="1" lang="en-US" altLang="ja-JP" sz="1100" b="1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11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欠片選択</a:t>
                </a: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7812D93C-02E5-4469-ABE8-FA2303E974AB}"/>
                  </a:ext>
                </a:extLst>
              </p:cNvPr>
              <p:cNvGrpSpPr/>
              <p:nvPr/>
            </p:nvGrpSpPr>
            <p:grpSpPr>
              <a:xfrm>
                <a:off x="5525567" y="975721"/>
                <a:ext cx="2893465" cy="642576"/>
                <a:chOff x="0" y="0"/>
                <a:chExt cx="2637694" cy="599215"/>
              </a:xfrm>
            </p:grpSpPr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E43502DC-322D-437C-B374-E4F2691E2E4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86154" cy="5918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100"/>
                    <a:t>RANK</a:t>
                  </a:r>
                </a:p>
                <a:p>
                  <a:pPr algn="ctr"/>
                  <a:r>
                    <a:rPr kumimoji="1" lang="en-US" altLang="ja-JP" sz="1800"/>
                    <a:t>999</a:t>
                  </a:r>
                  <a:endParaRPr kumimoji="1" lang="ja-JP" altLang="en-US" sz="180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D39F8F5-7033-4ED1-BEBD-74447DB49747}"/>
                    </a:ext>
                  </a:extLst>
                </p:cNvPr>
                <p:cNvSpPr/>
                <p:nvPr/>
              </p:nvSpPr>
              <p:spPr>
                <a:xfrm>
                  <a:off x="586155" y="0"/>
                  <a:ext cx="2051539" cy="11837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700"/>
                    <a:t>●称号的なものの表示エリア</a:t>
                  </a: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162E5186-D796-435E-A8B9-91447DE9AAB8}"/>
                    </a:ext>
                  </a:extLst>
                </p:cNvPr>
                <p:cNvSpPr/>
                <p:nvPr/>
              </p:nvSpPr>
              <p:spPr>
                <a:xfrm>
                  <a:off x="586154" y="118664"/>
                  <a:ext cx="2051539" cy="16646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900"/>
                    <a:t>プレイヤー名称</a:t>
                  </a:r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B09DBA7-E698-4C4F-9E99-8AB3F11C17B9}"/>
                    </a:ext>
                  </a:extLst>
                </p:cNvPr>
                <p:cNvSpPr/>
                <p:nvPr/>
              </p:nvSpPr>
              <p:spPr>
                <a:xfrm>
                  <a:off x="586153" y="284157"/>
                  <a:ext cx="1025770" cy="16646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en-US" altLang="ja-JP" sz="800"/>
                    <a:t>GOLD</a:t>
                  </a:r>
                  <a:endParaRPr kumimoji="1" lang="ja-JP" altLang="en-US" sz="800"/>
                </a:p>
              </p:txBody>
            </p:sp>
            <p:sp>
              <p:nvSpPr>
                <p:cNvPr id="97" name="四角形: 角を丸くする 1772">
                  <a:extLst>
                    <a:ext uri="{FF2B5EF4-FFF2-40B4-BE49-F238E27FC236}">
                      <a16:creationId xmlns:a16="http://schemas.microsoft.com/office/drawing/2014/main" id="{BA3EB002-0D7D-4F5C-B698-3774AC968D07}"/>
                    </a:ext>
                  </a:extLst>
                </p:cNvPr>
                <p:cNvSpPr/>
                <p:nvPr/>
              </p:nvSpPr>
              <p:spPr>
                <a:xfrm>
                  <a:off x="0" y="487075"/>
                  <a:ext cx="586154" cy="7398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D5ACE830-C86C-4927-B5F2-C79EB9F9C7DE}"/>
                    </a:ext>
                  </a:extLst>
                </p:cNvPr>
                <p:cNvSpPr/>
                <p:nvPr/>
              </p:nvSpPr>
              <p:spPr>
                <a:xfrm>
                  <a:off x="1611923" y="284157"/>
                  <a:ext cx="1025770" cy="16646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800"/>
                    <a:t>課金石</a:t>
                  </a:r>
                </a:p>
              </p:txBody>
            </p:sp>
            <p:sp>
              <p:nvSpPr>
                <p:cNvPr id="99" name="楕円 1774">
                  <a:extLst>
                    <a:ext uri="{FF2B5EF4-FFF2-40B4-BE49-F238E27FC236}">
                      <a16:creationId xmlns:a16="http://schemas.microsoft.com/office/drawing/2014/main" id="{A403D4CF-B19E-45A3-9B52-C3048C6AD617}"/>
                    </a:ext>
                  </a:extLst>
                </p:cNvPr>
                <p:cNvSpPr/>
                <p:nvPr/>
              </p:nvSpPr>
              <p:spPr>
                <a:xfrm>
                  <a:off x="2466732" y="289691"/>
                  <a:ext cx="146538" cy="1479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1100"/>
                    <a:t>＋</a:t>
                  </a:r>
                </a:p>
              </p:txBody>
            </p:sp>
            <p:sp>
              <p:nvSpPr>
                <p:cNvPr id="100" name="四角形: 角を丸くする 1775">
                  <a:extLst>
                    <a:ext uri="{FF2B5EF4-FFF2-40B4-BE49-F238E27FC236}">
                      <a16:creationId xmlns:a16="http://schemas.microsoft.com/office/drawing/2014/main" id="{56F15176-ED4B-4994-BBA8-BF62F024A12D}"/>
                    </a:ext>
                  </a:extLst>
                </p:cNvPr>
                <p:cNvSpPr/>
                <p:nvPr/>
              </p:nvSpPr>
              <p:spPr>
                <a:xfrm>
                  <a:off x="0" y="487075"/>
                  <a:ext cx="351692" cy="739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A0777E59-A506-42B8-A734-88675A780717}"/>
                    </a:ext>
                  </a:extLst>
                </p:cNvPr>
                <p:cNvSpPr/>
                <p:nvPr/>
              </p:nvSpPr>
              <p:spPr>
                <a:xfrm>
                  <a:off x="586154" y="445351"/>
                  <a:ext cx="2051538" cy="14653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700"/>
                    <a:t>スタミナ</a:t>
                  </a:r>
                </a:p>
              </p:txBody>
            </p:sp>
            <p:sp>
              <p:nvSpPr>
                <p:cNvPr id="102" name="四角形: 角を丸くする 1777">
                  <a:extLst>
                    <a:ext uri="{FF2B5EF4-FFF2-40B4-BE49-F238E27FC236}">
                      <a16:creationId xmlns:a16="http://schemas.microsoft.com/office/drawing/2014/main" id="{88D131E2-3100-4C32-AC3E-2C63EA7B340D}"/>
                    </a:ext>
                  </a:extLst>
                </p:cNvPr>
                <p:cNvSpPr/>
                <p:nvPr/>
              </p:nvSpPr>
              <p:spPr>
                <a:xfrm>
                  <a:off x="1128346" y="485288"/>
                  <a:ext cx="1450730" cy="6666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03" name="四角形: 角を丸くする 1778">
                  <a:extLst>
                    <a:ext uri="{FF2B5EF4-FFF2-40B4-BE49-F238E27FC236}">
                      <a16:creationId xmlns:a16="http://schemas.microsoft.com/office/drawing/2014/main" id="{D4205818-7A66-4143-B236-878895326EDF}"/>
                    </a:ext>
                  </a:extLst>
                </p:cNvPr>
                <p:cNvSpPr/>
                <p:nvPr/>
              </p:nvSpPr>
              <p:spPr>
                <a:xfrm>
                  <a:off x="1128346" y="481984"/>
                  <a:ext cx="879231" cy="732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04" name="テキスト ボックス 2547">
                  <a:extLst>
                    <a:ext uri="{FF2B5EF4-FFF2-40B4-BE49-F238E27FC236}">
                      <a16:creationId xmlns:a16="http://schemas.microsoft.com/office/drawing/2014/main" id="{6C985586-5B71-4FB9-ACB8-936EFB74ED96}"/>
                    </a:ext>
                  </a:extLst>
                </p:cNvPr>
                <p:cNvSpPr txBox="1"/>
                <p:nvPr/>
              </p:nvSpPr>
              <p:spPr>
                <a:xfrm>
                  <a:off x="1113692" y="438023"/>
                  <a:ext cx="439615" cy="14653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800"/>
                    <a:t>800/</a:t>
                  </a:r>
                  <a:r>
                    <a:rPr kumimoji="1" lang="en-US" altLang="ja-JP" sz="600"/>
                    <a:t>999</a:t>
                  </a:r>
                  <a:endParaRPr kumimoji="1" lang="ja-JP" altLang="en-US" sz="1100"/>
                </a:p>
              </p:txBody>
            </p:sp>
            <p:sp>
              <p:nvSpPr>
                <p:cNvPr id="105" name="テキスト ボックス 2548">
                  <a:extLst>
                    <a:ext uri="{FF2B5EF4-FFF2-40B4-BE49-F238E27FC236}">
                      <a16:creationId xmlns:a16="http://schemas.microsoft.com/office/drawing/2014/main" id="{90F1EFF8-A54A-4641-9D75-553CDF52D1E7}"/>
                    </a:ext>
                  </a:extLst>
                </p:cNvPr>
                <p:cNvSpPr txBox="1"/>
                <p:nvPr/>
              </p:nvSpPr>
              <p:spPr>
                <a:xfrm>
                  <a:off x="2124807" y="452677"/>
                  <a:ext cx="439615" cy="14653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800">
                      <a:solidFill>
                        <a:schemeClr val="bg1"/>
                      </a:solidFill>
                    </a:rPr>
                    <a:t>あと</a:t>
                  </a:r>
                  <a:r>
                    <a:rPr kumimoji="1" lang="en-US" altLang="ja-JP" sz="800">
                      <a:solidFill>
                        <a:schemeClr val="bg1"/>
                      </a:solidFill>
                    </a:rPr>
                    <a:t>00:00</a:t>
                  </a:r>
                  <a:endParaRPr kumimoji="1" lang="ja-JP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3" name="四角形: 角を丸くする 1732">
                <a:extLst>
                  <a:ext uri="{FF2B5EF4-FFF2-40B4-BE49-F238E27FC236}">
                    <a16:creationId xmlns:a16="http://schemas.microsoft.com/office/drawing/2014/main" id="{CC6B081A-558A-41B7-8F17-C66BAD65411A}"/>
                  </a:ext>
                </a:extLst>
              </p:cNvPr>
              <p:cNvSpPr/>
              <p:nvPr/>
            </p:nvSpPr>
            <p:spPr>
              <a:xfrm>
                <a:off x="7580702" y="1655770"/>
                <a:ext cx="803220" cy="321288"/>
              </a:xfrm>
              <a:prstGeom prst="roundRect">
                <a:avLst>
                  <a:gd name="adj" fmla="val 20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/>
                  <a:t>もどる</a:t>
                </a:r>
                <a:endParaRPr kumimoji="1" lang="en-US" altLang="ja-JP" sz="120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7E4DAA4-7BEB-4B54-A8CA-DA560BAFFDFF}"/>
                  </a:ext>
                </a:extLst>
              </p:cNvPr>
              <p:cNvSpPr/>
              <p:nvPr/>
            </p:nvSpPr>
            <p:spPr>
              <a:xfrm>
                <a:off x="7424925" y="5138874"/>
                <a:ext cx="803241" cy="32542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400" b="1"/>
                  <a:t>7</a:t>
                </a:r>
                <a:r>
                  <a:rPr kumimoji="1" lang="ja-JP" altLang="en-US" sz="1400" b="1"/>
                  <a:t> </a:t>
                </a:r>
                <a:r>
                  <a:rPr kumimoji="1" lang="en-US" altLang="ja-JP" sz="1100" b="1"/>
                  <a:t>/</a:t>
                </a:r>
                <a:r>
                  <a:rPr kumimoji="1" lang="ja-JP" altLang="en-US" sz="1100" b="1"/>
                  <a:t> </a:t>
                </a:r>
                <a:r>
                  <a:rPr kumimoji="1" lang="en-US" altLang="ja-JP" sz="1100" b="1"/>
                  <a:t>9</a:t>
                </a:r>
                <a:endParaRPr kumimoji="1" lang="ja-JP" altLang="en-US" sz="1100" b="1"/>
              </a:p>
            </p:txBody>
          </p:sp>
          <p:sp>
            <p:nvSpPr>
              <p:cNvPr id="55" name="四角形: 角を丸くする 1765">
                <a:extLst>
                  <a:ext uri="{FF2B5EF4-FFF2-40B4-BE49-F238E27FC236}">
                    <a16:creationId xmlns:a16="http://schemas.microsoft.com/office/drawing/2014/main" id="{242FDFB0-6466-4E39-9352-0CC00C090D5D}"/>
                  </a:ext>
                </a:extLst>
              </p:cNvPr>
              <p:cNvSpPr/>
              <p:nvPr/>
            </p:nvSpPr>
            <p:spPr>
              <a:xfrm>
                <a:off x="6608025" y="4155955"/>
                <a:ext cx="514061" cy="514532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56" name="四角形: 角を丸くする 1767">
                <a:extLst>
                  <a:ext uri="{FF2B5EF4-FFF2-40B4-BE49-F238E27FC236}">
                    <a16:creationId xmlns:a16="http://schemas.microsoft.com/office/drawing/2014/main" id="{BE3349B3-4640-4BE0-8693-732B70694A28}"/>
                  </a:ext>
                </a:extLst>
              </p:cNvPr>
              <p:cNvSpPr/>
              <p:nvPr/>
            </p:nvSpPr>
            <p:spPr>
              <a:xfrm>
                <a:off x="7581763" y="4155935"/>
                <a:ext cx="514061" cy="514532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endParaRPr kumimoji="1" lang="en-US" altLang="ja-JP" sz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テキスト ボックス 2557">
                <a:extLst>
                  <a:ext uri="{FF2B5EF4-FFF2-40B4-BE49-F238E27FC236}">
                    <a16:creationId xmlns:a16="http://schemas.microsoft.com/office/drawing/2014/main" id="{7FD2AF22-B265-40FE-B66F-9D2B73A8FBB1}"/>
                  </a:ext>
                </a:extLst>
              </p:cNvPr>
              <p:cNvSpPr txBox="1"/>
              <p:nvPr/>
            </p:nvSpPr>
            <p:spPr>
              <a:xfrm>
                <a:off x="5686208" y="2742783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大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35F0E4A4-8C70-414B-A6BD-74D847DD9FC0}"/>
                  </a:ext>
                </a:extLst>
              </p:cNvPr>
              <p:cNvGrpSpPr/>
              <p:nvPr/>
            </p:nvGrpSpPr>
            <p:grpSpPr>
              <a:xfrm>
                <a:off x="5686208" y="2260864"/>
                <a:ext cx="514061" cy="514532"/>
                <a:chOff x="136769" y="1094160"/>
                <a:chExt cx="437670" cy="438068"/>
              </a:xfrm>
            </p:grpSpPr>
            <p:sp>
              <p:nvSpPr>
                <p:cNvPr id="91" name="四角形: 角を丸くする 1763">
                  <a:extLst>
                    <a:ext uri="{FF2B5EF4-FFF2-40B4-BE49-F238E27FC236}">
                      <a16:creationId xmlns:a16="http://schemas.microsoft.com/office/drawing/2014/main" id="{371EE9C3-4D41-41AD-A095-6D5B421DB6BE}"/>
                    </a:ext>
                  </a:extLst>
                </p:cNvPr>
                <p:cNvSpPr/>
                <p:nvPr/>
              </p:nvSpPr>
              <p:spPr>
                <a:xfrm>
                  <a:off x="136769" y="1094160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sp>
              <p:nvSpPr>
                <p:cNvPr id="92" name="星: 24 pt 321">
                  <a:extLst>
                    <a:ext uri="{FF2B5EF4-FFF2-40B4-BE49-F238E27FC236}">
                      <a16:creationId xmlns:a16="http://schemas.microsoft.com/office/drawing/2014/main" id="{2EDA2A3C-E0E3-41F6-9DCD-207A168C0377}"/>
                    </a:ext>
                  </a:extLst>
                </p:cNvPr>
                <p:cNvSpPr/>
                <p:nvPr/>
              </p:nvSpPr>
              <p:spPr>
                <a:xfrm>
                  <a:off x="146272" y="1103357"/>
                  <a:ext cx="418664" cy="419675"/>
                </a:xfrm>
                <a:prstGeom prst="star24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D0F6E098-24C0-448A-A314-1AB9445E0DA0}"/>
                  </a:ext>
                </a:extLst>
              </p:cNvPr>
              <p:cNvGrpSpPr/>
              <p:nvPr/>
            </p:nvGrpSpPr>
            <p:grpSpPr>
              <a:xfrm>
                <a:off x="5686208" y="3192099"/>
                <a:ext cx="514061" cy="514532"/>
                <a:chOff x="136769" y="1887005"/>
                <a:chExt cx="437670" cy="438068"/>
              </a:xfrm>
            </p:grpSpPr>
            <p:sp>
              <p:nvSpPr>
                <p:cNvPr id="89" name="四角形: 角を丸くする 1763">
                  <a:extLst>
                    <a:ext uri="{FF2B5EF4-FFF2-40B4-BE49-F238E27FC236}">
                      <a16:creationId xmlns:a16="http://schemas.microsoft.com/office/drawing/2014/main" id="{9BE3E4B9-3086-4778-AE6B-D683A5CBB139}"/>
                    </a:ext>
                  </a:extLst>
                </p:cNvPr>
                <p:cNvSpPr/>
                <p:nvPr/>
              </p:nvSpPr>
              <p:spPr>
                <a:xfrm>
                  <a:off x="136769" y="1887005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sp>
              <p:nvSpPr>
                <p:cNvPr id="90" name="ブローチ 89">
                  <a:extLst>
                    <a:ext uri="{FF2B5EF4-FFF2-40B4-BE49-F238E27FC236}">
                      <a16:creationId xmlns:a16="http://schemas.microsoft.com/office/drawing/2014/main" id="{ADB9085F-4F89-4559-B74C-A8A621AE1F53}"/>
                    </a:ext>
                  </a:extLst>
                </p:cNvPr>
                <p:cNvSpPr/>
                <p:nvPr/>
              </p:nvSpPr>
              <p:spPr>
                <a:xfrm rot="20226087">
                  <a:off x="215902" y="1966253"/>
                  <a:ext cx="279405" cy="279573"/>
                </a:xfrm>
                <a:prstGeom prst="plaque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7CF94FBF-EBCD-486B-8F6D-16DF4408067E}"/>
                  </a:ext>
                </a:extLst>
              </p:cNvPr>
              <p:cNvGrpSpPr/>
              <p:nvPr/>
            </p:nvGrpSpPr>
            <p:grpSpPr>
              <a:xfrm>
                <a:off x="6608025" y="3192103"/>
                <a:ext cx="514061" cy="514532"/>
                <a:chOff x="921601" y="1887009"/>
                <a:chExt cx="437670" cy="438068"/>
              </a:xfrm>
            </p:grpSpPr>
            <p:sp>
              <p:nvSpPr>
                <p:cNvPr id="87" name="四角形: 角を丸くする 1765">
                  <a:extLst>
                    <a:ext uri="{FF2B5EF4-FFF2-40B4-BE49-F238E27FC236}">
                      <a16:creationId xmlns:a16="http://schemas.microsoft.com/office/drawing/2014/main" id="{D5DD042E-32FF-45CE-AED9-031EE27A40EB}"/>
                    </a:ext>
                  </a:extLst>
                </p:cNvPr>
                <p:cNvSpPr/>
                <p:nvPr/>
              </p:nvSpPr>
              <p:spPr>
                <a:xfrm>
                  <a:off x="921601" y="1887009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sp>
              <p:nvSpPr>
                <p:cNvPr id="88" name="ブローチ 87">
                  <a:extLst>
                    <a:ext uri="{FF2B5EF4-FFF2-40B4-BE49-F238E27FC236}">
                      <a16:creationId xmlns:a16="http://schemas.microsoft.com/office/drawing/2014/main" id="{062A7727-8BC3-4E35-A096-AF6C691B052E}"/>
                    </a:ext>
                  </a:extLst>
                </p:cNvPr>
                <p:cNvSpPr/>
                <p:nvPr/>
              </p:nvSpPr>
              <p:spPr>
                <a:xfrm rot="20226087">
                  <a:off x="1000734" y="1966257"/>
                  <a:ext cx="279405" cy="279573"/>
                </a:xfrm>
                <a:prstGeom prst="plaque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79117E35-CCE7-45A0-BC8D-01922F2D62B5}"/>
                  </a:ext>
                </a:extLst>
              </p:cNvPr>
              <p:cNvGrpSpPr/>
              <p:nvPr/>
            </p:nvGrpSpPr>
            <p:grpSpPr>
              <a:xfrm>
                <a:off x="7581763" y="3192084"/>
                <a:ext cx="514061" cy="514532"/>
                <a:chOff x="1750638" y="1886992"/>
                <a:chExt cx="437670" cy="438068"/>
              </a:xfrm>
            </p:grpSpPr>
            <p:sp>
              <p:nvSpPr>
                <p:cNvPr id="85" name="四角形: 角を丸くする 1767">
                  <a:extLst>
                    <a:ext uri="{FF2B5EF4-FFF2-40B4-BE49-F238E27FC236}">
                      <a16:creationId xmlns:a16="http://schemas.microsoft.com/office/drawing/2014/main" id="{51041797-EEC8-482F-90D9-026F0A652FA9}"/>
                    </a:ext>
                  </a:extLst>
                </p:cNvPr>
                <p:cNvSpPr/>
                <p:nvPr/>
              </p:nvSpPr>
              <p:spPr>
                <a:xfrm>
                  <a:off x="1750638" y="1886992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pic>
              <p:nvPicPr>
                <p:cNvPr id="86" name="図 85">
                  <a:extLst>
                    <a:ext uri="{FF2B5EF4-FFF2-40B4-BE49-F238E27FC236}">
                      <a16:creationId xmlns:a16="http://schemas.microsoft.com/office/drawing/2014/main" id="{46C4311D-B450-44FB-A5FD-B04369731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33675" y="1936456"/>
                  <a:ext cx="271597" cy="339141"/>
                </a:xfrm>
                <a:prstGeom prst="rect">
                  <a:avLst/>
                </a:prstGeom>
              </p:spPr>
            </p:pic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2F3B3545-FAFD-4CBA-92C6-51F8EA37D7C6}"/>
                  </a:ext>
                </a:extLst>
              </p:cNvPr>
              <p:cNvGrpSpPr/>
              <p:nvPr/>
            </p:nvGrpSpPr>
            <p:grpSpPr>
              <a:xfrm>
                <a:off x="5686208" y="4155950"/>
                <a:ext cx="514061" cy="514532"/>
                <a:chOff x="136769" y="2707620"/>
                <a:chExt cx="437670" cy="438068"/>
              </a:xfrm>
            </p:grpSpPr>
            <p:sp>
              <p:nvSpPr>
                <p:cNvPr id="83" name="四角形: 角を丸くする 1763">
                  <a:extLst>
                    <a:ext uri="{FF2B5EF4-FFF2-40B4-BE49-F238E27FC236}">
                      <a16:creationId xmlns:a16="http://schemas.microsoft.com/office/drawing/2014/main" id="{D3AC7861-B83C-44A5-A5A0-B05451763D84}"/>
                    </a:ext>
                  </a:extLst>
                </p:cNvPr>
                <p:cNvSpPr/>
                <p:nvPr/>
              </p:nvSpPr>
              <p:spPr>
                <a:xfrm>
                  <a:off x="136769" y="2707620"/>
                  <a:ext cx="437670" cy="438068"/>
                </a:xfrm>
                <a:prstGeom prst="roundRect">
                  <a:avLst>
                    <a:gd name="adj" fmla="val 1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en-US" altLang="ja-JP" sz="1200"/>
                </a:p>
              </p:txBody>
            </p:sp>
            <p:pic>
              <p:nvPicPr>
                <p:cNvPr id="84" name="図 83">
                  <a:extLst>
                    <a:ext uri="{FF2B5EF4-FFF2-40B4-BE49-F238E27FC236}">
                      <a16:creationId xmlns:a16="http://schemas.microsoft.com/office/drawing/2014/main" id="{AB1C7022-A69B-4F57-9C2F-B7754A005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9806" y="2757084"/>
                  <a:ext cx="271597" cy="339141"/>
                </a:xfrm>
                <a:prstGeom prst="rect">
                  <a:avLst/>
                </a:prstGeom>
              </p:spPr>
            </p:pic>
          </p:grpSp>
          <p:sp>
            <p:nvSpPr>
              <p:cNvPr id="63" name="テキスト ボックス 2557">
                <a:extLst>
                  <a:ext uri="{FF2B5EF4-FFF2-40B4-BE49-F238E27FC236}">
                    <a16:creationId xmlns:a16="http://schemas.microsoft.com/office/drawing/2014/main" id="{F4CC1317-FC40-481A-8F7B-D0B1F0DF17AC}"/>
                  </a:ext>
                </a:extLst>
              </p:cNvPr>
              <p:cNvSpPr txBox="1"/>
              <p:nvPr/>
            </p:nvSpPr>
            <p:spPr>
              <a:xfrm>
                <a:off x="5697370" y="3633755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デバフ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テキスト ボックス 2557">
                <a:extLst>
                  <a:ext uri="{FF2B5EF4-FFF2-40B4-BE49-F238E27FC236}">
                    <a16:creationId xmlns:a16="http://schemas.microsoft.com/office/drawing/2014/main" id="{A1C3F84A-C7A9-408C-B132-3E75334F47BC}"/>
                  </a:ext>
                </a:extLst>
              </p:cNvPr>
              <p:cNvSpPr txBox="1"/>
              <p:nvPr/>
            </p:nvSpPr>
            <p:spPr>
              <a:xfrm>
                <a:off x="6639825" y="3650173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バフ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2557">
                <a:extLst>
                  <a:ext uri="{FF2B5EF4-FFF2-40B4-BE49-F238E27FC236}">
                    <a16:creationId xmlns:a16="http://schemas.microsoft.com/office/drawing/2014/main" id="{B6DD8BB0-146C-468F-B2EF-BDE37EDB89B4}"/>
                  </a:ext>
                </a:extLst>
              </p:cNvPr>
              <p:cNvSpPr txBox="1"/>
              <p:nvPr/>
            </p:nvSpPr>
            <p:spPr>
              <a:xfrm>
                <a:off x="7636225" y="3636810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小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テキスト ボックス 2557">
                <a:extLst>
                  <a:ext uri="{FF2B5EF4-FFF2-40B4-BE49-F238E27FC236}">
                    <a16:creationId xmlns:a16="http://schemas.microsoft.com/office/drawing/2014/main" id="{43175D52-BD1A-4330-A19C-54B9F4372527}"/>
                  </a:ext>
                </a:extLst>
              </p:cNvPr>
              <p:cNvSpPr txBox="1"/>
              <p:nvPr/>
            </p:nvSpPr>
            <p:spPr>
              <a:xfrm>
                <a:off x="5707185" y="4652337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小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テキスト ボックス 2557">
                <a:extLst>
                  <a:ext uri="{FF2B5EF4-FFF2-40B4-BE49-F238E27FC236}">
                    <a16:creationId xmlns:a16="http://schemas.microsoft.com/office/drawing/2014/main" id="{0B8A00CA-47E7-4752-91BD-F615B4E938FB}"/>
                  </a:ext>
                </a:extLst>
              </p:cNvPr>
              <p:cNvSpPr txBox="1"/>
              <p:nvPr/>
            </p:nvSpPr>
            <p:spPr>
              <a:xfrm>
                <a:off x="6649640" y="4668755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テキスト ボックス 2557">
                <a:extLst>
                  <a:ext uri="{FF2B5EF4-FFF2-40B4-BE49-F238E27FC236}">
                    <a16:creationId xmlns:a16="http://schemas.microsoft.com/office/drawing/2014/main" id="{7575E37E-F94A-47B2-873F-D2FEE38FF182}"/>
                  </a:ext>
                </a:extLst>
              </p:cNvPr>
              <p:cNvSpPr txBox="1"/>
              <p:nvPr/>
            </p:nvSpPr>
            <p:spPr>
              <a:xfrm>
                <a:off x="7646040" y="4655392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C08EF315-583D-4225-9A16-B8DE9C516B5F}"/>
                  </a:ext>
                </a:extLst>
              </p:cNvPr>
              <p:cNvGrpSpPr/>
              <p:nvPr/>
            </p:nvGrpSpPr>
            <p:grpSpPr>
              <a:xfrm>
                <a:off x="7500087" y="2034666"/>
                <a:ext cx="678828" cy="793670"/>
                <a:chOff x="995680" y="989950"/>
                <a:chExt cx="546836" cy="684106"/>
              </a:xfrm>
            </p:grpSpPr>
            <p:sp>
              <p:nvSpPr>
                <p:cNvPr id="81" name="円柱 80">
                  <a:extLst>
                    <a:ext uri="{FF2B5EF4-FFF2-40B4-BE49-F238E27FC236}">
                      <a16:creationId xmlns:a16="http://schemas.microsoft.com/office/drawing/2014/main" id="{D23F2AA7-C6CE-4232-A4BC-36ADA5C874B8}"/>
                    </a:ext>
                  </a:extLst>
                </p:cNvPr>
                <p:cNvSpPr/>
                <p:nvPr/>
              </p:nvSpPr>
              <p:spPr>
                <a:xfrm>
                  <a:off x="995680" y="1126773"/>
                  <a:ext cx="546834" cy="547283"/>
                </a:xfrm>
                <a:prstGeom prst="ca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82" name="テキスト ボックス 2159">
                  <a:extLst>
                    <a:ext uri="{FF2B5EF4-FFF2-40B4-BE49-F238E27FC236}">
                      <a16:creationId xmlns:a16="http://schemas.microsoft.com/office/drawing/2014/main" id="{3972077B-913E-4293-8037-2CDA9CE4FC8F}"/>
                    </a:ext>
                  </a:extLst>
                </p:cNvPr>
                <p:cNvSpPr txBox="1"/>
                <p:nvPr/>
              </p:nvSpPr>
              <p:spPr>
                <a:xfrm>
                  <a:off x="1028012" y="989950"/>
                  <a:ext cx="514504" cy="2683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200">
                      <a:solidFill>
                        <a:schemeClr val="bg1"/>
                      </a:solidFill>
                    </a:rPr>
                    <a:t>99:99</a:t>
                  </a:r>
                  <a:endParaRPr kumimoji="1" lang="ja-JP" altLang="en-US" sz="12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1" name="星: 24 pt 321">
                <a:extLst>
                  <a:ext uri="{FF2B5EF4-FFF2-40B4-BE49-F238E27FC236}">
                    <a16:creationId xmlns:a16="http://schemas.microsoft.com/office/drawing/2014/main" id="{5A6A5981-A526-49D9-8AB2-575CD4C1FD09}"/>
                  </a:ext>
                </a:extLst>
              </p:cNvPr>
              <p:cNvSpPr/>
              <p:nvPr/>
            </p:nvSpPr>
            <p:spPr>
              <a:xfrm>
                <a:off x="7646040" y="2415136"/>
                <a:ext cx="385901" cy="345805"/>
              </a:xfrm>
              <a:prstGeom prst="star24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72" name="テキスト ボックス 2557">
                <a:extLst>
                  <a:ext uri="{FF2B5EF4-FFF2-40B4-BE49-F238E27FC236}">
                    <a16:creationId xmlns:a16="http://schemas.microsoft.com/office/drawing/2014/main" id="{E4F12482-7068-4D59-BD1E-F216D43023B6}"/>
                  </a:ext>
                </a:extLst>
              </p:cNvPr>
              <p:cNvSpPr txBox="1"/>
              <p:nvPr/>
            </p:nvSpPr>
            <p:spPr>
              <a:xfrm>
                <a:off x="7603218" y="2789708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6ACAD28-9606-471D-AB93-E10CB8B53686}"/>
                  </a:ext>
                </a:extLst>
              </p:cNvPr>
              <p:cNvGrpSpPr/>
              <p:nvPr/>
            </p:nvGrpSpPr>
            <p:grpSpPr>
              <a:xfrm>
                <a:off x="6530807" y="2016508"/>
                <a:ext cx="678828" cy="793670"/>
                <a:chOff x="995680" y="989950"/>
                <a:chExt cx="546836" cy="684106"/>
              </a:xfrm>
            </p:grpSpPr>
            <p:sp>
              <p:nvSpPr>
                <p:cNvPr id="79" name="円柱 78">
                  <a:extLst>
                    <a:ext uri="{FF2B5EF4-FFF2-40B4-BE49-F238E27FC236}">
                      <a16:creationId xmlns:a16="http://schemas.microsoft.com/office/drawing/2014/main" id="{AB279BEA-1646-445A-A7D6-888DB130B189}"/>
                    </a:ext>
                  </a:extLst>
                </p:cNvPr>
                <p:cNvSpPr/>
                <p:nvPr/>
              </p:nvSpPr>
              <p:spPr>
                <a:xfrm>
                  <a:off x="995680" y="1126773"/>
                  <a:ext cx="546834" cy="547283"/>
                </a:xfrm>
                <a:prstGeom prst="ca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80" name="テキスト ボックス 2159">
                  <a:extLst>
                    <a:ext uri="{FF2B5EF4-FFF2-40B4-BE49-F238E27FC236}">
                      <a16:creationId xmlns:a16="http://schemas.microsoft.com/office/drawing/2014/main" id="{F76F4B25-BA09-4F9E-8086-38A6E8326D9D}"/>
                    </a:ext>
                  </a:extLst>
                </p:cNvPr>
                <p:cNvSpPr txBox="1"/>
                <p:nvPr/>
              </p:nvSpPr>
              <p:spPr>
                <a:xfrm>
                  <a:off x="1028012" y="989950"/>
                  <a:ext cx="514504" cy="2683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1200">
                      <a:solidFill>
                        <a:schemeClr val="bg1"/>
                      </a:solidFill>
                    </a:rPr>
                    <a:t>00:00</a:t>
                  </a:r>
                  <a:endParaRPr kumimoji="1" lang="ja-JP" altLang="en-US" sz="12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4" name="星: 24 pt 321">
                <a:extLst>
                  <a:ext uri="{FF2B5EF4-FFF2-40B4-BE49-F238E27FC236}">
                    <a16:creationId xmlns:a16="http://schemas.microsoft.com/office/drawing/2014/main" id="{038201F1-3744-4112-93A4-041BD0CC8D34}"/>
                  </a:ext>
                </a:extLst>
              </p:cNvPr>
              <p:cNvSpPr/>
              <p:nvPr/>
            </p:nvSpPr>
            <p:spPr>
              <a:xfrm>
                <a:off x="6676760" y="2396978"/>
                <a:ext cx="385901" cy="345805"/>
              </a:xfrm>
              <a:prstGeom prst="star24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75" name="テキスト ボックス 2557">
                <a:extLst>
                  <a:ext uri="{FF2B5EF4-FFF2-40B4-BE49-F238E27FC236}">
                    <a16:creationId xmlns:a16="http://schemas.microsoft.com/office/drawing/2014/main" id="{4EC9649D-F375-4C63-8735-6600CF85426C}"/>
                  </a:ext>
                </a:extLst>
              </p:cNvPr>
              <p:cNvSpPr txBox="1"/>
              <p:nvPr/>
            </p:nvSpPr>
            <p:spPr>
              <a:xfrm>
                <a:off x="6633938" y="2771550"/>
                <a:ext cx="481923" cy="31516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>
                    <a:solidFill>
                      <a:schemeClr val="bg1"/>
                    </a:solidFill>
                  </a:rPr>
                  <a:t>攻撃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(</a:t>
                </a:r>
                <a:r>
                  <a:rPr kumimoji="1" lang="ja-JP" altLang="en-US" sz="1200" b="1">
                    <a:solidFill>
                      <a:schemeClr val="bg1"/>
                    </a:solidFill>
                  </a:rPr>
                  <a:t>中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)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F4D9D083-D2BE-4A6D-BD2D-B3749AF5AF17}"/>
                  </a:ext>
                </a:extLst>
              </p:cNvPr>
              <p:cNvSpPr/>
              <p:nvPr/>
            </p:nvSpPr>
            <p:spPr>
              <a:xfrm>
                <a:off x="7017436" y="2235869"/>
                <a:ext cx="196850" cy="196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２</a:t>
                </a:r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1C0375C2-4114-4855-86DE-719E809751FA}"/>
                  </a:ext>
                </a:extLst>
              </p:cNvPr>
              <p:cNvSpPr/>
              <p:nvPr/>
            </p:nvSpPr>
            <p:spPr>
              <a:xfrm>
                <a:off x="8058159" y="2224934"/>
                <a:ext cx="196850" cy="196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</a:t>
                </a:r>
                <a:endParaRPr kumimoji="1" lang="ja-JP" altLang="en-US"/>
              </a:p>
            </p:txBody>
          </p:sp>
          <p:sp>
            <p:nvSpPr>
              <p:cNvPr id="78" name="四角形: 角を丸くする 1543">
                <a:extLst>
                  <a:ext uri="{FF2B5EF4-FFF2-40B4-BE49-F238E27FC236}">
                    <a16:creationId xmlns:a16="http://schemas.microsoft.com/office/drawing/2014/main" id="{CDF4043C-E9EF-4216-B857-2072ECB04F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0945" y="2431965"/>
                <a:ext cx="636400" cy="237909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/>
                  <a:t>獲得</a:t>
                </a:r>
              </a:p>
            </p:txBody>
          </p:sp>
        </p:grpSp>
        <p:sp>
          <p:nvSpPr>
            <p:cNvPr id="38" name="星: 24 pt 321">
              <a:extLst>
                <a:ext uri="{FF2B5EF4-FFF2-40B4-BE49-F238E27FC236}">
                  <a16:creationId xmlns:a16="http://schemas.microsoft.com/office/drawing/2014/main" id="{50153363-09B2-4E83-BD7E-9B7E7D58D5C7}"/>
                </a:ext>
              </a:extLst>
            </p:cNvPr>
            <p:cNvSpPr/>
            <p:nvPr/>
          </p:nvSpPr>
          <p:spPr>
            <a:xfrm>
              <a:off x="5133374" y="1394284"/>
              <a:ext cx="287848" cy="285525"/>
            </a:xfrm>
            <a:prstGeom prst="star24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9" name="テキスト ボックス 2557">
              <a:extLst>
                <a:ext uri="{FF2B5EF4-FFF2-40B4-BE49-F238E27FC236}">
                  <a16:creationId xmlns:a16="http://schemas.microsoft.com/office/drawing/2014/main" id="{62873CA1-4403-4875-86CF-871060E5C594}"/>
                </a:ext>
              </a:extLst>
            </p:cNvPr>
            <p:cNvSpPr txBox="1"/>
            <p:nvPr/>
          </p:nvSpPr>
          <p:spPr>
            <a:xfrm>
              <a:off x="4300709" y="1688925"/>
              <a:ext cx="359472" cy="26022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" name="テキスト ボックス 2557">
              <a:extLst>
                <a:ext uri="{FF2B5EF4-FFF2-40B4-BE49-F238E27FC236}">
                  <a16:creationId xmlns:a16="http://schemas.microsoft.com/office/drawing/2014/main" id="{77286BAA-D757-4CCC-98BE-6E3A4DDB1C43}"/>
                </a:ext>
              </a:extLst>
            </p:cNvPr>
            <p:cNvSpPr txBox="1"/>
            <p:nvPr/>
          </p:nvSpPr>
          <p:spPr>
            <a:xfrm>
              <a:off x="5101433" y="1703561"/>
              <a:ext cx="359472" cy="26022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20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)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テキスト ボックス 2557">
              <a:extLst>
                <a:ext uri="{FF2B5EF4-FFF2-40B4-BE49-F238E27FC236}">
                  <a16:creationId xmlns:a16="http://schemas.microsoft.com/office/drawing/2014/main" id="{25EC39F3-88E4-477B-B96E-67043430ABBF}"/>
                </a:ext>
              </a:extLst>
            </p:cNvPr>
            <p:cNvSpPr txBox="1"/>
            <p:nvPr/>
          </p:nvSpPr>
          <p:spPr>
            <a:xfrm>
              <a:off x="4520003" y="859159"/>
              <a:ext cx="280924" cy="21735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b="1">
                  <a:solidFill>
                    <a:schemeClr val="bg1"/>
                  </a:solidFill>
                </a:rPr>
                <a:t>無制限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BE27A19-6B95-4160-A6AC-C95BF5206188}"/>
                </a:ext>
              </a:extLst>
            </p:cNvPr>
            <p:cNvSpPr txBox="1"/>
            <p:nvPr/>
          </p:nvSpPr>
          <p:spPr>
            <a:xfrm>
              <a:off x="4783317" y="1562422"/>
              <a:ext cx="1210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/>
                <a:t>抽出完了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F76D0D84-FAE2-4C8E-86B0-06CD66717EF6}"/>
                </a:ext>
              </a:extLst>
            </p:cNvPr>
            <p:cNvSpPr/>
            <p:nvPr/>
          </p:nvSpPr>
          <p:spPr>
            <a:xfrm>
              <a:off x="4159099" y="653268"/>
              <a:ext cx="2270948" cy="3745081"/>
            </a:xfrm>
            <a:prstGeom prst="rect">
              <a:avLst/>
            </a:prstGeom>
            <a:solidFill>
              <a:srgbClr val="2F5597">
                <a:alpha val="5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B64483C5-4B12-40D9-BEE5-E299FD9CFA57}"/>
                </a:ext>
              </a:extLst>
            </p:cNvPr>
            <p:cNvGrpSpPr/>
            <p:nvPr/>
          </p:nvGrpSpPr>
          <p:grpSpPr>
            <a:xfrm>
              <a:off x="4166270" y="1305289"/>
              <a:ext cx="2262547" cy="2186001"/>
              <a:chOff x="1389832" y="4206054"/>
              <a:chExt cx="2262547" cy="2186001"/>
            </a:xfrm>
          </p:grpSpPr>
          <p:sp>
            <p:nvSpPr>
              <p:cNvPr id="45" name="四角形: 角を丸くする 2">
                <a:extLst>
                  <a:ext uri="{FF2B5EF4-FFF2-40B4-BE49-F238E27FC236}">
                    <a16:creationId xmlns:a16="http://schemas.microsoft.com/office/drawing/2014/main" id="{C1D2054E-D751-478A-A463-60490C1C2F73}"/>
                  </a:ext>
                </a:extLst>
              </p:cNvPr>
              <p:cNvSpPr/>
              <p:nvPr/>
            </p:nvSpPr>
            <p:spPr>
              <a:xfrm>
                <a:off x="1389832" y="4206054"/>
                <a:ext cx="2262547" cy="218600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四角形: 角を丸くする 41">
                <a:extLst>
                  <a:ext uri="{FF2B5EF4-FFF2-40B4-BE49-F238E27FC236}">
                    <a16:creationId xmlns:a16="http://schemas.microsoft.com/office/drawing/2014/main" id="{7AE60CFE-C92C-461E-9290-ABA88A7B9C78}"/>
                  </a:ext>
                </a:extLst>
              </p:cNvPr>
              <p:cNvSpPr/>
              <p:nvPr/>
            </p:nvSpPr>
            <p:spPr>
              <a:xfrm>
                <a:off x="2071899" y="4604660"/>
                <a:ext cx="951375" cy="78016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欠片絵</a:t>
                </a: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365134B-61D2-4BB1-9536-0114E5A3C1C8}"/>
                  </a:ext>
                </a:extLst>
              </p:cNvPr>
              <p:cNvSpPr txBox="1"/>
              <p:nvPr/>
            </p:nvSpPr>
            <p:spPr>
              <a:xfrm>
                <a:off x="1566302" y="5493599"/>
                <a:ext cx="1954257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/>
                  <a:t>名前名前名前</a:t>
                </a:r>
                <a:endParaRPr kumimoji="1" lang="en-US" altLang="ja-JP" sz="1100"/>
              </a:p>
              <a:p>
                <a:pPr algn="ctr"/>
                <a:r>
                  <a:rPr kumimoji="1" lang="en-US" altLang="ja-JP"/>
                  <a:t>ATK +100</a:t>
                </a:r>
                <a:endParaRPr kumimoji="1" lang="ja-JP" altLang="en-US"/>
              </a:p>
            </p:txBody>
          </p:sp>
          <p:sp>
            <p:nvSpPr>
              <p:cNvPr id="49" name="四角形: 角を丸くする 41">
                <a:extLst>
                  <a:ext uri="{FF2B5EF4-FFF2-40B4-BE49-F238E27FC236}">
                    <a16:creationId xmlns:a16="http://schemas.microsoft.com/office/drawing/2014/main" id="{CA9686D1-8D37-4666-B637-BA634F358EB4}"/>
                  </a:ext>
                </a:extLst>
              </p:cNvPr>
              <p:cNvSpPr/>
              <p:nvPr/>
            </p:nvSpPr>
            <p:spPr>
              <a:xfrm>
                <a:off x="2259535" y="6010006"/>
                <a:ext cx="718643" cy="30151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OK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4E82C9C-B02B-4980-8538-D8CC7365AA7D}"/>
                  </a:ext>
                </a:extLst>
              </p:cNvPr>
              <p:cNvSpPr txBox="1"/>
              <p:nvPr/>
            </p:nvSpPr>
            <p:spPr>
              <a:xfrm>
                <a:off x="1749999" y="4283497"/>
                <a:ext cx="1537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b="1"/>
                  <a:t>　　抽出完了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97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C7361-14A0-447B-B570-EE7F012873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0296febf-2773-4faf-ae76-6dee2362d0db"/>
  </ds:schemaRefs>
</ds:datastoreItem>
</file>

<file path=customXml/itemProps2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1019</Words>
  <Application>Microsoft Office PowerPoint</Application>
  <PresentationFormat>画面に合わせる (4:3)</PresentationFormat>
  <Paragraphs>242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30</cp:revision>
  <dcterms:created xsi:type="dcterms:W3CDTF">2020-02-17T02:40:42Z</dcterms:created>
  <dcterms:modified xsi:type="dcterms:W3CDTF">2020-04-30T14:47:29Z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