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22"/>
  </p:notesMasterIdLst>
  <p:sldIdLst>
    <p:sldId id="270" r:id="rId5"/>
    <p:sldId id="271" r:id="rId6"/>
    <p:sldId id="257" r:id="rId7"/>
    <p:sldId id="288" r:id="rId8"/>
    <p:sldId id="284" r:id="rId9"/>
    <p:sldId id="280" r:id="rId10"/>
    <p:sldId id="273" r:id="rId11"/>
    <p:sldId id="274" r:id="rId12"/>
    <p:sldId id="286" r:id="rId13"/>
    <p:sldId id="292" r:id="rId14"/>
    <p:sldId id="283" r:id="rId15"/>
    <p:sldId id="278" r:id="rId16"/>
    <p:sldId id="289" r:id="rId17"/>
    <p:sldId id="279" r:id="rId18"/>
    <p:sldId id="290" r:id="rId19"/>
    <p:sldId id="291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03864"/>
    <a:srgbClr val="2F5597"/>
    <a:srgbClr val="000000"/>
    <a:srgbClr val="AFABAB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46E34-7854-4630-ADB9-77016BDCD1E8}" v="2314" dt="2020-03-31T03:02:55.628"/>
    <p1510:client id="{BFC6D9D3-4201-4A18-A548-A1ADE3576E56}" v="705" dt="2020-03-30T10:03:59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614-2F8F-4032-A18B-20643266B7D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01D4C-EA59-49FF-A24E-CA9236BFD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1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7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7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2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1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3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3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5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3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41679"/>
              </p:ext>
            </p:extLst>
          </p:nvPr>
        </p:nvGraphicFramePr>
        <p:xfrm>
          <a:off x="599845" y="969361"/>
          <a:ext cx="633903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7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300939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05532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sz="7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2020.03.12 </a:t>
                      </a:r>
                      <a:r>
                        <a:rPr kumimoji="1" lang="ja-JP" altLang="en-US" sz="7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増本</a:t>
                      </a: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作成</a:t>
                      </a:r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700" b="0" i="0" u="none" strike="noStrike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2020.03.27 </a:t>
                      </a:r>
                      <a:r>
                        <a:rPr lang="ja-JP" sz="700" b="0" i="0" u="none" strike="noStrike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増本</a:t>
                      </a:r>
                      <a:endParaRPr kumimoji="1" 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フロー、各画面作成</a:t>
                      </a: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2020.03.30 </a:t>
                      </a:r>
                      <a:r>
                        <a:rPr kumimoji="1" lang="ja-JP" altLang="en-US" sz="7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増本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各画面の詳細を追記</a:t>
                      </a: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2020.03.31 〃</a:t>
                      </a:r>
                      <a:endParaRPr kumimoji="1" lang="ja-JP" altLang="en-US" sz="7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入団申請のウィンドウを追加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34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9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1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6853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6A7CDF-7B19-4C0A-B34C-040D7B07B723}"/>
              </a:ext>
            </a:extLst>
          </p:cNvPr>
          <p:cNvSpPr txBox="1"/>
          <p:nvPr/>
        </p:nvSpPr>
        <p:spPr>
          <a:xfrm>
            <a:off x="539400" y="6246652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※</a:t>
            </a:r>
            <a:r>
              <a:rPr kumimoji="1" lang="ja-JP" altLang="en-US" sz="1000"/>
              <a:t>古い更新履歴は最後のページに移動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60A57E-4799-4671-BBCD-A0BA1878F69A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E1E0DD-83C0-4549-9DBA-DAAB616E4FD3}"/>
              </a:ext>
            </a:extLst>
          </p:cNvPr>
          <p:cNvSpPr/>
          <p:nvPr/>
        </p:nvSpPr>
        <p:spPr>
          <a:xfrm>
            <a:off x="62200" y="1142872"/>
            <a:ext cx="2942053" cy="462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3F925E1-936C-4240-8227-34FA2116E3B5}"/>
              </a:ext>
            </a:extLst>
          </p:cNvPr>
          <p:cNvSpPr/>
          <p:nvPr/>
        </p:nvSpPr>
        <p:spPr>
          <a:xfrm>
            <a:off x="62200" y="1145301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DEC9942-2140-433D-A36B-EC1E38687EC7}"/>
              </a:ext>
            </a:extLst>
          </p:cNvPr>
          <p:cNvSpPr/>
          <p:nvPr/>
        </p:nvSpPr>
        <p:spPr>
          <a:xfrm>
            <a:off x="62200" y="5354382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フッター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FE585C8-9497-4545-B9AB-544DAA8CB81D}"/>
              </a:ext>
            </a:extLst>
          </p:cNvPr>
          <p:cNvSpPr/>
          <p:nvPr/>
        </p:nvSpPr>
        <p:spPr>
          <a:xfrm>
            <a:off x="62200" y="3207131"/>
            <a:ext cx="2956188" cy="317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b="1">
                <a:solidFill>
                  <a:schemeClr val="tx1"/>
                </a:solidFill>
              </a:rPr>
              <a:t>最終イベント名</a:t>
            </a:r>
            <a:endParaRPr kumimoji="1" lang="en-US" altLang="ja-JP" sz="900" b="1">
              <a:solidFill>
                <a:schemeClr val="tx1"/>
              </a:solidFill>
            </a:endParaRPr>
          </a:p>
          <a:p>
            <a:r>
              <a:rPr kumimoji="1" lang="en-US" altLang="ja-JP" sz="900" b="1">
                <a:solidFill>
                  <a:schemeClr val="tx1"/>
                </a:solidFill>
              </a:rPr>
              <a:t>XXX</a:t>
            </a:r>
            <a:r>
              <a:rPr kumimoji="1" lang="ja-JP" altLang="en-US" sz="900" b="1">
                <a:solidFill>
                  <a:schemeClr val="tx1"/>
                </a:solidFill>
              </a:rPr>
              <a:t> 位</a:t>
            </a:r>
          </a:p>
        </p:txBody>
      </p:sp>
      <p:pic>
        <p:nvPicPr>
          <p:cNvPr id="19" name="グラフィックス 18" descr="新しい車いす">
            <a:extLst>
              <a:ext uri="{FF2B5EF4-FFF2-40B4-BE49-F238E27FC236}">
                <a16:creationId xmlns:a16="http://schemas.microsoft.com/office/drawing/2014/main" id="{1A2492EE-0D12-46C0-9C15-0FBF24B28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147" y="2036988"/>
            <a:ext cx="1239623" cy="1239623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9EBC9F2-3A9A-436F-8D7B-AF8CFBEB8733}"/>
              </a:ext>
            </a:extLst>
          </p:cNvPr>
          <p:cNvSpPr/>
          <p:nvPr/>
        </p:nvSpPr>
        <p:spPr>
          <a:xfrm>
            <a:off x="62200" y="3515304"/>
            <a:ext cx="2942052" cy="18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51A66EF-39E8-4C44-8427-16A96D84810D}"/>
              </a:ext>
            </a:extLst>
          </p:cNvPr>
          <p:cNvSpPr/>
          <p:nvPr/>
        </p:nvSpPr>
        <p:spPr>
          <a:xfrm>
            <a:off x="69343" y="3518720"/>
            <a:ext cx="974472" cy="2701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チャット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1339734-754C-4CCD-A95B-4465D137EFEE}"/>
              </a:ext>
            </a:extLst>
          </p:cNvPr>
          <p:cNvSpPr/>
          <p:nvPr/>
        </p:nvSpPr>
        <p:spPr>
          <a:xfrm>
            <a:off x="2021621" y="3521666"/>
            <a:ext cx="974472" cy="270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メンバー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579D75F-5239-4B4A-92A8-B0B4A283C864}"/>
              </a:ext>
            </a:extLst>
          </p:cNvPr>
          <p:cNvSpPr txBox="1"/>
          <p:nvPr/>
        </p:nvSpPr>
        <p:spPr>
          <a:xfrm>
            <a:off x="62200" y="1568432"/>
            <a:ext cx="2942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師団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F4EDDC2-6E63-4157-B298-7CD9A3DFE826}"/>
              </a:ext>
            </a:extLst>
          </p:cNvPr>
          <p:cNvSpPr/>
          <p:nvPr/>
        </p:nvSpPr>
        <p:spPr>
          <a:xfrm>
            <a:off x="1045988" y="3516004"/>
            <a:ext cx="974472" cy="2701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ショップ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67C17E62-4186-4AF8-A51F-AB817D4BFD16}"/>
              </a:ext>
            </a:extLst>
          </p:cNvPr>
          <p:cNvGrpSpPr/>
          <p:nvPr/>
        </p:nvGrpSpPr>
        <p:grpSpPr>
          <a:xfrm>
            <a:off x="41911" y="4094468"/>
            <a:ext cx="716754" cy="345721"/>
            <a:chOff x="320920" y="3839560"/>
            <a:chExt cx="649211" cy="313142"/>
          </a:xfrm>
        </p:grpSpPr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945794F9-F06D-4E57-948F-D0C497FECC43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A483BFA-6530-4AEB-9B3A-7FB97B8D6B57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リーダー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9A3B785-B4FC-4FDF-A5C6-EEE50CC08DAD}"/>
              </a:ext>
            </a:extLst>
          </p:cNvPr>
          <p:cNvSpPr txBox="1"/>
          <p:nvPr/>
        </p:nvSpPr>
        <p:spPr>
          <a:xfrm>
            <a:off x="556579" y="4100350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サブリーダー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BB9060F-81B3-4CE1-A9A9-2CFEA0EF6BCB}"/>
              </a:ext>
            </a:extLst>
          </p:cNvPr>
          <p:cNvSpPr txBox="1"/>
          <p:nvPr/>
        </p:nvSpPr>
        <p:spPr>
          <a:xfrm>
            <a:off x="556579" y="4246836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228719C1-BF51-49E9-86EF-517183F365F4}"/>
              </a:ext>
            </a:extLst>
          </p:cNvPr>
          <p:cNvSpPr txBox="1"/>
          <p:nvPr/>
        </p:nvSpPr>
        <p:spPr>
          <a:xfrm>
            <a:off x="1605830" y="4274674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>
                <a:solidFill>
                  <a:schemeClr val="bg1"/>
                </a:solidFill>
              </a:rPr>
              <a:t>xx</a:t>
            </a:r>
            <a:r>
              <a:rPr kumimoji="1" lang="ja-JP" altLang="en-US" sz="60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0285B32-2A88-482A-9B93-3C4E6F36A443}"/>
              </a:ext>
            </a:extLst>
          </p:cNvPr>
          <p:cNvSpPr txBox="1"/>
          <p:nvPr/>
        </p:nvSpPr>
        <p:spPr>
          <a:xfrm>
            <a:off x="657622" y="4091014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RANK</a:t>
            </a:r>
            <a:r>
              <a:rPr kumimoji="1" lang="ja-JP" altLang="en-US" sz="600">
                <a:solidFill>
                  <a:schemeClr val="bg1"/>
                </a:solidFill>
              </a:rPr>
              <a:t> </a:t>
            </a:r>
            <a:r>
              <a:rPr kumimoji="1" lang="en-US" altLang="ja-JP" sz="600">
                <a:solidFill>
                  <a:schemeClr val="bg1"/>
                </a:solidFill>
              </a:rPr>
              <a:t>XXX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FE5915F6-B425-452F-8F68-E05ED63D2629}"/>
              </a:ext>
            </a:extLst>
          </p:cNvPr>
          <p:cNvGrpSpPr/>
          <p:nvPr/>
        </p:nvGrpSpPr>
        <p:grpSpPr>
          <a:xfrm>
            <a:off x="41911" y="4485291"/>
            <a:ext cx="716754" cy="345721"/>
            <a:chOff x="320920" y="3839560"/>
            <a:chExt cx="649211" cy="313142"/>
          </a:xfrm>
        </p:grpSpPr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BE07610F-9E5A-446A-BF35-F700661F371A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AFBC7FC8-8265-4174-8516-29D50AEB8A7C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リーダー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583732B6-E44C-4FA1-8F3E-D974CB50A286}"/>
              </a:ext>
            </a:extLst>
          </p:cNvPr>
          <p:cNvSpPr txBox="1"/>
          <p:nvPr/>
        </p:nvSpPr>
        <p:spPr>
          <a:xfrm>
            <a:off x="556579" y="4491173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サブリーダー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7B66BB68-4112-436C-9E8F-9C09CCE38E05}"/>
              </a:ext>
            </a:extLst>
          </p:cNvPr>
          <p:cNvSpPr txBox="1"/>
          <p:nvPr/>
        </p:nvSpPr>
        <p:spPr>
          <a:xfrm>
            <a:off x="556579" y="4637659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7064789F-E803-4421-8162-71C63992A722}"/>
              </a:ext>
            </a:extLst>
          </p:cNvPr>
          <p:cNvSpPr txBox="1"/>
          <p:nvPr/>
        </p:nvSpPr>
        <p:spPr>
          <a:xfrm>
            <a:off x="1605830" y="4665497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A7C6F9DD-44DA-4E74-B45E-269381D7FBB9}"/>
              </a:ext>
            </a:extLst>
          </p:cNvPr>
          <p:cNvSpPr txBox="1"/>
          <p:nvPr/>
        </p:nvSpPr>
        <p:spPr>
          <a:xfrm>
            <a:off x="657622" y="4481837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RANK</a:t>
            </a:r>
            <a:r>
              <a:rPr kumimoji="1" lang="ja-JP" altLang="en-US" sz="600">
                <a:solidFill>
                  <a:schemeClr val="bg1"/>
                </a:solidFill>
              </a:rPr>
              <a:t> </a:t>
            </a:r>
            <a:r>
              <a:rPr kumimoji="1" lang="en-US" altLang="ja-JP" sz="600">
                <a:solidFill>
                  <a:schemeClr val="bg1"/>
                </a:solidFill>
              </a:rPr>
              <a:t>XXX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4761FE5E-5D87-47D1-A90A-1F35D4C5BD5C}"/>
              </a:ext>
            </a:extLst>
          </p:cNvPr>
          <p:cNvGrpSpPr/>
          <p:nvPr/>
        </p:nvGrpSpPr>
        <p:grpSpPr>
          <a:xfrm>
            <a:off x="41911" y="4913034"/>
            <a:ext cx="716754" cy="345721"/>
            <a:chOff x="320920" y="3839560"/>
            <a:chExt cx="649211" cy="313142"/>
          </a:xfrm>
        </p:grpSpPr>
        <p:sp>
          <p:nvSpPr>
            <p:cNvPr id="125" name="四角形: 角を丸くする 124">
              <a:extLst>
                <a:ext uri="{FF2B5EF4-FFF2-40B4-BE49-F238E27FC236}">
                  <a16:creationId xmlns:a16="http://schemas.microsoft.com/office/drawing/2014/main" id="{D8B950ED-C618-495B-AE06-DDD2599DED55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55B1A18C-0BED-4FFD-98B9-18B7C366E4B6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リーダー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46F8661-4370-40EE-B2C0-947BB270B69E}"/>
              </a:ext>
            </a:extLst>
          </p:cNvPr>
          <p:cNvSpPr txBox="1"/>
          <p:nvPr/>
        </p:nvSpPr>
        <p:spPr>
          <a:xfrm>
            <a:off x="556579" y="4918916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サブリーダー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E1377BEA-E264-486B-8708-9A3415F3628D}"/>
              </a:ext>
            </a:extLst>
          </p:cNvPr>
          <p:cNvSpPr txBox="1"/>
          <p:nvPr/>
        </p:nvSpPr>
        <p:spPr>
          <a:xfrm>
            <a:off x="556579" y="5065402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3EDF3B1-16E5-4DC3-99D4-C2753B521CE8}"/>
              </a:ext>
            </a:extLst>
          </p:cNvPr>
          <p:cNvSpPr txBox="1"/>
          <p:nvPr/>
        </p:nvSpPr>
        <p:spPr>
          <a:xfrm>
            <a:off x="1605830" y="5093240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>
                <a:solidFill>
                  <a:schemeClr val="bg1"/>
                </a:solidFill>
              </a:rPr>
              <a:t>xx</a:t>
            </a:r>
            <a:r>
              <a:rPr kumimoji="1" lang="ja-JP" altLang="en-US" sz="60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6C1CBEB4-A284-4092-A1FA-5490F405D9CD}"/>
              </a:ext>
            </a:extLst>
          </p:cNvPr>
          <p:cNvSpPr txBox="1"/>
          <p:nvPr/>
        </p:nvSpPr>
        <p:spPr>
          <a:xfrm>
            <a:off x="657622" y="4909580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RANK</a:t>
            </a:r>
            <a:r>
              <a:rPr kumimoji="1" lang="ja-JP" altLang="en-US" sz="600">
                <a:solidFill>
                  <a:schemeClr val="bg1"/>
                </a:solidFill>
              </a:rPr>
              <a:t> </a:t>
            </a:r>
            <a:r>
              <a:rPr kumimoji="1" lang="en-US" altLang="ja-JP" sz="600">
                <a:solidFill>
                  <a:schemeClr val="bg1"/>
                </a:solidFill>
              </a:rPr>
              <a:t>XXX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61B1616B-CD6B-4EDA-858B-AF8D859514E4}"/>
              </a:ext>
            </a:extLst>
          </p:cNvPr>
          <p:cNvSpPr/>
          <p:nvPr/>
        </p:nvSpPr>
        <p:spPr>
          <a:xfrm>
            <a:off x="2884342" y="4125820"/>
            <a:ext cx="50077" cy="1141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56A4FC50-643C-4DF8-A411-A7ACA5C4A68D}"/>
              </a:ext>
            </a:extLst>
          </p:cNvPr>
          <p:cNvSpPr/>
          <p:nvPr/>
        </p:nvSpPr>
        <p:spPr>
          <a:xfrm>
            <a:off x="2884341" y="4131505"/>
            <a:ext cx="50078" cy="274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ED9AC1B4-5452-41F1-943E-406A11268C99}"/>
              </a:ext>
            </a:extLst>
          </p:cNvPr>
          <p:cNvSpPr/>
          <p:nvPr/>
        </p:nvSpPr>
        <p:spPr>
          <a:xfrm>
            <a:off x="1709973" y="2028594"/>
            <a:ext cx="1222799" cy="2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師団エンブレム</a:t>
            </a:r>
            <a:endParaRPr kumimoji="1" lang="en-US" altLang="ja-JP" sz="900"/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D6FD4FD3-189A-4E9D-97C7-3912656110FC}"/>
              </a:ext>
            </a:extLst>
          </p:cNvPr>
          <p:cNvSpPr/>
          <p:nvPr/>
        </p:nvSpPr>
        <p:spPr>
          <a:xfrm>
            <a:off x="-33840" y="2028178"/>
            <a:ext cx="1762421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000"/>
              <a:t>師団名４５６７８９０１２</a:t>
            </a:r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DE736D97-BFEE-4D5C-B564-DAB83DEA400E}"/>
              </a:ext>
            </a:extLst>
          </p:cNvPr>
          <p:cNvSpPr/>
          <p:nvPr/>
        </p:nvSpPr>
        <p:spPr>
          <a:xfrm>
            <a:off x="45601" y="1825311"/>
            <a:ext cx="1096630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/>
              <a:t>LV. XXX</a:t>
            </a:r>
            <a:endParaRPr kumimoji="1" lang="ja-JP" altLang="en-US" sz="1000"/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5D1FC030-8554-48F4-9430-4676F5EB0A74}"/>
              </a:ext>
            </a:extLst>
          </p:cNvPr>
          <p:cNvSpPr/>
          <p:nvPr/>
        </p:nvSpPr>
        <p:spPr>
          <a:xfrm>
            <a:off x="1435910" y="2267321"/>
            <a:ext cx="1474063" cy="968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/>
              <a:t>怪獣兵器名</a:t>
            </a:r>
            <a:endParaRPr kumimoji="1" lang="en-US" altLang="ja-JP" sz="1000"/>
          </a:p>
          <a:p>
            <a:r>
              <a:rPr kumimoji="1" lang="en-US" altLang="ja-JP" sz="1000"/>
              <a:t>LV. </a:t>
            </a:r>
            <a:r>
              <a:rPr kumimoji="1" lang="ja-JP" altLang="en-US" sz="1000"/>
              <a:t>　　　</a:t>
            </a:r>
            <a:r>
              <a:rPr kumimoji="1" lang="en-US" altLang="ja-JP" sz="1000"/>
              <a:t>XXXXXX</a:t>
            </a:r>
          </a:p>
          <a:p>
            <a:r>
              <a:rPr kumimoji="1" lang="en-US" altLang="ja-JP" sz="1000"/>
              <a:t>POWER</a:t>
            </a:r>
            <a:r>
              <a:rPr kumimoji="1" lang="ja-JP" altLang="en-US" sz="1000"/>
              <a:t>　  </a:t>
            </a:r>
            <a:r>
              <a:rPr kumimoji="1" lang="en-US" altLang="ja-JP" sz="1000"/>
              <a:t>XXXXXX</a:t>
            </a:r>
          </a:p>
          <a:p>
            <a:r>
              <a:rPr kumimoji="1" lang="en-US" altLang="ja-JP" sz="1000"/>
              <a:t>TIME</a:t>
            </a:r>
            <a:r>
              <a:rPr kumimoji="1" lang="ja-JP" altLang="en-US" sz="1000"/>
              <a:t>　　  </a:t>
            </a:r>
            <a:r>
              <a:rPr kumimoji="1" lang="en-US" altLang="ja-JP" sz="1000"/>
              <a:t>XXXXXX</a:t>
            </a:r>
          </a:p>
          <a:p>
            <a:r>
              <a:rPr kumimoji="1" lang="ja-JP" altLang="en-US" sz="800"/>
              <a:t>効果</a:t>
            </a:r>
            <a:endParaRPr kumimoji="1" lang="en-US" altLang="ja-JP" sz="800"/>
          </a:p>
          <a:p>
            <a:r>
              <a:rPr kumimoji="1" lang="ja-JP" altLang="en-US" sz="500"/>
              <a:t>説明文１２３４５６７８９０１２３４５６</a:t>
            </a:r>
            <a:endParaRPr kumimoji="1" lang="en-US" altLang="ja-JP" sz="500"/>
          </a:p>
          <a:p>
            <a:r>
              <a:rPr kumimoji="1" lang="ja-JP" altLang="en-US" sz="500"/>
              <a:t>説明文１２３４５６７８９０１２３４５６</a:t>
            </a:r>
            <a:endParaRPr kumimoji="1" lang="en-US" altLang="ja-JP" sz="500"/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78E4BD04-81A8-4AA9-A1CD-A6D73AEE72D7}"/>
              </a:ext>
            </a:extLst>
          </p:cNvPr>
          <p:cNvSpPr/>
          <p:nvPr/>
        </p:nvSpPr>
        <p:spPr>
          <a:xfrm>
            <a:off x="1630680" y="1892087"/>
            <a:ext cx="143763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/>
              <a:t>師団称号師団称号師団称号</a:t>
            </a:r>
          </a:p>
          <a:p>
            <a:endParaRPr kumimoji="1" lang="en-US" altLang="ja-JP" sz="8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0371C25-0124-4B2C-8643-F108349704D6}"/>
              </a:ext>
            </a:extLst>
          </p:cNvPr>
          <p:cNvSpPr/>
          <p:nvPr/>
        </p:nvSpPr>
        <p:spPr>
          <a:xfrm>
            <a:off x="1365824" y="1598768"/>
            <a:ext cx="1576448" cy="237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600"/>
              <a:t>師団</a:t>
            </a:r>
            <a:r>
              <a:rPr kumimoji="1" lang="en-US" altLang="ja-JP" sz="600"/>
              <a:t>ID : XXX,XXX,XXX</a:t>
            </a:r>
            <a:endParaRPr kumimoji="1" lang="ja-JP" altLang="en-US" sz="600"/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FE8A1A41-ABA9-43C2-A330-C273653D07AF}"/>
              </a:ext>
            </a:extLst>
          </p:cNvPr>
          <p:cNvSpPr/>
          <p:nvPr/>
        </p:nvSpPr>
        <p:spPr>
          <a:xfrm>
            <a:off x="-37487" y="1591907"/>
            <a:ext cx="3102154" cy="1948052"/>
          </a:xfrm>
          <a:prstGeom prst="rect">
            <a:avLst/>
          </a:prstGeom>
          <a:solidFill>
            <a:srgbClr val="20386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/>
              <a:t>※</a:t>
            </a:r>
            <a:r>
              <a:rPr kumimoji="1" lang="ja-JP" altLang="en-US" b="1"/>
              <a:t> 前述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C7785C31-B599-4C4D-A0D6-84C66D269299}"/>
              </a:ext>
            </a:extLst>
          </p:cNvPr>
          <p:cNvSpPr txBox="1"/>
          <p:nvPr/>
        </p:nvSpPr>
        <p:spPr>
          <a:xfrm>
            <a:off x="945863" y="5745723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ID.di100b, di101b</a:t>
            </a:r>
            <a:endParaRPr kumimoji="1" lang="ja-JP" altLang="en-US" sz="1000" dirty="0"/>
          </a:p>
        </p:txBody>
      </p:sp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5337034" y="510157"/>
            <a:ext cx="2864887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●要素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100" b="1" dirty="0">
                <a:latin typeface="Century Gothic" panose="020F0302020204030204"/>
                <a:ea typeface="メイリオ"/>
              </a:rPr>
              <a:t>　</a:t>
            </a:r>
            <a:r>
              <a:rPr lang="ja-JP" altLang="en-US" sz="1100" dirty="0">
                <a:latin typeface="Century Gothic" panose="020F0302020204030204"/>
                <a:ea typeface="メイリオ"/>
              </a:rPr>
              <a:t>入団を希望しているプレイヤーを表示</a:t>
            </a:r>
            <a:endParaRPr lang="en-US" altLang="ja-JP" sz="1100" dirty="0">
              <a:latin typeface="Century Gothic" panose="020F0302020204030204"/>
              <a:ea typeface="メイリオ"/>
            </a:endParaRPr>
          </a:p>
          <a:p>
            <a:r>
              <a:rPr lang="ja-JP" altLang="en-US" sz="1100" dirty="0">
                <a:latin typeface="Century Gothic" panose="020F0302020204030204"/>
                <a:ea typeface="メイリオ"/>
              </a:rPr>
              <a:t>　・入団を承認、拒否することができる</a:t>
            </a:r>
            <a:endParaRPr lang="en-US" altLang="ja-JP" sz="1100" dirty="0">
              <a:latin typeface="Century Gothic" panose="020F0302020204030204"/>
              <a:ea typeface="メイリオ"/>
            </a:endParaRPr>
          </a:p>
          <a:p>
            <a:r>
              <a:rPr lang="ja-JP" altLang="en-US" sz="1100" dirty="0">
                <a:latin typeface="Century Gothic" panose="020F0302020204030204"/>
                <a:ea typeface="メイリオ"/>
              </a:rPr>
              <a:t>　・リーダーアイコンをタップすることで</a:t>
            </a:r>
            <a:endParaRPr lang="en-US" altLang="ja-JP" sz="1100" dirty="0">
              <a:latin typeface="Century Gothic" panose="020F0302020204030204"/>
              <a:ea typeface="メイリオ"/>
            </a:endParaRPr>
          </a:p>
          <a:p>
            <a:r>
              <a:rPr lang="ja-JP" altLang="en-US" sz="1100" dirty="0">
                <a:latin typeface="Century Gothic" panose="020F0302020204030204"/>
                <a:ea typeface="メイリオ"/>
              </a:rPr>
              <a:t>　　プロフィールが開く。</a:t>
            </a:r>
            <a:r>
              <a:rPr lang="en-US" altLang="ja-JP" sz="1100" dirty="0">
                <a:latin typeface="Century Gothic" panose="020F0302020204030204"/>
                <a:ea typeface="メイリオ"/>
              </a:rPr>
              <a:t>(</a:t>
            </a:r>
            <a:r>
              <a:rPr kumimoji="1" lang="en-US" altLang="ja-JP" sz="1100" dirty="0"/>
              <a:t>ID.di100e</a:t>
            </a:r>
            <a:r>
              <a:rPr lang="en-US" altLang="ja-JP" sz="1100" dirty="0">
                <a:latin typeface="Century Gothic" panose="020F0302020204030204"/>
                <a:ea typeface="メイリオ"/>
              </a:rPr>
              <a:t>)</a:t>
            </a:r>
          </a:p>
          <a:p>
            <a:endParaRPr lang="en-US" altLang="ja-JP" sz="1400" dirty="0">
              <a:latin typeface="Century Gothic" panose="020F0302020204030204"/>
              <a:ea typeface="メイリオ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師団TOP</a:t>
            </a:r>
            <a:r>
              <a:rPr lang="en-US" altLang="ja-JP" sz="1400" b="1" dirty="0">
                <a:latin typeface="Century Gothic" panose="020F0302020204030204"/>
                <a:ea typeface="メイリオ"/>
              </a:rPr>
              <a:t>(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メンバー</a:t>
            </a:r>
            <a:r>
              <a:rPr lang="en-US" altLang="ja-JP" sz="1400" b="1" dirty="0">
                <a:latin typeface="Century Gothic" panose="020F0302020204030204"/>
                <a:ea typeface="メイリオ"/>
              </a:rPr>
              <a:t>)[di100b, di101b]</a:t>
            </a:r>
          </a:p>
        </p:txBody>
      </p: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4DF441A7-26B8-4330-BA86-C6776A444B56}"/>
              </a:ext>
            </a:extLst>
          </p:cNvPr>
          <p:cNvGrpSpPr/>
          <p:nvPr/>
        </p:nvGrpSpPr>
        <p:grpSpPr>
          <a:xfrm>
            <a:off x="1905018" y="3839738"/>
            <a:ext cx="1319979" cy="219647"/>
            <a:chOff x="320920" y="3839560"/>
            <a:chExt cx="649211" cy="313142"/>
          </a:xfrm>
        </p:grpSpPr>
        <p:sp>
          <p:nvSpPr>
            <p:cNvPr id="156" name="四角形: 角を丸くする 155">
              <a:extLst>
                <a:ext uri="{FF2B5EF4-FFF2-40B4-BE49-F238E27FC236}">
                  <a16:creationId xmlns:a16="http://schemas.microsoft.com/office/drawing/2014/main" id="{52D5D46C-12C7-46E5-B6A4-80A003E51E31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D1DA148D-87FF-4FDA-A546-31AB0C767C8E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28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師団設定</a:t>
              </a:r>
            </a:p>
          </p:txBody>
        </p:sp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E56DF47-6ECF-470D-B3A8-5F6CB6D76EFE}"/>
              </a:ext>
            </a:extLst>
          </p:cNvPr>
          <p:cNvSpPr/>
          <p:nvPr/>
        </p:nvSpPr>
        <p:spPr>
          <a:xfrm>
            <a:off x="3688116" y="1736350"/>
            <a:ext cx="2284842" cy="3633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 dirty="0">
              <a:solidFill>
                <a:schemeClr val="bg1"/>
              </a:solidFill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CFB74C95-8AB1-4FDB-82BD-323C67222078}"/>
              </a:ext>
            </a:extLst>
          </p:cNvPr>
          <p:cNvSpPr txBox="1"/>
          <p:nvPr/>
        </p:nvSpPr>
        <p:spPr>
          <a:xfrm>
            <a:off x="4149476" y="1731857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入団申請</a:t>
            </a: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08B4E91E-9F75-430F-A689-44AEAC8D19D6}"/>
              </a:ext>
            </a:extLst>
          </p:cNvPr>
          <p:cNvGrpSpPr/>
          <p:nvPr/>
        </p:nvGrpSpPr>
        <p:grpSpPr>
          <a:xfrm>
            <a:off x="3577526" y="2305398"/>
            <a:ext cx="716754" cy="345721"/>
            <a:chOff x="320920" y="3839560"/>
            <a:chExt cx="649211" cy="313142"/>
          </a:xfrm>
        </p:grpSpPr>
        <p:sp>
          <p:nvSpPr>
            <p:cNvPr id="165" name="四角形: 角を丸くする 164">
              <a:extLst>
                <a:ext uri="{FF2B5EF4-FFF2-40B4-BE49-F238E27FC236}">
                  <a16:creationId xmlns:a16="http://schemas.microsoft.com/office/drawing/2014/main" id="{3B2B5CB9-6BFF-4034-BEBA-40386671A25E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CD5FA0CD-3EEB-482C-92F6-3032DEB30281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リーダー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414A9A77-0290-4A09-BF7F-E9977DC88F61}"/>
              </a:ext>
            </a:extLst>
          </p:cNvPr>
          <p:cNvSpPr txBox="1"/>
          <p:nvPr/>
        </p:nvSpPr>
        <p:spPr>
          <a:xfrm>
            <a:off x="4098700" y="2311280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サブリーダー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3C71152D-BEBB-4A31-AE32-00BD54CB721A}"/>
              </a:ext>
            </a:extLst>
          </p:cNvPr>
          <p:cNvSpPr txBox="1"/>
          <p:nvPr/>
        </p:nvSpPr>
        <p:spPr>
          <a:xfrm>
            <a:off x="4199743" y="2301944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RANK</a:t>
            </a:r>
            <a:r>
              <a:rPr kumimoji="1" lang="ja-JP" altLang="en-US" sz="600">
                <a:solidFill>
                  <a:schemeClr val="bg1"/>
                </a:solidFill>
              </a:rPr>
              <a:t> </a:t>
            </a:r>
            <a:r>
              <a:rPr kumimoji="1" lang="en-US" altLang="ja-JP" sz="600">
                <a:solidFill>
                  <a:schemeClr val="bg1"/>
                </a:solidFill>
              </a:rPr>
              <a:t>XXX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5B8CBD62-6A78-42C2-845B-496F2DB42ECA}"/>
              </a:ext>
            </a:extLst>
          </p:cNvPr>
          <p:cNvGrpSpPr/>
          <p:nvPr/>
        </p:nvGrpSpPr>
        <p:grpSpPr>
          <a:xfrm>
            <a:off x="3577526" y="2735220"/>
            <a:ext cx="716754" cy="345721"/>
            <a:chOff x="320920" y="3839560"/>
            <a:chExt cx="649211" cy="313142"/>
          </a:xfrm>
        </p:grpSpPr>
        <p:sp>
          <p:nvSpPr>
            <p:cNvPr id="171" name="四角形: 角を丸くする 170">
              <a:extLst>
                <a:ext uri="{FF2B5EF4-FFF2-40B4-BE49-F238E27FC236}">
                  <a16:creationId xmlns:a16="http://schemas.microsoft.com/office/drawing/2014/main" id="{036B02AD-7917-48EB-AE8B-7520450ED561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E66A32F1-618B-43EE-9516-DE5C51F25F6C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リーダー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E5C463F5-2256-4943-8DE7-0911DA813D30}"/>
              </a:ext>
            </a:extLst>
          </p:cNvPr>
          <p:cNvSpPr txBox="1"/>
          <p:nvPr/>
        </p:nvSpPr>
        <p:spPr>
          <a:xfrm>
            <a:off x="4098700" y="2741102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サブリーダー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38004C5-8E6B-4A61-A8C1-4D0486FF5F08}"/>
              </a:ext>
            </a:extLst>
          </p:cNvPr>
          <p:cNvSpPr txBox="1"/>
          <p:nvPr/>
        </p:nvSpPr>
        <p:spPr>
          <a:xfrm>
            <a:off x="4098700" y="2887588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18122AF-3CBB-4823-90CE-CF5F157010DA}"/>
              </a:ext>
            </a:extLst>
          </p:cNvPr>
          <p:cNvSpPr txBox="1"/>
          <p:nvPr/>
        </p:nvSpPr>
        <p:spPr>
          <a:xfrm>
            <a:off x="4199743" y="2731766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RANK</a:t>
            </a:r>
            <a:r>
              <a:rPr kumimoji="1" lang="ja-JP" altLang="en-US" sz="600">
                <a:solidFill>
                  <a:schemeClr val="bg1"/>
                </a:solidFill>
              </a:rPr>
              <a:t> </a:t>
            </a:r>
            <a:r>
              <a:rPr kumimoji="1" lang="en-US" altLang="ja-JP" sz="600">
                <a:solidFill>
                  <a:schemeClr val="bg1"/>
                </a:solidFill>
              </a:rPr>
              <a:t>XXX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86C52AFB-9AF9-4AEF-B3CE-E7D05ABC46C7}"/>
              </a:ext>
            </a:extLst>
          </p:cNvPr>
          <p:cNvGrpSpPr/>
          <p:nvPr/>
        </p:nvGrpSpPr>
        <p:grpSpPr>
          <a:xfrm>
            <a:off x="3577526" y="3162963"/>
            <a:ext cx="716754" cy="345721"/>
            <a:chOff x="320920" y="3839560"/>
            <a:chExt cx="649211" cy="313142"/>
          </a:xfrm>
        </p:grpSpPr>
        <p:sp>
          <p:nvSpPr>
            <p:cNvPr id="177" name="四角形: 角を丸くする 176">
              <a:extLst>
                <a:ext uri="{FF2B5EF4-FFF2-40B4-BE49-F238E27FC236}">
                  <a16:creationId xmlns:a16="http://schemas.microsoft.com/office/drawing/2014/main" id="{71A60B1D-0BA7-4604-A956-3C7B536B3386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3C573EDE-9E46-4B3B-8C73-36AF0C4A25CC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リーダー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9FE161AA-9029-4CB9-9CD1-DA49458E551F}"/>
              </a:ext>
            </a:extLst>
          </p:cNvPr>
          <p:cNvSpPr txBox="1"/>
          <p:nvPr/>
        </p:nvSpPr>
        <p:spPr>
          <a:xfrm>
            <a:off x="4098700" y="3168845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サブリーダー</a:t>
            </a: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7075C52-542F-42E1-9B02-B84665DEB1F6}"/>
              </a:ext>
            </a:extLst>
          </p:cNvPr>
          <p:cNvSpPr txBox="1"/>
          <p:nvPr/>
        </p:nvSpPr>
        <p:spPr>
          <a:xfrm>
            <a:off x="4098700" y="3315331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8D5D09BE-8E60-4765-AFFE-ABD66354C19F}"/>
              </a:ext>
            </a:extLst>
          </p:cNvPr>
          <p:cNvSpPr txBox="1"/>
          <p:nvPr/>
        </p:nvSpPr>
        <p:spPr>
          <a:xfrm>
            <a:off x="4199743" y="3159509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RANK</a:t>
            </a:r>
            <a:r>
              <a:rPr kumimoji="1" lang="ja-JP" altLang="en-US" sz="600">
                <a:solidFill>
                  <a:schemeClr val="bg1"/>
                </a:solidFill>
              </a:rPr>
              <a:t> </a:t>
            </a:r>
            <a:r>
              <a:rPr kumimoji="1" lang="en-US" altLang="ja-JP" sz="600">
                <a:solidFill>
                  <a:schemeClr val="bg1"/>
                </a:solidFill>
              </a:rPr>
              <a:t>XXX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114C27C2-95B0-479F-A7A3-79F886D0BC1E}"/>
              </a:ext>
            </a:extLst>
          </p:cNvPr>
          <p:cNvSpPr txBox="1"/>
          <p:nvPr/>
        </p:nvSpPr>
        <p:spPr>
          <a:xfrm>
            <a:off x="4098700" y="2445379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6A03F07E-DECF-4B83-BEC4-E0777B5A4F77}"/>
              </a:ext>
            </a:extLst>
          </p:cNvPr>
          <p:cNvGrpSpPr/>
          <p:nvPr/>
        </p:nvGrpSpPr>
        <p:grpSpPr>
          <a:xfrm>
            <a:off x="1093534" y="3839738"/>
            <a:ext cx="1319979" cy="219647"/>
            <a:chOff x="320920" y="3839560"/>
            <a:chExt cx="649211" cy="313142"/>
          </a:xfrm>
        </p:grpSpPr>
        <p:sp>
          <p:nvSpPr>
            <p:cNvPr id="219" name="四角形: 角を丸くする 218">
              <a:extLst>
                <a:ext uri="{FF2B5EF4-FFF2-40B4-BE49-F238E27FC236}">
                  <a16:creationId xmlns:a16="http://schemas.microsoft.com/office/drawing/2014/main" id="{531E55F3-6BAE-4503-9E4E-20E5126B18A6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EBB3DAE9-0DD8-4B65-9690-A2386D7A3EF2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28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入団申請</a:t>
              </a:r>
            </a:p>
          </p:txBody>
        </p:sp>
      </p:grpSp>
      <p:sp>
        <p:nvSpPr>
          <p:cNvPr id="4" name="楕円 3">
            <a:extLst>
              <a:ext uri="{FF2B5EF4-FFF2-40B4-BE49-F238E27FC236}">
                <a16:creationId xmlns:a16="http://schemas.microsoft.com/office/drawing/2014/main" id="{9023EB48-9FEA-41BF-9CED-1E8B7F090740}"/>
              </a:ext>
            </a:extLst>
          </p:cNvPr>
          <p:cNvSpPr/>
          <p:nvPr/>
        </p:nvSpPr>
        <p:spPr>
          <a:xfrm>
            <a:off x="1929477" y="3765860"/>
            <a:ext cx="196251" cy="19625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！</a:t>
            </a: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DE1F8B61-515D-4CF6-8DD0-09E44331829C}"/>
              </a:ext>
            </a:extLst>
          </p:cNvPr>
          <p:cNvSpPr/>
          <p:nvPr/>
        </p:nvSpPr>
        <p:spPr>
          <a:xfrm>
            <a:off x="1364122" y="3735738"/>
            <a:ext cx="772118" cy="429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3" name="グループ化 232">
            <a:extLst>
              <a:ext uri="{FF2B5EF4-FFF2-40B4-BE49-F238E27FC236}">
                <a16:creationId xmlns:a16="http://schemas.microsoft.com/office/drawing/2014/main" id="{80AB917E-7063-4238-A42C-8B1D1C1C6DBA}"/>
              </a:ext>
            </a:extLst>
          </p:cNvPr>
          <p:cNvGrpSpPr/>
          <p:nvPr/>
        </p:nvGrpSpPr>
        <p:grpSpPr>
          <a:xfrm>
            <a:off x="3577526" y="3597488"/>
            <a:ext cx="716754" cy="345721"/>
            <a:chOff x="320920" y="3839560"/>
            <a:chExt cx="649211" cy="313142"/>
          </a:xfrm>
        </p:grpSpPr>
        <p:sp>
          <p:nvSpPr>
            <p:cNvPr id="234" name="四角形: 角を丸くする 233">
              <a:extLst>
                <a:ext uri="{FF2B5EF4-FFF2-40B4-BE49-F238E27FC236}">
                  <a16:creationId xmlns:a16="http://schemas.microsoft.com/office/drawing/2014/main" id="{9AD41FD5-707D-44EA-B8AD-731C82FC0981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241" name="テキスト ボックス 240">
              <a:extLst>
                <a:ext uri="{FF2B5EF4-FFF2-40B4-BE49-F238E27FC236}">
                  <a16:creationId xmlns:a16="http://schemas.microsoft.com/office/drawing/2014/main" id="{97C2BDAF-97B8-4282-B831-961013B78A4B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リーダー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7CE4D226-0327-4504-AD90-A64CB797E8E6}"/>
              </a:ext>
            </a:extLst>
          </p:cNvPr>
          <p:cNvSpPr txBox="1"/>
          <p:nvPr/>
        </p:nvSpPr>
        <p:spPr>
          <a:xfrm>
            <a:off x="4098700" y="3603370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サブリーダー</a:t>
            </a: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61934E4A-614E-42B1-9901-F9941107D621}"/>
              </a:ext>
            </a:extLst>
          </p:cNvPr>
          <p:cNvSpPr txBox="1"/>
          <p:nvPr/>
        </p:nvSpPr>
        <p:spPr>
          <a:xfrm>
            <a:off x="4199743" y="3594034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RANK</a:t>
            </a:r>
            <a:r>
              <a:rPr kumimoji="1" lang="ja-JP" altLang="en-US" sz="600">
                <a:solidFill>
                  <a:schemeClr val="bg1"/>
                </a:solidFill>
              </a:rPr>
              <a:t> </a:t>
            </a:r>
            <a:r>
              <a:rPr kumimoji="1" lang="en-US" altLang="ja-JP" sz="600">
                <a:solidFill>
                  <a:schemeClr val="bg1"/>
                </a:solidFill>
              </a:rPr>
              <a:t>XXX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grpSp>
        <p:nvGrpSpPr>
          <p:cNvPr id="253" name="グループ化 252">
            <a:extLst>
              <a:ext uri="{FF2B5EF4-FFF2-40B4-BE49-F238E27FC236}">
                <a16:creationId xmlns:a16="http://schemas.microsoft.com/office/drawing/2014/main" id="{3F8C40E8-68D0-479E-A7DC-B8A3146DF6BA}"/>
              </a:ext>
            </a:extLst>
          </p:cNvPr>
          <p:cNvGrpSpPr/>
          <p:nvPr/>
        </p:nvGrpSpPr>
        <p:grpSpPr>
          <a:xfrm>
            <a:off x="3577526" y="4029918"/>
            <a:ext cx="716754" cy="345721"/>
            <a:chOff x="320920" y="3839560"/>
            <a:chExt cx="649211" cy="313142"/>
          </a:xfrm>
        </p:grpSpPr>
        <p:sp>
          <p:nvSpPr>
            <p:cNvPr id="254" name="四角形: 角を丸くする 253">
              <a:extLst>
                <a:ext uri="{FF2B5EF4-FFF2-40B4-BE49-F238E27FC236}">
                  <a16:creationId xmlns:a16="http://schemas.microsoft.com/office/drawing/2014/main" id="{335048D7-23A7-4E5D-8E61-A1E3A7A76429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255" name="テキスト ボックス 254">
              <a:extLst>
                <a:ext uri="{FF2B5EF4-FFF2-40B4-BE49-F238E27FC236}">
                  <a16:creationId xmlns:a16="http://schemas.microsoft.com/office/drawing/2014/main" id="{34DC1904-DC08-4E63-AAB3-D66A71BFF86A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リーダー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99870B8F-EAE5-413E-90B4-02DFBA4DCE25}"/>
              </a:ext>
            </a:extLst>
          </p:cNvPr>
          <p:cNvSpPr txBox="1"/>
          <p:nvPr/>
        </p:nvSpPr>
        <p:spPr>
          <a:xfrm>
            <a:off x="4098700" y="4035800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サブリーダー</a:t>
            </a:r>
          </a:p>
        </p:txBody>
      </p: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59114F11-4814-4696-B59E-CF729C9130A8}"/>
              </a:ext>
            </a:extLst>
          </p:cNvPr>
          <p:cNvSpPr txBox="1"/>
          <p:nvPr/>
        </p:nvSpPr>
        <p:spPr>
          <a:xfrm>
            <a:off x="4098700" y="4182286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EFF30C68-A77A-4ECB-A3EF-9803C52C609A}"/>
              </a:ext>
            </a:extLst>
          </p:cNvPr>
          <p:cNvSpPr txBox="1"/>
          <p:nvPr/>
        </p:nvSpPr>
        <p:spPr>
          <a:xfrm>
            <a:off x="4199743" y="4026464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 dirty="0">
                <a:solidFill>
                  <a:schemeClr val="bg1"/>
                </a:solidFill>
              </a:rPr>
              <a:t>RANK</a:t>
            </a:r>
            <a:r>
              <a:rPr kumimoji="1" lang="ja-JP" altLang="en-US" sz="600" dirty="0">
                <a:solidFill>
                  <a:schemeClr val="bg1"/>
                </a:solidFill>
              </a:rPr>
              <a:t> </a:t>
            </a:r>
            <a:r>
              <a:rPr kumimoji="1" lang="en-US" altLang="ja-JP" sz="600" dirty="0">
                <a:solidFill>
                  <a:schemeClr val="bg1"/>
                </a:solidFill>
              </a:rPr>
              <a:t>XXX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grpSp>
        <p:nvGrpSpPr>
          <p:cNvPr id="259" name="グループ化 258">
            <a:extLst>
              <a:ext uri="{FF2B5EF4-FFF2-40B4-BE49-F238E27FC236}">
                <a16:creationId xmlns:a16="http://schemas.microsoft.com/office/drawing/2014/main" id="{DD9CF02D-8984-4098-BB2D-3730A9CDEA8F}"/>
              </a:ext>
            </a:extLst>
          </p:cNvPr>
          <p:cNvGrpSpPr/>
          <p:nvPr/>
        </p:nvGrpSpPr>
        <p:grpSpPr>
          <a:xfrm>
            <a:off x="3577526" y="4457661"/>
            <a:ext cx="716754" cy="345721"/>
            <a:chOff x="320920" y="3839560"/>
            <a:chExt cx="649211" cy="313142"/>
          </a:xfrm>
        </p:grpSpPr>
        <p:sp>
          <p:nvSpPr>
            <p:cNvPr id="260" name="四角形: 角を丸くする 259">
              <a:extLst>
                <a:ext uri="{FF2B5EF4-FFF2-40B4-BE49-F238E27FC236}">
                  <a16:creationId xmlns:a16="http://schemas.microsoft.com/office/drawing/2014/main" id="{15BD16E1-7C1E-4E8E-9559-980D5C18200F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261" name="テキスト ボックス 260">
              <a:extLst>
                <a:ext uri="{FF2B5EF4-FFF2-40B4-BE49-F238E27FC236}">
                  <a16:creationId xmlns:a16="http://schemas.microsoft.com/office/drawing/2014/main" id="{AEC2C926-26CE-405C-BDE7-54C4B4237921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リーダー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013318A8-8111-468C-88F3-2A7625B3ACF7}"/>
              </a:ext>
            </a:extLst>
          </p:cNvPr>
          <p:cNvSpPr txBox="1"/>
          <p:nvPr/>
        </p:nvSpPr>
        <p:spPr>
          <a:xfrm>
            <a:off x="4098700" y="4463543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サブリーダー</a:t>
            </a:r>
          </a:p>
        </p:txBody>
      </p: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B0A083FC-501B-413C-B111-8193BACBDBA9}"/>
              </a:ext>
            </a:extLst>
          </p:cNvPr>
          <p:cNvSpPr txBox="1"/>
          <p:nvPr/>
        </p:nvSpPr>
        <p:spPr>
          <a:xfrm>
            <a:off x="4098700" y="4610029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C2578092-2A03-468A-9B0C-080784C47D60}"/>
              </a:ext>
            </a:extLst>
          </p:cNvPr>
          <p:cNvSpPr txBox="1"/>
          <p:nvPr/>
        </p:nvSpPr>
        <p:spPr>
          <a:xfrm>
            <a:off x="4199743" y="4454207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RANK</a:t>
            </a:r>
            <a:r>
              <a:rPr kumimoji="1" lang="ja-JP" altLang="en-US" sz="600">
                <a:solidFill>
                  <a:schemeClr val="bg1"/>
                </a:solidFill>
              </a:rPr>
              <a:t> </a:t>
            </a:r>
            <a:r>
              <a:rPr kumimoji="1" lang="en-US" altLang="ja-JP" sz="600">
                <a:solidFill>
                  <a:schemeClr val="bg1"/>
                </a:solidFill>
              </a:rPr>
              <a:t>XXX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BF472FD1-9776-4CF9-BB5B-ED72D77426AC}"/>
              </a:ext>
            </a:extLst>
          </p:cNvPr>
          <p:cNvSpPr txBox="1"/>
          <p:nvPr/>
        </p:nvSpPr>
        <p:spPr>
          <a:xfrm>
            <a:off x="4098700" y="3737469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65E3F034-41DF-4A95-81DE-C440E59A7E13}"/>
              </a:ext>
            </a:extLst>
          </p:cNvPr>
          <p:cNvSpPr/>
          <p:nvPr/>
        </p:nvSpPr>
        <p:spPr>
          <a:xfrm>
            <a:off x="5885235" y="2060532"/>
            <a:ext cx="45719" cy="27649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8C166155-FFB3-4029-A973-53518B62EE67}"/>
              </a:ext>
            </a:extLst>
          </p:cNvPr>
          <p:cNvSpPr/>
          <p:nvPr/>
        </p:nvSpPr>
        <p:spPr>
          <a:xfrm>
            <a:off x="5885234" y="2066216"/>
            <a:ext cx="50078" cy="274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9C2B8B8-5F68-4828-A20C-AE3680CD93E1}"/>
              </a:ext>
            </a:extLst>
          </p:cNvPr>
          <p:cNvSpPr/>
          <p:nvPr/>
        </p:nvSpPr>
        <p:spPr>
          <a:xfrm rot="21324205">
            <a:off x="2106989" y="3609968"/>
            <a:ext cx="1423155" cy="24216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1" name="グループ化 350">
            <a:extLst>
              <a:ext uri="{FF2B5EF4-FFF2-40B4-BE49-F238E27FC236}">
                <a16:creationId xmlns:a16="http://schemas.microsoft.com/office/drawing/2014/main" id="{B2665452-DF8D-464A-8746-9EAF2FB8E5D1}"/>
              </a:ext>
            </a:extLst>
          </p:cNvPr>
          <p:cNvGrpSpPr/>
          <p:nvPr/>
        </p:nvGrpSpPr>
        <p:grpSpPr>
          <a:xfrm>
            <a:off x="4123139" y="4874414"/>
            <a:ext cx="1414796" cy="318052"/>
            <a:chOff x="320920" y="3839560"/>
            <a:chExt cx="649211" cy="313142"/>
          </a:xfrm>
        </p:grpSpPr>
        <p:sp>
          <p:nvSpPr>
            <p:cNvPr id="352" name="四角形: 角を丸くする 351">
              <a:extLst>
                <a:ext uri="{FF2B5EF4-FFF2-40B4-BE49-F238E27FC236}">
                  <a16:creationId xmlns:a16="http://schemas.microsoft.com/office/drawing/2014/main" id="{98CDD706-2E87-4C4B-8679-7C9855C10B4A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2035EA59-A518-46D2-9C2F-C52FFB93AC73}"/>
                </a:ext>
              </a:extLst>
            </p:cNvPr>
            <p:cNvSpPr txBox="1"/>
            <p:nvPr/>
          </p:nvSpPr>
          <p:spPr>
            <a:xfrm>
              <a:off x="320920" y="3854390"/>
              <a:ext cx="649211" cy="272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solidFill>
                    <a:schemeClr val="bg1"/>
                  </a:solidFill>
                </a:rPr>
                <a:t>OK</a:t>
              </a:r>
              <a:endParaRPr kumimoji="1" lang="ja-JP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20F00015-9278-45C1-B835-63C69BC7216C}"/>
              </a:ext>
            </a:extLst>
          </p:cNvPr>
          <p:cNvGrpSpPr/>
          <p:nvPr/>
        </p:nvGrpSpPr>
        <p:grpSpPr>
          <a:xfrm>
            <a:off x="5299186" y="2407934"/>
            <a:ext cx="441585" cy="179658"/>
            <a:chOff x="320920" y="3839560"/>
            <a:chExt cx="649211" cy="313142"/>
          </a:xfrm>
        </p:grpSpPr>
        <p:sp>
          <p:nvSpPr>
            <p:cNvPr id="355" name="四角形: 角を丸くする 354">
              <a:extLst>
                <a:ext uri="{FF2B5EF4-FFF2-40B4-BE49-F238E27FC236}">
                  <a16:creationId xmlns:a16="http://schemas.microsoft.com/office/drawing/2014/main" id="{863F06EB-97A9-4201-8707-C39C4B55AF52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12A34E41-812F-427B-8B29-1B37E84FBA27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28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承認</a:t>
              </a: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2A437AE0-8092-4336-86D7-617CEE2D8DA3}"/>
              </a:ext>
            </a:extLst>
          </p:cNvPr>
          <p:cNvGrpSpPr/>
          <p:nvPr/>
        </p:nvGrpSpPr>
        <p:grpSpPr>
          <a:xfrm>
            <a:off x="5537935" y="2409212"/>
            <a:ext cx="441585" cy="208564"/>
            <a:chOff x="320920" y="3839560"/>
            <a:chExt cx="649211" cy="363525"/>
          </a:xfrm>
        </p:grpSpPr>
        <p:sp>
          <p:nvSpPr>
            <p:cNvPr id="365" name="四角形: 角を丸くする 364">
              <a:extLst>
                <a:ext uri="{FF2B5EF4-FFF2-40B4-BE49-F238E27FC236}">
                  <a16:creationId xmlns:a16="http://schemas.microsoft.com/office/drawing/2014/main" id="{BD215492-B096-4462-9863-ED639D0FC984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A7107369-90A5-4AB2-A2B5-1EB98B4D6684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34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拒否</a:t>
              </a:r>
            </a:p>
          </p:txBody>
        </p:sp>
      </p:grpSp>
      <p:grpSp>
        <p:nvGrpSpPr>
          <p:cNvPr id="367" name="グループ化 366">
            <a:extLst>
              <a:ext uri="{FF2B5EF4-FFF2-40B4-BE49-F238E27FC236}">
                <a16:creationId xmlns:a16="http://schemas.microsoft.com/office/drawing/2014/main" id="{CE41FBB7-A786-43D4-90C0-17F305AD8B6F}"/>
              </a:ext>
            </a:extLst>
          </p:cNvPr>
          <p:cNvGrpSpPr/>
          <p:nvPr/>
        </p:nvGrpSpPr>
        <p:grpSpPr>
          <a:xfrm>
            <a:off x="5299186" y="2834535"/>
            <a:ext cx="441585" cy="179658"/>
            <a:chOff x="320920" y="3839560"/>
            <a:chExt cx="649211" cy="313142"/>
          </a:xfrm>
        </p:grpSpPr>
        <p:sp>
          <p:nvSpPr>
            <p:cNvPr id="368" name="四角形: 角を丸くする 367">
              <a:extLst>
                <a:ext uri="{FF2B5EF4-FFF2-40B4-BE49-F238E27FC236}">
                  <a16:creationId xmlns:a16="http://schemas.microsoft.com/office/drawing/2014/main" id="{A4A3E8D0-0922-449F-B846-34560EF8E36B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69" name="テキスト ボックス 368">
              <a:extLst>
                <a:ext uri="{FF2B5EF4-FFF2-40B4-BE49-F238E27FC236}">
                  <a16:creationId xmlns:a16="http://schemas.microsoft.com/office/drawing/2014/main" id="{5EF3D1BA-975C-47DD-AB68-2505AFAB3B9E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28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承認</a:t>
              </a:r>
            </a:p>
          </p:txBody>
        </p:sp>
      </p:grpSp>
      <p:grpSp>
        <p:nvGrpSpPr>
          <p:cNvPr id="370" name="グループ化 369">
            <a:extLst>
              <a:ext uri="{FF2B5EF4-FFF2-40B4-BE49-F238E27FC236}">
                <a16:creationId xmlns:a16="http://schemas.microsoft.com/office/drawing/2014/main" id="{8B361248-6F84-4C98-AF25-63AD3C1A5F8F}"/>
              </a:ext>
            </a:extLst>
          </p:cNvPr>
          <p:cNvGrpSpPr/>
          <p:nvPr/>
        </p:nvGrpSpPr>
        <p:grpSpPr>
          <a:xfrm>
            <a:off x="5537935" y="2835813"/>
            <a:ext cx="441585" cy="208564"/>
            <a:chOff x="320920" y="3839560"/>
            <a:chExt cx="649211" cy="363525"/>
          </a:xfrm>
        </p:grpSpPr>
        <p:sp>
          <p:nvSpPr>
            <p:cNvPr id="371" name="四角形: 角を丸くする 370">
              <a:extLst>
                <a:ext uri="{FF2B5EF4-FFF2-40B4-BE49-F238E27FC236}">
                  <a16:creationId xmlns:a16="http://schemas.microsoft.com/office/drawing/2014/main" id="{33D587EB-C634-4347-A3E0-8D3374959532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04A252E5-1EF8-4E0D-AB69-A075437BB168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34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拒否</a:t>
              </a:r>
            </a:p>
          </p:txBody>
        </p:sp>
      </p:grpSp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E9A6B8E2-7B3C-420B-B868-59721374EF98}"/>
              </a:ext>
            </a:extLst>
          </p:cNvPr>
          <p:cNvGrpSpPr/>
          <p:nvPr/>
        </p:nvGrpSpPr>
        <p:grpSpPr>
          <a:xfrm>
            <a:off x="5299186" y="3257576"/>
            <a:ext cx="441585" cy="179658"/>
            <a:chOff x="320920" y="3839560"/>
            <a:chExt cx="649211" cy="313142"/>
          </a:xfrm>
        </p:grpSpPr>
        <p:sp>
          <p:nvSpPr>
            <p:cNvPr id="374" name="四角形: 角を丸くする 373">
              <a:extLst>
                <a:ext uri="{FF2B5EF4-FFF2-40B4-BE49-F238E27FC236}">
                  <a16:creationId xmlns:a16="http://schemas.microsoft.com/office/drawing/2014/main" id="{689930AE-CAF7-4849-9620-77CC2B5AAA0D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79B763CC-1F71-44CE-9E37-7BACAB2E90A5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28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承認</a:t>
              </a:r>
            </a:p>
          </p:txBody>
        </p: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229DC521-BFEA-4D51-BCA0-30CF6CB5EE3B}"/>
              </a:ext>
            </a:extLst>
          </p:cNvPr>
          <p:cNvGrpSpPr/>
          <p:nvPr/>
        </p:nvGrpSpPr>
        <p:grpSpPr>
          <a:xfrm>
            <a:off x="5537935" y="3258854"/>
            <a:ext cx="441585" cy="208564"/>
            <a:chOff x="320920" y="3839560"/>
            <a:chExt cx="649211" cy="363525"/>
          </a:xfrm>
        </p:grpSpPr>
        <p:sp>
          <p:nvSpPr>
            <p:cNvPr id="377" name="四角形: 角を丸くする 376">
              <a:extLst>
                <a:ext uri="{FF2B5EF4-FFF2-40B4-BE49-F238E27FC236}">
                  <a16:creationId xmlns:a16="http://schemas.microsoft.com/office/drawing/2014/main" id="{0F14F5A1-A908-4C52-8048-AD27250F2D17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6D780BEF-5259-4E04-A7BC-02EDD3928A11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34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拒否</a:t>
              </a: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7A876312-CF3E-4FD2-8E4D-B8F4B6C808AE}"/>
              </a:ext>
            </a:extLst>
          </p:cNvPr>
          <p:cNvGrpSpPr/>
          <p:nvPr/>
        </p:nvGrpSpPr>
        <p:grpSpPr>
          <a:xfrm>
            <a:off x="5299186" y="3687000"/>
            <a:ext cx="441585" cy="179658"/>
            <a:chOff x="320920" y="3839560"/>
            <a:chExt cx="649211" cy="313142"/>
          </a:xfrm>
        </p:grpSpPr>
        <p:sp>
          <p:nvSpPr>
            <p:cNvPr id="380" name="四角形: 角を丸くする 379">
              <a:extLst>
                <a:ext uri="{FF2B5EF4-FFF2-40B4-BE49-F238E27FC236}">
                  <a16:creationId xmlns:a16="http://schemas.microsoft.com/office/drawing/2014/main" id="{1669CBBD-14B0-479F-94EC-61C764E96AA0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66863EF1-5AFC-4D7D-9131-11F249CD5912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28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承認</a:t>
              </a:r>
            </a:p>
          </p:txBody>
        </p:sp>
      </p:grpSp>
      <p:grpSp>
        <p:nvGrpSpPr>
          <p:cNvPr id="382" name="グループ化 381">
            <a:extLst>
              <a:ext uri="{FF2B5EF4-FFF2-40B4-BE49-F238E27FC236}">
                <a16:creationId xmlns:a16="http://schemas.microsoft.com/office/drawing/2014/main" id="{55FE1EE2-96BD-4A59-BBE1-B907ADDCE959}"/>
              </a:ext>
            </a:extLst>
          </p:cNvPr>
          <p:cNvGrpSpPr/>
          <p:nvPr/>
        </p:nvGrpSpPr>
        <p:grpSpPr>
          <a:xfrm>
            <a:off x="5537935" y="3688278"/>
            <a:ext cx="441585" cy="208564"/>
            <a:chOff x="320920" y="3839560"/>
            <a:chExt cx="649211" cy="363525"/>
          </a:xfrm>
        </p:grpSpPr>
        <p:sp>
          <p:nvSpPr>
            <p:cNvPr id="383" name="四角形: 角を丸くする 382">
              <a:extLst>
                <a:ext uri="{FF2B5EF4-FFF2-40B4-BE49-F238E27FC236}">
                  <a16:creationId xmlns:a16="http://schemas.microsoft.com/office/drawing/2014/main" id="{A0B1357C-0148-4B18-8BBE-09CC67320E41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84" name="テキスト ボックス 383">
              <a:extLst>
                <a:ext uri="{FF2B5EF4-FFF2-40B4-BE49-F238E27FC236}">
                  <a16:creationId xmlns:a16="http://schemas.microsoft.com/office/drawing/2014/main" id="{D6F56DD3-9E9C-4FCA-A4EB-F0B11748DEDB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34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拒否</a:t>
              </a:r>
            </a:p>
          </p:txBody>
        </p:sp>
      </p:grpSp>
      <p:grpSp>
        <p:nvGrpSpPr>
          <p:cNvPr id="385" name="グループ化 384">
            <a:extLst>
              <a:ext uri="{FF2B5EF4-FFF2-40B4-BE49-F238E27FC236}">
                <a16:creationId xmlns:a16="http://schemas.microsoft.com/office/drawing/2014/main" id="{6DC9887D-EFEA-4FFE-A4D5-5E580EC7F144}"/>
              </a:ext>
            </a:extLst>
          </p:cNvPr>
          <p:cNvGrpSpPr/>
          <p:nvPr/>
        </p:nvGrpSpPr>
        <p:grpSpPr>
          <a:xfrm>
            <a:off x="5299186" y="4124531"/>
            <a:ext cx="441585" cy="179658"/>
            <a:chOff x="320920" y="3839560"/>
            <a:chExt cx="649211" cy="313142"/>
          </a:xfrm>
        </p:grpSpPr>
        <p:sp>
          <p:nvSpPr>
            <p:cNvPr id="386" name="四角形: 角を丸くする 385">
              <a:extLst>
                <a:ext uri="{FF2B5EF4-FFF2-40B4-BE49-F238E27FC236}">
                  <a16:creationId xmlns:a16="http://schemas.microsoft.com/office/drawing/2014/main" id="{DEDC2311-523A-4714-8D9A-E77A67B749E1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243927A-8A93-4065-82CD-93D71E187470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28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承認</a:t>
              </a:r>
            </a:p>
          </p:txBody>
        </p:sp>
      </p:grpSp>
      <p:grpSp>
        <p:nvGrpSpPr>
          <p:cNvPr id="388" name="グループ化 387">
            <a:extLst>
              <a:ext uri="{FF2B5EF4-FFF2-40B4-BE49-F238E27FC236}">
                <a16:creationId xmlns:a16="http://schemas.microsoft.com/office/drawing/2014/main" id="{30B3745F-D0D3-4AF4-A679-D67B6E6C775A}"/>
              </a:ext>
            </a:extLst>
          </p:cNvPr>
          <p:cNvGrpSpPr/>
          <p:nvPr/>
        </p:nvGrpSpPr>
        <p:grpSpPr>
          <a:xfrm>
            <a:off x="5537935" y="4125809"/>
            <a:ext cx="441585" cy="208564"/>
            <a:chOff x="320920" y="3839560"/>
            <a:chExt cx="649211" cy="363525"/>
          </a:xfrm>
        </p:grpSpPr>
        <p:sp>
          <p:nvSpPr>
            <p:cNvPr id="389" name="四角形: 角を丸くする 388">
              <a:extLst>
                <a:ext uri="{FF2B5EF4-FFF2-40B4-BE49-F238E27FC236}">
                  <a16:creationId xmlns:a16="http://schemas.microsoft.com/office/drawing/2014/main" id="{42EE95B7-BB28-477E-B008-D6924335E2FF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C5CF0084-91D6-4E6E-A654-2AAEB2728BC1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34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拒否</a:t>
              </a:r>
            </a:p>
          </p:txBody>
        </p:sp>
      </p:grpSp>
      <p:grpSp>
        <p:nvGrpSpPr>
          <p:cNvPr id="391" name="グループ化 390">
            <a:extLst>
              <a:ext uri="{FF2B5EF4-FFF2-40B4-BE49-F238E27FC236}">
                <a16:creationId xmlns:a16="http://schemas.microsoft.com/office/drawing/2014/main" id="{2111675A-EBB2-48ED-8642-43F9F24287E2}"/>
              </a:ext>
            </a:extLst>
          </p:cNvPr>
          <p:cNvGrpSpPr/>
          <p:nvPr/>
        </p:nvGrpSpPr>
        <p:grpSpPr>
          <a:xfrm>
            <a:off x="5299186" y="4541749"/>
            <a:ext cx="441585" cy="179658"/>
            <a:chOff x="320920" y="3839560"/>
            <a:chExt cx="649211" cy="313142"/>
          </a:xfrm>
        </p:grpSpPr>
        <p:sp>
          <p:nvSpPr>
            <p:cNvPr id="392" name="四角形: 角を丸くする 391">
              <a:extLst>
                <a:ext uri="{FF2B5EF4-FFF2-40B4-BE49-F238E27FC236}">
                  <a16:creationId xmlns:a16="http://schemas.microsoft.com/office/drawing/2014/main" id="{0970FF93-4A7D-4FA0-8756-02B71FE548CD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D17053EF-4E72-432B-8D33-30F07F8594A1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28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承認</a:t>
              </a:r>
            </a:p>
          </p:txBody>
        </p:sp>
      </p:grpSp>
      <p:grpSp>
        <p:nvGrpSpPr>
          <p:cNvPr id="394" name="グループ化 393">
            <a:extLst>
              <a:ext uri="{FF2B5EF4-FFF2-40B4-BE49-F238E27FC236}">
                <a16:creationId xmlns:a16="http://schemas.microsoft.com/office/drawing/2014/main" id="{4337AD32-510B-4E39-9D1B-5DAEBC000B31}"/>
              </a:ext>
            </a:extLst>
          </p:cNvPr>
          <p:cNvGrpSpPr/>
          <p:nvPr/>
        </p:nvGrpSpPr>
        <p:grpSpPr>
          <a:xfrm>
            <a:off x="5537935" y="4543027"/>
            <a:ext cx="441585" cy="208564"/>
            <a:chOff x="320920" y="3839560"/>
            <a:chExt cx="649211" cy="363525"/>
          </a:xfrm>
        </p:grpSpPr>
        <p:sp>
          <p:nvSpPr>
            <p:cNvPr id="395" name="四角形: 角を丸くする 394">
              <a:extLst>
                <a:ext uri="{FF2B5EF4-FFF2-40B4-BE49-F238E27FC236}">
                  <a16:creationId xmlns:a16="http://schemas.microsoft.com/office/drawing/2014/main" id="{6E5D36F1-7886-4387-A8E6-6FEA98650FC2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96" name="テキスト ボックス 395">
              <a:extLst>
                <a:ext uri="{FF2B5EF4-FFF2-40B4-BE49-F238E27FC236}">
                  <a16:creationId xmlns:a16="http://schemas.microsoft.com/office/drawing/2014/main" id="{0ED1C8F4-2F8F-4F9C-8AFD-2FF83D8BB803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34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拒否</a:t>
              </a:r>
            </a:p>
          </p:txBody>
        </p:sp>
      </p:grpSp>
      <p:sp>
        <p:nvSpPr>
          <p:cNvPr id="404" name="テキスト ボックス 403">
            <a:extLst>
              <a:ext uri="{FF2B5EF4-FFF2-40B4-BE49-F238E27FC236}">
                <a16:creationId xmlns:a16="http://schemas.microsoft.com/office/drawing/2014/main" id="{33B918B1-ADDC-4E48-9249-5FA1E01A173A}"/>
              </a:ext>
            </a:extLst>
          </p:cNvPr>
          <p:cNvSpPr txBox="1"/>
          <p:nvPr/>
        </p:nvSpPr>
        <p:spPr>
          <a:xfrm>
            <a:off x="3371711" y="4317385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405" name="テキスト ボックス 404">
            <a:extLst>
              <a:ext uri="{FF2B5EF4-FFF2-40B4-BE49-F238E27FC236}">
                <a16:creationId xmlns:a16="http://schemas.microsoft.com/office/drawing/2014/main" id="{7311BAA6-0810-4315-8F4E-7A4403D185F0}"/>
              </a:ext>
            </a:extLst>
          </p:cNvPr>
          <p:cNvSpPr txBox="1"/>
          <p:nvPr/>
        </p:nvSpPr>
        <p:spPr>
          <a:xfrm>
            <a:off x="3371711" y="3903352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406" name="テキスト ボックス 405">
            <a:extLst>
              <a:ext uri="{FF2B5EF4-FFF2-40B4-BE49-F238E27FC236}">
                <a16:creationId xmlns:a16="http://schemas.microsoft.com/office/drawing/2014/main" id="{7A8D2BF4-BBF6-4A05-97DF-A2D677A07928}"/>
              </a:ext>
            </a:extLst>
          </p:cNvPr>
          <p:cNvSpPr txBox="1"/>
          <p:nvPr/>
        </p:nvSpPr>
        <p:spPr>
          <a:xfrm>
            <a:off x="3371711" y="3472634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407" name="テキスト ボックス 406">
            <a:extLst>
              <a:ext uri="{FF2B5EF4-FFF2-40B4-BE49-F238E27FC236}">
                <a16:creationId xmlns:a16="http://schemas.microsoft.com/office/drawing/2014/main" id="{C12F6643-EEDC-4E54-BB79-B103B0924566}"/>
              </a:ext>
            </a:extLst>
          </p:cNvPr>
          <p:cNvSpPr txBox="1"/>
          <p:nvPr/>
        </p:nvSpPr>
        <p:spPr>
          <a:xfrm>
            <a:off x="3371711" y="3041084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408" name="テキスト ボックス 407">
            <a:extLst>
              <a:ext uri="{FF2B5EF4-FFF2-40B4-BE49-F238E27FC236}">
                <a16:creationId xmlns:a16="http://schemas.microsoft.com/office/drawing/2014/main" id="{48061E45-CF28-4B12-A713-FFEA8862258E}"/>
              </a:ext>
            </a:extLst>
          </p:cNvPr>
          <p:cNvSpPr txBox="1"/>
          <p:nvPr/>
        </p:nvSpPr>
        <p:spPr>
          <a:xfrm>
            <a:off x="3371711" y="2610450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409" name="テキスト ボックス 408">
            <a:extLst>
              <a:ext uri="{FF2B5EF4-FFF2-40B4-BE49-F238E27FC236}">
                <a16:creationId xmlns:a16="http://schemas.microsoft.com/office/drawing/2014/main" id="{08B7BC4A-FAEE-4822-97C7-8C083BB9D7AD}"/>
              </a:ext>
            </a:extLst>
          </p:cNvPr>
          <p:cNvSpPr txBox="1"/>
          <p:nvPr/>
        </p:nvSpPr>
        <p:spPr>
          <a:xfrm>
            <a:off x="3371711" y="2178599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 dirty="0">
                <a:solidFill>
                  <a:schemeClr val="bg1"/>
                </a:solidFill>
              </a:rPr>
              <a:t>xx</a:t>
            </a:r>
            <a:r>
              <a:rPr kumimoji="1" lang="ja-JP" altLang="en-US" sz="600" dirty="0">
                <a:solidFill>
                  <a:schemeClr val="bg1"/>
                </a:solidFill>
              </a:rPr>
              <a:t>時間前</a:t>
            </a:r>
          </a:p>
        </p:txBody>
      </p:sp>
      <p:grpSp>
        <p:nvGrpSpPr>
          <p:cNvPr id="410" name="グループ化 409">
            <a:extLst>
              <a:ext uri="{FF2B5EF4-FFF2-40B4-BE49-F238E27FC236}">
                <a16:creationId xmlns:a16="http://schemas.microsoft.com/office/drawing/2014/main" id="{BC94BF9E-0B7F-4C3A-AC50-561A7CA01153}"/>
              </a:ext>
            </a:extLst>
          </p:cNvPr>
          <p:cNvGrpSpPr/>
          <p:nvPr/>
        </p:nvGrpSpPr>
        <p:grpSpPr>
          <a:xfrm>
            <a:off x="4440177" y="2045077"/>
            <a:ext cx="780720" cy="175508"/>
            <a:chOff x="320920" y="3839560"/>
            <a:chExt cx="649211" cy="313142"/>
          </a:xfrm>
        </p:grpSpPr>
        <p:sp>
          <p:nvSpPr>
            <p:cNvPr id="411" name="四角形: 角を丸くする 410">
              <a:extLst>
                <a:ext uri="{FF2B5EF4-FFF2-40B4-BE49-F238E27FC236}">
                  <a16:creationId xmlns:a16="http://schemas.microsoft.com/office/drawing/2014/main" id="{2A1A530F-EC4E-4920-B924-5E123695442D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12" name="テキスト ボックス 411">
              <a:extLst>
                <a:ext uri="{FF2B5EF4-FFF2-40B4-BE49-F238E27FC236}">
                  <a16:creationId xmlns:a16="http://schemas.microsoft.com/office/drawing/2014/main" id="{F58938AC-4AD8-4F67-A09F-BE42A6F9E694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28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一括拒否</a:t>
              </a:r>
            </a:p>
          </p:txBody>
        </p: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A33B53D-8E5E-46FE-AE85-592F3168F737}"/>
              </a:ext>
            </a:extLst>
          </p:cNvPr>
          <p:cNvSpPr/>
          <p:nvPr/>
        </p:nvSpPr>
        <p:spPr>
          <a:xfrm>
            <a:off x="4294280" y="5344008"/>
            <a:ext cx="8270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200" dirty="0"/>
              <a:t>ID.di100m</a:t>
            </a:r>
          </a:p>
        </p:txBody>
      </p:sp>
    </p:spTree>
    <p:extLst>
      <p:ext uri="{BB962C8B-B14F-4D97-AF65-F5344CB8AC3E}">
        <p14:creationId xmlns:p14="http://schemas.microsoft.com/office/powerpoint/2010/main" val="423744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504989" y="1076573"/>
            <a:ext cx="3672800" cy="2554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● 要素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　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　師団をアピールする文章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　　</a:t>
            </a:r>
            <a:r>
              <a:rPr lang="en-US" altLang="ja-JP" sz="1600">
                <a:latin typeface="Century Gothic" panose="020F0302020204030204"/>
                <a:ea typeface="メイリオ"/>
              </a:rPr>
              <a:t>※</a:t>
            </a:r>
            <a:r>
              <a:rPr lang="ja-JP" altLang="en-US" sz="1600">
                <a:latin typeface="Century Gothic" panose="020F0302020204030204"/>
                <a:ea typeface="メイリオ"/>
              </a:rPr>
              <a:t>未策定</a:t>
            </a:r>
            <a:endParaRPr lang="en-US" altLang="ja-JP" sz="160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60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　師団作成ボタン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　　</a:t>
            </a:r>
            <a:r>
              <a:rPr lang="ja-JP" altLang="en-US" sz="1600">
                <a:latin typeface="Century Gothic" panose="020F0302020204030204"/>
                <a:ea typeface="メイリオ"/>
              </a:rPr>
              <a:t>師団の作成ウィンドウを表示</a:t>
            </a:r>
            <a:endParaRPr lang="en-US" altLang="ja-JP" sz="160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　師団検索ボタン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r>
              <a:rPr lang="ja-JP" altLang="en-US" sz="1600" b="1">
                <a:latin typeface="Century Gothic" panose="020F0302020204030204"/>
                <a:ea typeface="メイリオ"/>
              </a:rPr>
              <a:t>　　</a:t>
            </a:r>
            <a:r>
              <a:rPr lang="ja-JP" altLang="en-US" sz="1600">
                <a:latin typeface="Century Gothic" panose="020F0302020204030204"/>
                <a:ea typeface="メイリオ"/>
              </a:rPr>
              <a:t>師団の検索ウィンドウを表示</a:t>
            </a:r>
            <a:r>
              <a:rPr lang="ja-JP" altLang="en-US" sz="1600" b="1">
                <a:latin typeface="Century Gothic" panose="020F0302020204030204"/>
                <a:ea typeface="メイリオ"/>
              </a:rPr>
              <a:t>　　</a:t>
            </a:r>
            <a:endParaRPr lang="en-US" altLang="ja-JP" sz="1600" b="1">
              <a:latin typeface="Century Gothic" panose="020F0302020204030204"/>
              <a:ea typeface="メイリオ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4F442B-6768-49E9-B3C7-51BB125D583C}"/>
              </a:ext>
            </a:extLst>
          </p:cNvPr>
          <p:cNvSpPr/>
          <p:nvPr/>
        </p:nvSpPr>
        <p:spPr>
          <a:xfrm>
            <a:off x="415419" y="1142872"/>
            <a:ext cx="2942053" cy="462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●師団</a:t>
            </a:r>
            <a:r>
              <a:rPr kumimoji="1" lang="en-US" altLang="ja-JP" sz="1400" b="1"/>
              <a:t>TOP</a:t>
            </a:r>
            <a:r>
              <a:rPr kumimoji="1" lang="ja-JP" altLang="en-US" sz="1400" b="1"/>
              <a:t>（師団未所属）</a:t>
            </a:r>
            <a:r>
              <a:rPr kumimoji="1" lang="en-US" altLang="ja-JP" sz="1400" b="1"/>
              <a:t>[di.102]</a:t>
            </a:r>
            <a:endParaRPr kumimoji="1" lang="ja-JP" altLang="en-US" sz="1400" b="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7D32B6A-729A-4F6F-A137-252107CEB8ED}"/>
              </a:ext>
            </a:extLst>
          </p:cNvPr>
          <p:cNvSpPr/>
          <p:nvPr/>
        </p:nvSpPr>
        <p:spPr>
          <a:xfrm>
            <a:off x="415419" y="1145301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FDC6D6-B899-4CDF-94EB-E85D24CDA408}"/>
              </a:ext>
            </a:extLst>
          </p:cNvPr>
          <p:cNvSpPr/>
          <p:nvPr/>
        </p:nvSpPr>
        <p:spPr>
          <a:xfrm>
            <a:off x="415419" y="5354382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549D6AA-8F31-4418-A8CD-CD3632A9454A}"/>
              </a:ext>
            </a:extLst>
          </p:cNvPr>
          <p:cNvSpPr/>
          <p:nvPr/>
        </p:nvSpPr>
        <p:spPr>
          <a:xfrm>
            <a:off x="543206" y="1976398"/>
            <a:ext cx="2649307" cy="1388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師団の作成や入団を</a:t>
            </a:r>
            <a:endParaRPr kumimoji="1" lang="en-US" altLang="ja-JP" sz="1600"/>
          </a:p>
          <a:p>
            <a:pPr algn="ctr"/>
            <a:r>
              <a:rPr kumimoji="1" lang="ja-JP" altLang="en-US" sz="1600"/>
              <a:t>アピールする文章</a:t>
            </a:r>
            <a:endParaRPr kumimoji="1" lang="en-US" altLang="ja-JP" sz="160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F7AC649-7BC2-45AD-9A66-B28F075CA40C}"/>
              </a:ext>
            </a:extLst>
          </p:cNvPr>
          <p:cNvSpPr/>
          <p:nvPr/>
        </p:nvSpPr>
        <p:spPr>
          <a:xfrm>
            <a:off x="740536" y="4541184"/>
            <a:ext cx="2254643" cy="68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師団を検索する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AD55BC7A-D35A-49E9-907B-3D8DBBA2641C}"/>
              </a:ext>
            </a:extLst>
          </p:cNvPr>
          <p:cNvSpPr/>
          <p:nvPr/>
        </p:nvSpPr>
        <p:spPr>
          <a:xfrm>
            <a:off x="740536" y="3660580"/>
            <a:ext cx="2254643" cy="68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師団を作成する</a:t>
            </a:r>
            <a:endParaRPr kumimoji="1" lang="en-US" altLang="ja-JP"/>
          </a:p>
          <a:p>
            <a:pPr algn="ctr"/>
            <a:r>
              <a:rPr kumimoji="1" lang="ja-JP" altLang="en-US"/>
              <a:t>石 </a:t>
            </a:r>
            <a:r>
              <a:rPr kumimoji="1" lang="en-US" altLang="ja-JP"/>
              <a:t>x 300</a:t>
            </a:r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4937FB2C-456B-450E-80B7-878E1910853F}"/>
              </a:ext>
            </a:extLst>
          </p:cNvPr>
          <p:cNvSpPr/>
          <p:nvPr/>
        </p:nvSpPr>
        <p:spPr>
          <a:xfrm>
            <a:off x="2514599" y="1623724"/>
            <a:ext cx="677913" cy="231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戻る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B9330AF-0DF5-4390-A149-AF6B5F27CF67}"/>
              </a:ext>
            </a:extLst>
          </p:cNvPr>
          <p:cNvSpPr txBox="1"/>
          <p:nvPr/>
        </p:nvSpPr>
        <p:spPr>
          <a:xfrm>
            <a:off x="415419" y="1623724"/>
            <a:ext cx="2942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師団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7B2174-6EB1-407D-82F7-CE4245813302}"/>
              </a:ext>
            </a:extLst>
          </p:cNvPr>
          <p:cNvSpPr txBox="1"/>
          <p:nvPr/>
        </p:nvSpPr>
        <p:spPr>
          <a:xfrm>
            <a:off x="1246928" y="5741662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ID.di102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15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●師団作成</a:t>
            </a:r>
            <a:r>
              <a:rPr kumimoji="1" lang="en-US" altLang="ja-JP" sz="1400" b="1"/>
              <a:t>[di.102]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4596F93-98E9-49A4-B05A-B8ED5683E79C}"/>
              </a:ext>
            </a:extLst>
          </p:cNvPr>
          <p:cNvSpPr/>
          <p:nvPr/>
        </p:nvSpPr>
        <p:spPr>
          <a:xfrm>
            <a:off x="4917122" y="1002484"/>
            <a:ext cx="1850186" cy="290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9271210-41E5-4EF1-B57B-80C460FB7649}"/>
              </a:ext>
            </a:extLst>
          </p:cNvPr>
          <p:cNvSpPr/>
          <p:nvPr/>
        </p:nvSpPr>
        <p:spPr>
          <a:xfrm>
            <a:off x="4917124" y="984163"/>
            <a:ext cx="1850186" cy="2588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F3A22CF-912F-42E3-A047-03FFD2914483}"/>
              </a:ext>
            </a:extLst>
          </p:cNvPr>
          <p:cNvSpPr/>
          <p:nvPr/>
        </p:nvSpPr>
        <p:spPr>
          <a:xfrm>
            <a:off x="4917123" y="3646798"/>
            <a:ext cx="1850186" cy="2588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FD54E6E-4497-4569-AD65-D0F8C753965E}"/>
              </a:ext>
            </a:extLst>
          </p:cNvPr>
          <p:cNvSpPr/>
          <p:nvPr/>
        </p:nvSpPr>
        <p:spPr>
          <a:xfrm>
            <a:off x="4974713" y="1870221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/>
              <a:t>テキストボックス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AACF6FF9-BAF8-4758-9259-0885F11CDAC9}"/>
              </a:ext>
            </a:extLst>
          </p:cNvPr>
          <p:cNvSpPr/>
          <p:nvPr/>
        </p:nvSpPr>
        <p:spPr>
          <a:xfrm>
            <a:off x="4974713" y="2576936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500"/>
              <a:t>まったり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896F84-EAEE-4136-81D1-4792531EA719}"/>
              </a:ext>
            </a:extLst>
          </p:cNvPr>
          <p:cNvSpPr txBox="1"/>
          <p:nvPr/>
        </p:nvSpPr>
        <p:spPr>
          <a:xfrm>
            <a:off x="4905446" y="1656090"/>
            <a:ext cx="186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/>
              <a:t>師団名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A531131-99ED-49CB-A767-8CA10D2C627C}"/>
              </a:ext>
            </a:extLst>
          </p:cNvPr>
          <p:cNvSpPr txBox="1"/>
          <p:nvPr/>
        </p:nvSpPr>
        <p:spPr>
          <a:xfrm>
            <a:off x="4905446" y="2315325"/>
            <a:ext cx="1873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/>
              <a:t>作戦 </a:t>
            </a:r>
            <a:r>
              <a:rPr kumimoji="1" lang="en-US" altLang="ja-JP" sz="700" b="1"/>
              <a:t>(</a:t>
            </a:r>
            <a:r>
              <a:rPr kumimoji="1" lang="ja-JP" altLang="en-US" sz="700" b="1"/>
              <a:t>変更可能</a:t>
            </a:r>
            <a:r>
              <a:rPr kumimoji="1" lang="en-US" altLang="ja-JP" sz="700" b="1"/>
              <a:t>)</a:t>
            </a:r>
            <a:endParaRPr kumimoji="1" lang="ja-JP" altLang="en-US" sz="1050" b="1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217EBEEF-4495-456C-85D6-145BDCF2401A}"/>
              </a:ext>
            </a:extLst>
          </p:cNvPr>
          <p:cNvSpPr/>
          <p:nvPr/>
        </p:nvSpPr>
        <p:spPr>
          <a:xfrm>
            <a:off x="5583518" y="2570947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500"/>
              <a:t>そこそこ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77230256-A827-49D5-B47F-8883DEE8F6F4}"/>
              </a:ext>
            </a:extLst>
          </p:cNvPr>
          <p:cNvSpPr/>
          <p:nvPr/>
        </p:nvSpPr>
        <p:spPr>
          <a:xfrm>
            <a:off x="6161823" y="2570947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500"/>
              <a:t>ガンガン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0FE3193D-B7E3-4769-80E2-1B5C935A78F9}"/>
              </a:ext>
            </a:extLst>
          </p:cNvPr>
          <p:cNvSpPr/>
          <p:nvPr/>
        </p:nvSpPr>
        <p:spPr>
          <a:xfrm>
            <a:off x="5583517" y="3285891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OK</a:t>
            </a:r>
            <a:endParaRPr kumimoji="1" lang="ja-JP" altLang="en-US" sz="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E11955F-9966-48E8-AB12-30A75A3B663B}"/>
              </a:ext>
            </a:extLst>
          </p:cNvPr>
          <p:cNvSpPr txBox="1"/>
          <p:nvPr/>
        </p:nvSpPr>
        <p:spPr>
          <a:xfrm>
            <a:off x="4917120" y="1249722"/>
            <a:ext cx="1850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師団作成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9EC355-981E-4FEA-A26C-D1BAAF277C15}"/>
              </a:ext>
            </a:extLst>
          </p:cNvPr>
          <p:cNvSpPr/>
          <p:nvPr/>
        </p:nvSpPr>
        <p:spPr>
          <a:xfrm>
            <a:off x="5066538" y="4062319"/>
            <a:ext cx="1539051" cy="129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不足時</a:t>
            </a:r>
            <a:endParaRPr kumimoji="1" lang="en-US" altLang="ja-JP" dirty="0"/>
          </a:p>
          <a:p>
            <a:pPr algn="ctr"/>
            <a:r>
              <a:rPr kumimoji="1" lang="ja-JP" altLang="en-US"/>
              <a:t>石購入</a:t>
            </a:r>
            <a:endParaRPr kumimoji="1" lang="en-US" altLang="ja-JP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DA28BB6-AF98-44D2-8043-9CC616E25E71}"/>
              </a:ext>
            </a:extLst>
          </p:cNvPr>
          <p:cNvGrpSpPr/>
          <p:nvPr/>
        </p:nvGrpSpPr>
        <p:grpSpPr>
          <a:xfrm>
            <a:off x="7141160" y="984163"/>
            <a:ext cx="1865337" cy="2907383"/>
            <a:chOff x="4630374" y="1112392"/>
            <a:chExt cx="2966144" cy="4623143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6586F78-BE77-4123-ADD1-BAA13759DA64}"/>
                </a:ext>
              </a:extLst>
            </p:cNvPr>
            <p:cNvSpPr/>
            <p:nvPr/>
          </p:nvSpPr>
          <p:spPr>
            <a:xfrm>
              <a:off x="4650663" y="1112392"/>
              <a:ext cx="2942053" cy="462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93761E10-B006-4435-AD1C-69D4C316A97F}"/>
                </a:ext>
              </a:extLst>
            </p:cNvPr>
            <p:cNvSpPr/>
            <p:nvPr/>
          </p:nvSpPr>
          <p:spPr>
            <a:xfrm>
              <a:off x="4650663" y="1114821"/>
              <a:ext cx="2942052" cy="4116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/>
                <a:t>ヘッダー</a:t>
              </a: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EA770792-1523-4EE7-818D-17DD66F85D44}"/>
                </a:ext>
              </a:extLst>
            </p:cNvPr>
            <p:cNvSpPr/>
            <p:nvPr/>
          </p:nvSpPr>
          <p:spPr>
            <a:xfrm>
              <a:off x="4650663" y="5323902"/>
              <a:ext cx="2942052" cy="4116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/>
                <a:t>フッター</a:t>
              </a: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CB0F4B38-94CC-4E33-A68A-B12E257093F9}"/>
                </a:ext>
              </a:extLst>
            </p:cNvPr>
            <p:cNvSpPr/>
            <p:nvPr/>
          </p:nvSpPr>
          <p:spPr>
            <a:xfrm>
              <a:off x="4726328" y="1779316"/>
              <a:ext cx="955902" cy="241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500"/>
                <a:t>師団称号：絵</a:t>
              </a:r>
              <a:endParaRPr kumimoji="1" lang="en-US" altLang="ja-JP" sz="50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E3C85F9-1FEE-45BD-997F-90E42CF90917}"/>
                </a:ext>
              </a:extLst>
            </p:cNvPr>
            <p:cNvSpPr/>
            <p:nvPr/>
          </p:nvSpPr>
          <p:spPr>
            <a:xfrm>
              <a:off x="5749865" y="1779316"/>
              <a:ext cx="1762421" cy="2410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600"/>
                <a:t>師団名４５６７８９０１２</a:t>
              </a: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E3F818A-EF32-496A-BFFD-75EABF5C837A}"/>
                </a:ext>
              </a:extLst>
            </p:cNvPr>
            <p:cNvSpPr/>
            <p:nvPr/>
          </p:nvSpPr>
          <p:spPr>
            <a:xfrm>
              <a:off x="4650663" y="3487378"/>
              <a:ext cx="2942052" cy="1849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880F639-41D6-4A0E-80BE-2D6BA16A4D46}"/>
                </a:ext>
              </a:extLst>
            </p:cNvPr>
            <p:cNvSpPr/>
            <p:nvPr/>
          </p:nvSpPr>
          <p:spPr>
            <a:xfrm>
              <a:off x="4650662" y="3488628"/>
              <a:ext cx="974472" cy="2701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チャット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9B7C3AC6-032F-4606-8719-A6A4B264CBBB}"/>
                </a:ext>
              </a:extLst>
            </p:cNvPr>
            <p:cNvSpPr/>
            <p:nvPr/>
          </p:nvSpPr>
          <p:spPr>
            <a:xfrm>
              <a:off x="5632070" y="3488858"/>
              <a:ext cx="974472" cy="270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ショップ</a:t>
              </a: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CCCC6979-4323-40D9-9123-6357665816BB}"/>
                </a:ext>
              </a:extLst>
            </p:cNvPr>
            <p:cNvSpPr/>
            <p:nvPr/>
          </p:nvSpPr>
          <p:spPr>
            <a:xfrm>
              <a:off x="6610084" y="3491186"/>
              <a:ext cx="974472" cy="270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メンバー</a:t>
              </a: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1121FFA3-8A7B-4E84-A052-EA3BB20CB4E5}"/>
                </a:ext>
              </a:extLst>
            </p:cNvPr>
            <p:cNvSpPr txBox="1"/>
            <p:nvPr/>
          </p:nvSpPr>
          <p:spPr>
            <a:xfrm>
              <a:off x="5115136" y="4071590"/>
              <a:ext cx="293748" cy="41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10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67217FDC-D63C-4BE6-8B9B-813C0FBAE61F}"/>
                </a:ext>
              </a:extLst>
            </p:cNvPr>
            <p:cNvSpPr txBox="1"/>
            <p:nvPr/>
          </p:nvSpPr>
          <p:spPr>
            <a:xfrm>
              <a:off x="4636808" y="3974084"/>
              <a:ext cx="446344" cy="17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">
                  <a:solidFill>
                    <a:schemeClr val="bg1"/>
                  </a:solidFill>
                </a:rPr>
                <a:t>ユーザー名</a:t>
              </a: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B4EC1EE6-5A18-4627-91A4-003F0BD93FD4}"/>
                </a:ext>
              </a:extLst>
            </p:cNvPr>
            <p:cNvSpPr txBox="1"/>
            <p:nvPr/>
          </p:nvSpPr>
          <p:spPr>
            <a:xfrm>
              <a:off x="4961756" y="3785304"/>
              <a:ext cx="2469421" cy="293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00">
                  <a:solidFill>
                    <a:schemeClr val="bg1"/>
                  </a:solidFill>
                </a:rPr>
                <a:t>テキスト５６７８９０１２３４５６</a:t>
              </a:r>
              <a:endParaRPr kumimoji="1" lang="en-US" altLang="ja-JP" sz="300">
                <a:solidFill>
                  <a:schemeClr val="bg1"/>
                </a:solidFill>
              </a:endParaRPr>
            </a:p>
            <a:p>
              <a:r>
                <a:rPr kumimoji="1" lang="ja-JP" altLang="en-US" sz="300">
                  <a:solidFill>
                    <a:schemeClr val="bg1"/>
                  </a:solidFill>
                </a:rPr>
                <a:t>テキスト５６７８９０１２３４５６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76EC6597-A760-4896-A031-67D3BA0392F9}"/>
                </a:ext>
              </a:extLst>
            </p:cNvPr>
            <p:cNvSpPr txBox="1"/>
            <p:nvPr/>
          </p:nvSpPr>
          <p:spPr>
            <a:xfrm>
              <a:off x="4636808" y="4302090"/>
              <a:ext cx="446344" cy="17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">
                  <a:solidFill>
                    <a:schemeClr val="bg1"/>
                  </a:solidFill>
                </a:rPr>
                <a:t>ユーザー名</a:t>
              </a: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1DF00882-71CA-4C25-8028-F66D65539D6F}"/>
                </a:ext>
              </a:extLst>
            </p:cNvPr>
            <p:cNvSpPr txBox="1"/>
            <p:nvPr/>
          </p:nvSpPr>
          <p:spPr>
            <a:xfrm>
              <a:off x="4961756" y="4113310"/>
              <a:ext cx="2469421" cy="293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00">
                  <a:solidFill>
                    <a:schemeClr val="bg1"/>
                  </a:solidFill>
                </a:rPr>
                <a:t>テキスト５６７８９０１２３４５６</a:t>
              </a:r>
              <a:endParaRPr kumimoji="1" lang="en-US" altLang="ja-JP" sz="300">
                <a:solidFill>
                  <a:schemeClr val="bg1"/>
                </a:solidFill>
              </a:endParaRPr>
            </a:p>
            <a:p>
              <a:r>
                <a:rPr kumimoji="1" lang="ja-JP" altLang="en-US" sz="300">
                  <a:solidFill>
                    <a:schemeClr val="bg1"/>
                  </a:solidFill>
                </a:rPr>
                <a:t>テキスト５６７８９０１２３４５６</a:t>
              </a: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9133D318-1293-4162-9B86-4174DD6BEAA4}"/>
                </a:ext>
              </a:extLst>
            </p:cNvPr>
            <p:cNvSpPr txBox="1"/>
            <p:nvPr/>
          </p:nvSpPr>
          <p:spPr>
            <a:xfrm>
              <a:off x="7098172" y="4614062"/>
              <a:ext cx="446344" cy="17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">
                  <a:solidFill>
                    <a:schemeClr val="bg1"/>
                  </a:solidFill>
                </a:rPr>
                <a:t>ユーザー名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F91612F9-364D-449D-B278-B2B0F3828A4E}"/>
                </a:ext>
              </a:extLst>
            </p:cNvPr>
            <p:cNvSpPr txBox="1"/>
            <p:nvPr/>
          </p:nvSpPr>
          <p:spPr>
            <a:xfrm>
              <a:off x="4770999" y="4422363"/>
              <a:ext cx="2469421" cy="293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300">
                  <a:solidFill>
                    <a:schemeClr val="bg1"/>
                  </a:solidFill>
                </a:rPr>
                <a:t>テキスト５６７８９０１２３４５６</a:t>
              </a:r>
              <a:endParaRPr kumimoji="1" lang="en-US" altLang="ja-JP" sz="300">
                <a:solidFill>
                  <a:schemeClr val="bg1"/>
                </a:solidFill>
              </a:endParaRPr>
            </a:p>
            <a:p>
              <a:pPr algn="r"/>
              <a:r>
                <a:rPr kumimoji="1" lang="ja-JP" altLang="en-US" sz="300">
                  <a:solidFill>
                    <a:schemeClr val="bg1"/>
                  </a:solidFill>
                </a:rPr>
                <a:t>テキスト５６７８９０１２３４５６</a:t>
              </a: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30EA48D3-FD71-4E48-89F2-DE1044728513}"/>
                </a:ext>
              </a:extLst>
            </p:cNvPr>
            <p:cNvSpPr txBox="1"/>
            <p:nvPr/>
          </p:nvSpPr>
          <p:spPr>
            <a:xfrm>
              <a:off x="4636808" y="4979092"/>
              <a:ext cx="446344" cy="17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">
                  <a:solidFill>
                    <a:schemeClr val="bg1"/>
                  </a:solidFill>
                </a:rPr>
                <a:t>ユーザー名</a:t>
              </a:r>
            </a:p>
          </p:txBody>
        </p:sp>
        <p:pic>
          <p:nvPicPr>
            <p:cNvPr id="96" name="グラフィックス 95" descr="サングラスをかけた顔 (塗りつぶしなし)">
              <a:extLst>
                <a:ext uri="{FF2B5EF4-FFF2-40B4-BE49-F238E27FC236}">
                  <a16:creationId xmlns:a16="http://schemas.microsoft.com/office/drawing/2014/main" id="{71313A58-8CF6-4A8E-B02D-0558D49F0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0991" y="4660419"/>
              <a:ext cx="523501" cy="523501"/>
            </a:xfrm>
            <a:prstGeom prst="rect">
              <a:avLst/>
            </a:prstGeom>
          </p:spPr>
        </p:pic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71BB073B-BE42-4CD0-9413-FE2A0E1F7220}"/>
                </a:ext>
              </a:extLst>
            </p:cNvPr>
            <p:cNvSpPr/>
            <p:nvPr/>
          </p:nvSpPr>
          <p:spPr>
            <a:xfrm>
              <a:off x="4924394" y="5070967"/>
              <a:ext cx="2384931" cy="257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00"/>
                <a:t>テキストボックス</a:t>
              </a: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BF977AA9-6B96-4201-BD37-CE8140A1AF4A}"/>
                </a:ext>
              </a:extLst>
            </p:cNvPr>
            <p:cNvSpPr/>
            <p:nvPr/>
          </p:nvSpPr>
          <p:spPr>
            <a:xfrm>
              <a:off x="7323204" y="5071381"/>
              <a:ext cx="255632" cy="257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8AEEBEA5-3BCF-40D9-845E-F70842D9FDA9}"/>
                </a:ext>
              </a:extLst>
            </p:cNvPr>
            <p:cNvGrpSpPr/>
            <p:nvPr/>
          </p:nvGrpSpPr>
          <p:grpSpPr>
            <a:xfrm>
              <a:off x="4643437" y="5068421"/>
              <a:ext cx="293226" cy="269694"/>
              <a:chOff x="2796697" y="5103494"/>
              <a:chExt cx="293226" cy="269694"/>
            </a:xfrm>
          </p:grpSpPr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42D21F9A-367D-4103-8CB3-B43F973B5013}"/>
                  </a:ext>
                </a:extLst>
              </p:cNvPr>
              <p:cNvSpPr/>
              <p:nvPr/>
            </p:nvSpPr>
            <p:spPr>
              <a:xfrm>
                <a:off x="2816219" y="5103494"/>
                <a:ext cx="255632" cy="2574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/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6E44AA0F-B196-4E31-8B6C-185870C5DF58}"/>
                  </a:ext>
                </a:extLst>
              </p:cNvPr>
              <p:cNvSpPr txBox="1"/>
              <p:nvPr/>
            </p:nvSpPr>
            <p:spPr>
              <a:xfrm>
                <a:off x="2796697" y="5128485"/>
                <a:ext cx="293226" cy="24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">
                    <a:solidFill>
                      <a:schemeClr val="bg1"/>
                    </a:solidFill>
                  </a:rPr>
                  <a:t>スタ</a:t>
                </a:r>
                <a:endParaRPr kumimoji="1" lang="en-US" altLang="ja-JP" sz="10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00">
                    <a:solidFill>
                      <a:schemeClr val="bg1"/>
                    </a:solidFill>
                  </a:rPr>
                  <a:t>ンプ</a:t>
                </a:r>
              </a:p>
            </p:txBody>
          </p:sp>
        </p:grp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3A654BA3-2080-45E6-920B-239D13D0EFB6}"/>
                </a:ext>
              </a:extLst>
            </p:cNvPr>
            <p:cNvSpPr txBox="1"/>
            <p:nvPr/>
          </p:nvSpPr>
          <p:spPr>
            <a:xfrm>
              <a:off x="7303292" y="5131801"/>
              <a:ext cx="293226" cy="195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">
                  <a:solidFill>
                    <a:schemeClr val="bg1"/>
                  </a:solidFill>
                </a:rPr>
                <a:t>投稿</a:t>
              </a: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FC528BD9-6A1A-4468-B9C0-BACD3FEB061C}"/>
                </a:ext>
              </a:extLst>
            </p:cNvPr>
            <p:cNvGrpSpPr/>
            <p:nvPr/>
          </p:nvGrpSpPr>
          <p:grpSpPr>
            <a:xfrm>
              <a:off x="4630374" y="4094539"/>
              <a:ext cx="452778" cy="218394"/>
              <a:chOff x="320920" y="3839560"/>
              <a:chExt cx="649211" cy="313142"/>
            </a:xfrm>
          </p:grpSpPr>
          <p:sp>
            <p:nvSpPr>
              <p:cNvPr id="104" name="四角形: 角を丸くする 103">
                <a:extLst>
                  <a:ext uri="{FF2B5EF4-FFF2-40B4-BE49-F238E27FC236}">
                    <a16:creationId xmlns:a16="http://schemas.microsoft.com/office/drawing/2014/main" id="{F5B52A49-94DB-4323-9BE5-C36311DBD00F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5E404866-DFA2-4A31-8A03-F491DBEE30EE}"/>
                  </a:ext>
                </a:extLst>
              </p:cNvPr>
              <p:cNvSpPr txBox="1"/>
              <p:nvPr/>
            </p:nvSpPr>
            <p:spPr>
              <a:xfrm>
                <a:off x="320920" y="3854389"/>
                <a:ext cx="649211" cy="28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">
                    <a:solidFill>
                      <a:schemeClr val="bg1"/>
                    </a:solidFill>
                  </a:rPr>
                  <a:t>リーダー</a:t>
                </a:r>
                <a:endParaRPr kumimoji="1" lang="en-US" altLang="ja-JP" sz="10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00">
                    <a:solidFill>
                      <a:schemeClr val="bg1"/>
                    </a:solidFill>
                  </a:rPr>
                  <a:t>アイコン</a:t>
                </a:r>
              </a:p>
            </p:txBody>
          </p:sp>
        </p:grp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67BDD333-D085-4626-88F8-8843D78EA869}"/>
                </a:ext>
              </a:extLst>
            </p:cNvPr>
            <p:cNvGrpSpPr/>
            <p:nvPr/>
          </p:nvGrpSpPr>
          <p:grpSpPr>
            <a:xfrm>
              <a:off x="7089696" y="4422363"/>
              <a:ext cx="452778" cy="218394"/>
              <a:chOff x="320920" y="3839560"/>
              <a:chExt cx="649211" cy="313142"/>
            </a:xfrm>
          </p:grpSpPr>
          <p:sp>
            <p:nvSpPr>
              <p:cNvPr id="107" name="四角形: 角を丸くする 106">
                <a:extLst>
                  <a:ext uri="{FF2B5EF4-FFF2-40B4-BE49-F238E27FC236}">
                    <a16:creationId xmlns:a16="http://schemas.microsoft.com/office/drawing/2014/main" id="{E0CE431F-A729-4756-90AF-E5D1980344DF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"/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FC213186-0A73-40CC-842E-A4BB67FBF605}"/>
                  </a:ext>
                </a:extLst>
              </p:cNvPr>
              <p:cNvSpPr txBox="1"/>
              <p:nvPr/>
            </p:nvSpPr>
            <p:spPr>
              <a:xfrm>
                <a:off x="320920" y="3854389"/>
                <a:ext cx="649211" cy="28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">
                    <a:solidFill>
                      <a:schemeClr val="bg1"/>
                    </a:solidFill>
                  </a:rPr>
                  <a:t>リーダー</a:t>
                </a:r>
                <a:endParaRPr kumimoji="1" lang="en-US" altLang="ja-JP" sz="10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00">
                    <a:solidFill>
                      <a:schemeClr val="bg1"/>
                    </a:solidFill>
                  </a:rPr>
                  <a:t>アイコン</a:t>
                </a:r>
              </a:p>
            </p:txBody>
          </p:sp>
        </p:grp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0C9968AE-2274-4F2E-9DEF-9C702CF1F7C2}"/>
                </a:ext>
              </a:extLst>
            </p:cNvPr>
            <p:cNvSpPr txBox="1"/>
            <p:nvPr/>
          </p:nvSpPr>
          <p:spPr>
            <a:xfrm>
              <a:off x="4650663" y="1547397"/>
              <a:ext cx="2942052" cy="318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b="1">
                  <a:solidFill>
                    <a:schemeClr val="bg1"/>
                  </a:solidFill>
                </a:rPr>
                <a:t>師団</a:t>
              </a: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88487217-C817-43F2-895E-050EF11635FF}"/>
                </a:ext>
              </a:extLst>
            </p:cNvPr>
            <p:cNvSpPr/>
            <p:nvPr/>
          </p:nvSpPr>
          <p:spPr>
            <a:xfrm>
              <a:off x="4800598" y="2112235"/>
              <a:ext cx="2649307" cy="1268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/>
                <a:t>共同戦線で</a:t>
              </a:r>
              <a:endParaRPr kumimoji="1" lang="en-US" altLang="ja-JP" sz="1050"/>
            </a:p>
            <a:p>
              <a:pPr algn="ctr"/>
              <a:r>
                <a:rPr kumimoji="1" lang="ja-JP" altLang="en-US" sz="1050"/>
                <a:t>怪獣兵器を手に入れよう！</a:t>
              </a:r>
              <a:endParaRPr kumimoji="1" lang="en-US" altLang="ja-JP" sz="1050"/>
            </a:p>
            <a:p>
              <a:pPr algn="ctr"/>
              <a:r>
                <a:rPr kumimoji="1" lang="en-US" altLang="ja-JP" sz="1050"/>
                <a:t>(</a:t>
              </a:r>
              <a:r>
                <a:rPr kumimoji="1" lang="ja-JP" altLang="en-US" sz="1050"/>
                <a:t>次回 </a:t>
              </a:r>
              <a:r>
                <a:rPr kumimoji="1" lang="en-US" altLang="ja-JP" sz="1050"/>
                <a:t>MM:DD</a:t>
              </a:r>
              <a:r>
                <a:rPr kumimoji="1" lang="ja-JP" altLang="en-US" sz="1050"/>
                <a:t> 予定</a:t>
              </a:r>
              <a:r>
                <a:rPr kumimoji="1" lang="en-US" altLang="ja-JP" sz="1050"/>
                <a:t>)</a:t>
              </a:r>
            </a:p>
          </p:txBody>
        </p:sp>
      </p:grp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666827A7-44F7-4ADB-B1B1-0568837515C2}"/>
              </a:ext>
            </a:extLst>
          </p:cNvPr>
          <p:cNvSpPr/>
          <p:nvPr/>
        </p:nvSpPr>
        <p:spPr>
          <a:xfrm>
            <a:off x="2582473" y="1586152"/>
            <a:ext cx="2037435" cy="200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ECA03D5-1238-4E1B-9B00-71236A5EF5E6}"/>
              </a:ext>
            </a:extLst>
          </p:cNvPr>
          <p:cNvGrpSpPr/>
          <p:nvPr/>
        </p:nvGrpSpPr>
        <p:grpSpPr>
          <a:xfrm>
            <a:off x="2627781" y="3778020"/>
            <a:ext cx="1850186" cy="1292474"/>
            <a:chOff x="401181" y="4127103"/>
            <a:chExt cx="1850186" cy="1292474"/>
          </a:xfrm>
        </p:grpSpPr>
        <p:sp>
          <p:nvSpPr>
            <p:cNvPr id="134" name="四角形: 角を丸くする 133">
              <a:extLst>
                <a:ext uri="{FF2B5EF4-FFF2-40B4-BE49-F238E27FC236}">
                  <a16:creationId xmlns:a16="http://schemas.microsoft.com/office/drawing/2014/main" id="{0E89BA95-2E0A-4779-8A6D-B0245195D2F2}"/>
                </a:ext>
              </a:extLst>
            </p:cNvPr>
            <p:cNvSpPr/>
            <p:nvPr/>
          </p:nvSpPr>
          <p:spPr>
            <a:xfrm>
              <a:off x="584807" y="4127103"/>
              <a:ext cx="1539051" cy="1292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/>
                <a:t>使用できない文字が含まれています。</a:t>
              </a:r>
              <a:endParaRPr kumimoji="1" lang="en-US" altLang="ja-JP" sz="1050"/>
            </a:p>
          </p:txBody>
        </p: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2174C792-CDDF-4E37-878B-35906345305E}"/>
                </a:ext>
              </a:extLst>
            </p:cNvPr>
            <p:cNvSpPr txBox="1"/>
            <p:nvPr/>
          </p:nvSpPr>
          <p:spPr>
            <a:xfrm>
              <a:off x="401181" y="4244111"/>
              <a:ext cx="1850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b="1">
                  <a:solidFill>
                    <a:schemeClr val="bg1"/>
                  </a:solidFill>
                </a:rPr>
                <a:t>確認</a:t>
              </a:r>
            </a:p>
          </p:txBody>
        </p:sp>
        <p:sp>
          <p:nvSpPr>
            <p:cNvPr id="136" name="四角形: 角を丸くする 135">
              <a:extLst>
                <a:ext uri="{FF2B5EF4-FFF2-40B4-BE49-F238E27FC236}">
                  <a16:creationId xmlns:a16="http://schemas.microsoft.com/office/drawing/2014/main" id="{FAA68C2B-D167-4D03-8F30-B6BCEBA59D6E}"/>
                </a:ext>
              </a:extLst>
            </p:cNvPr>
            <p:cNvSpPr/>
            <p:nvPr/>
          </p:nvSpPr>
          <p:spPr>
            <a:xfrm>
              <a:off x="1096476" y="5161633"/>
              <a:ext cx="488925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/>
                <a:t>OK</a:t>
              </a:r>
              <a:endParaRPr kumimoji="1" lang="ja-JP" altLang="en-US" sz="800"/>
            </a:p>
          </p:txBody>
        </p:sp>
      </p:grp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507E94A-223B-4966-B2AC-B0AF2CC0FA39}"/>
              </a:ext>
            </a:extLst>
          </p:cNvPr>
          <p:cNvSpPr txBox="1"/>
          <p:nvPr/>
        </p:nvSpPr>
        <p:spPr>
          <a:xfrm>
            <a:off x="2755815" y="1737480"/>
            <a:ext cx="1850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確認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DC51E6C-290F-4FA6-AF6E-28D024B44098}"/>
              </a:ext>
            </a:extLst>
          </p:cNvPr>
          <p:cNvSpPr txBox="1"/>
          <p:nvPr/>
        </p:nvSpPr>
        <p:spPr>
          <a:xfrm>
            <a:off x="2447852" y="2018707"/>
            <a:ext cx="23170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ja-JP" sz="800" b="1">
              <a:solidFill>
                <a:schemeClr val="bg1"/>
              </a:solidFill>
            </a:endParaRPr>
          </a:p>
          <a:p>
            <a:pPr algn="ctr"/>
            <a:r>
              <a:rPr kumimoji="1" lang="ja-JP" altLang="en-US" sz="800" b="1">
                <a:solidFill>
                  <a:schemeClr val="bg1"/>
                </a:solidFill>
              </a:rPr>
              <a:t>師団名</a:t>
            </a:r>
            <a:r>
              <a:rPr kumimoji="1" lang="ja-JP" altLang="en-US" sz="900" b="1">
                <a:solidFill>
                  <a:schemeClr val="bg1"/>
                </a:solidFill>
              </a:rPr>
              <a:t>：</a:t>
            </a:r>
            <a:r>
              <a:rPr kumimoji="1" lang="ja-JP" altLang="en-US" sz="900">
                <a:solidFill>
                  <a:schemeClr val="bg1"/>
                </a:solidFill>
              </a:rPr>
              <a:t>師団名４５６７８９０１２</a:t>
            </a:r>
            <a:endParaRPr kumimoji="1" lang="en-US" altLang="ja-JP" sz="90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900" b="1">
                <a:solidFill>
                  <a:schemeClr val="bg1"/>
                </a:solidFill>
              </a:rPr>
              <a:t>作戦：</a:t>
            </a:r>
            <a:r>
              <a:rPr kumimoji="1" lang="ja-JP" altLang="en-US" sz="900">
                <a:solidFill>
                  <a:schemeClr val="bg1"/>
                </a:solidFill>
              </a:rPr>
              <a:t>そこそこ</a:t>
            </a:r>
            <a:endParaRPr kumimoji="1" lang="en-US" altLang="ja-JP" sz="90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900" b="1">
                <a:solidFill>
                  <a:schemeClr val="bg1"/>
                </a:solidFill>
              </a:rPr>
              <a:t>入団：</a:t>
            </a:r>
            <a:r>
              <a:rPr kumimoji="1" lang="ja-JP" altLang="en-US" sz="900">
                <a:solidFill>
                  <a:schemeClr val="bg1"/>
                </a:solidFill>
              </a:rPr>
              <a:t>招待のみ</a:t>
            </a:r>
            <a:endParaRPr kumimoji="1" lang="en-US" altLang="ja-JP" sz="900">
              <a:solidFill>
                <a:schemeClr val="bg1"/>
              </a:solidFill>
            </a:endParaRPr>
          </a:p>
          <a:p>
            <a:pPr algn="ctr"/>
            <a:endParaRPr kumimoji="1" lang="en-US" altLang="ja-JP" sz="900" b="1">
              <a:solidFill>
                <a:schemeClr val="bg1"/>
              </a:solidFill>
            </a:endParaRPr>
          </a:p>
          <a:p>
            <a:pPr algn="ctr"/>
            <a:r>
              <a:rPr kumimoji="1" lang="ja-JP" altLang="en-US" sz="900" b="1">
                <a:solidFill>
                  <a:schemeClr val="bg1"/>
                </a:solidFill>
              </a:rPr>
              <a:t>この内容で師団を作成しますか？</a:t>
            </a:r>
            <a:endParaRPr kumimoji="1" lang="en-US" altLang="ja-JP" sz="900" b="1">
              <a:solidFill>
                <a:schemeClr val="bg1"/>
              </a:solidFill>
            </a:endParaRPr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E71009D0-1139-4B75-BF80-FB5502EFB660}"/>
              </a:ext>
            </a:extLst>
          </p:cNvPr>
          <p:cNvSpPr/>
          <p:nvPr/>
        </p:nvSpPr>
        <p:spPr>
          <a:xfrm>
            <a:off x="2977522" y="3079100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/>
              <a:t>キャンセル</a:t>
            </a:r>
          </a:p>
        </p:txBody>
      </p:sp>
      <p:sp>
        <p:nvSpPr>
          <p:cNvPr id="142" name="四角形: 角を丸くする 141">
            <a:extLst>
              <a:ext uri="{FF2B5EF4-FFF2-40B4-BE49-F238E27FC236}">
                <a16:creationId xmlns:a16="http://schemas.microsoft.com/office/drawing/2014/main" id="{D6DBE60C-9FCB-4836-8FBD-1759FDDD2BFE}"/>
              </a:ext>
            </a:extLst>
          </p:cNvPr>
          <p:cNvSpPr/>
          <p:nvPr/>
        </p:nvSpPr>
        <p:spPr>
          <a:xfrm>
            <a:off x="3785499" y="3079100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OK</a:t>
            </a:r>
            <a:endParaRPr kumimoji="1" lang="ja-JP" altLang="en-US" sz="8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A86846B-49EC-445B-BF5C-D5F811C7F3CA}"/>
              </a:ext>
            </a:extLst>
          </p:cNvPr>
          <p:cNvSpPr/>
          <p:nvPr/>
        </p:nvSpPr>
        <p:spPr>
          <a:xfrm>
            <a:off x="251681" y="969361"/>
            <a:ext cx="1932282" cy="303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F7AFF69-18F3-4906-A1D9-B983927AE654}"/>
              </a:ext>
            </a:extLst>
          </p:cNvPr>
          <p:cNvSpPr/>
          <p:nvPr/>
        </p:nvSpPr>
        <p:spPr>
          <a:xfrm>
            <a:off x="251681" y="970956"/>
            <a:ext cx="1932281" cy="2703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ヘッダー</a:t>
            </a: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3BFF60-E8AD-4953-B6FB-48EEAC828AD5}"/>
              </a:ext>
            </a:extLst>
          </p:cNvPr>
          <p:cNvSpPr/>
          <p:nvPr/>
        </p:nvSpPr>
        <p:spPr>
          <a:xfrm>
            <a:off x="251681" y="3735397"/>
            <a:ext cx="1932281" cy="2703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フッター</a:t>
            </a:r>
          </a:p>
        </p:txBody>
      </p:sp>
      <p:sp>
        <p:nvSpPr>
          <p:cNvPr id="152" name="四角形: 角を丸くする 151">
            <a:extLst>
              <a:ext uri="{FF2B5EF4-FFF2-40B4-BE49-F238E27FC236}">
                <a16:creationId xmlns:a16="http://schemas.microsoft.com/office/drawing/2014/main" id="{E82679F3-1C00-4FF1-A1AC-F1EF85A1DA6F}"/>
              </a:ext>
            </a:extLst>
          </p:cNvPr>
          <p:cNvSpPr/>
          <p:nvPr/>
        </p:nvSpPr>
        <p:spPr>
          <a:xfrm>
            <a:off x="1630381" y="1285175"/>
            <a:ext cx="445240" cy="152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戻る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99C83765-62A1-4696-9AF2-C372567D052F}"/>
              </a:ext>
            </a:extLst>
          </p:cNvPr>
          <p:cNvSpPr txBox="1"/>
          <p:nvPr/>
        </p:nvSpPr>
        <p:spPr>
          <a:xfrm>
            <a:off x="251681" y="1285175"/>
            <a:ext cx="1932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</a:rPr>
              <a:t>師団作成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37D57255-E0FA-466B-8484-0233050B31EB}"/>
              </a:ext>
            </a:extLst>
          </p:cNvPr>
          <p:cNvSpPr txBox="1"/>
          <p:nvPr/>
        </p:nvSpPr>
        <p:spPr>
          <a:xfrm>
            <a:off x="316263" y="2110823"/>
            <a:ext cx="1873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/>
              <a:t>作戦 </a:t>
            </a:r>
            <a:r>
              <a:rPr kumimoji="1" lang="en-US" altLang="ja-JP" sz="700" b="1"/>
              <a:t>(</a:t>
            </a:r>
            <a:r>
              <a:rPr kumimoji="1" lang="ja-JP" altLang="en-US" sz="700" b="1"/>
              <a:t>変更可能</a:t>
            </a:r>
            <a:r>
              <a:rPr kumimoji="1" lang="en-US" altLang="ja-JP" sz="700" b="1"/>
              <a:t>)</a:t>
            </a:r>
            <a:endParaRPr kumimoji="1" lang="ja-JP" altLang="en-US" sz="1050" b="1"/>
          </a:p>
        </p:txBody>
      </p:sp>
      <p:sp>
        <p:nvSpPr>
          <p:cNvPr id="160" name="四角形: 角を丸くする 159">
            <a:extLst>
              <a:ext uri="{FF2B5EF4-FFF2-40B4-BE49-F238E27FC236}">
                <a16:creationId xmlns:a16="http://schemas.microsoft.com/office/drawing/2014/main" id="{347FC79F-7B60-4B4F-8CD6-041B8E75C858}"/>
              </a:ext>
            </a:extLst>
          </p:cNvPr>
          <p:cNvSpPr/>
          <p:nvPr/>
        </p:nvSpPr>
        <p:spPr>
          <a:xfrm>
            <a:off x="1001402" y="3450480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/>
              <a:t>作成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73C54496-C6B4-4DD4-9A01-DDE568D92A68}"/>
              </a:ext>
            </a:extLst>
          </p:cNvPr>
          <p:cNvSpPr txBox="1"/>
          <p:nvPr/>
        </p:nvSpPr>
        <p:spPr>
          <a:xfrm>
            <a:off x="316263" y="2620816"/>
            <a:ext cx="1873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/>
              <a:t>入団 </a:t>
            </a:r>
            <a:r>
              <a:rPr kumimoji="1" lang="en-US" altLang="ja-JP" sz="700" b="1"/>
              <a:t>(</a:t>
            </a:r>
            <a:r>
              <a:rPr kumimoji="1" lang="ja-JP" altLang="en-US" sz="700" b="1"/>
              <a:t>変更可能</a:t>
            </a:r>
            <a:r>
              <a:rPr kumimoji="1" lang="en-US" altLang="ja-JP" sz="700" b="1"/>
              <a:t>)</a:t>
            </a:r>
            <a:endParaRPr kumimoji="1" lang="ja-JP" altLang="en-US" sz="1050" b="1"/>
          </a:p>
        </p:txBody>
      </p:sp>
      <p:sp>
        <p:nvSpPr>
          <p:cNvPr id="162" name="四角形: 角を丸くする 161">
            <a:extLst>
              <a:ext uri="{FF2B5EF4-FFF2-40B4-BE49-F238E27FC236}">
                <a16:creationId xmlns:a16="http://schemas.microsoft.com/office/drawing/2014/main" id="{391FEEEA-56DB-43F7-B5F5-367D9269EB04}"/>
              </a:ext>
            </a:extLst>
          </p:cNvPr>
          <p:cNvSpPr/>
          <p:nvPr/>
        </p:nvSpPr>
        <p:spPr>
          <a:xfrm>
            <a:off x="385530" y="2878920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500"/>
              <a:t>だれでも</a:t>
            </a:r>
          </a:p>
        </p:txBody>
      </p:sp>
      <p:sp>
        <p:nvSpPr>
          <p:cNvPr id="163" name="四角形: 角を丸くする 162">
            <a:extLst>
              <a:ext uri="{FF2B5EF4-FFF2-40B4-BE49-F238E27FC236}">
                <a16:creationId xmlns:a16="http://schemas.microsoft.com/office/drawing/2014/main" id="{5A916EF4-0464-4CBC-8828-65913290F805}"/>
              </a:ext>
            </a:extLst>
          </p:cNvPr>
          <p:cNvSpPr/>
          <p:nvPr/>
        </p:nvSpPr>
        <p:spPr>
          <a:xfrm>
            <a:off x="994334" y="2878920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500"/>
              <a:t>招待のみ</a:t>
            </a:r>
          </a:p>
        </p:txBody>
      </p:sp>
      <p:sp>
        <p:nvSpPr>
          <p:cNvPr id="165" name="四角形: 角を丸くする 164">
            <a:extLst>
              <a:ext uri="{FF2B5EF4-FFF2-40B4-BE49-F238E27FC236}">
                <a16:creationId xmlns:a16="http://schemas.microsoft.com/office/drawing/2014/main" id="{6CF2518F-233E-41FB-9FA7-BD6C585E4DDD}"/>
              </a:ext>
            </a:extLst>
          </p:cNvPr>
          <p:cNvSpPr/>
          <p:nvPr/>
        </p:nvSpPr>
        <p:spPr>
          <a:xfrm>
            <a:off x="5025803" y="1842882"/>
            <a:ext cx="1603344" cy="1346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汎用</a:t>
            </a:r>
            <a:endParaRPr kumimoji="1" lang="en-US" altLang="ja-JP"/>
          </a:p>
          <a:p>
            <a:pPr algn="ctr"/>
            <a:r>
              <a:rPr kumimoji="1" lang="ja-JP" altLang="en-US"/>
              <a:t>石確認</a:t>
            </a:r>
          </a:p>
          <a:p>
            <a:pPr algn="ctr"/>
            <a:r>
              <a:rPr kumimoji="1" lang="ja-JP" altLang="en-US"/>
              <a:t>ウィンドウ</a:t>
            </a:r>
            <a:endParaRPr kumimoji="1" lang="en-US" altLang="ja-JP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12B9756-329E-4DA6-BE99-CFBD395EBD8A}"/>
              </a:ext>
            </a:extLst>
          </p:cNvPr>
          <p:cNvCxnSpPr>
            <a:stCxn id="161" idx="3"/>
          </p:cNvCxnSpPr>
          <p:nvPr/>
        </p:nvCxnSpPr>
        <p:spPr>
          <a:xfrm flipV="1">
            <a:off x="2189801" y="2745675"/>
            <a:ext cx="392672" cy="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D2C70D42-6DC1-4EC1-A95C-BE56147F430A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627921" y="2446130"/>
            <a:ext cx="277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1A3EA617-367F-4655-8687-AED3A9806FEB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6778984" y="2437855"/>
            <a:ext cx="374935" cy="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17EA07D-0B45-47EE-851F-43086450A08B}"/>
              </a:ext>
            </a:extLst>
          </p:cNvPr>
          <p:cNvSpPr/>
          <p:nvPr/>
        </p:nvSpPr>
        <p:spPr>
          <a:xfrm>
            <a:off x="363498" y="2343705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まったり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D179D4C2-A76E-4FB4-845D-57A67C8B0B6A}"/>
              </a:ext>
            </a:extLst>
          </p:cNvPr>
          <p:cNvSpPr/>
          <p:nvPr/>
        </p:nvSpPr>
        <p:spPr>
          <a:xfrm>
            <a:off x="972303" y="2343705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そこそこ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B1C825B8-322F-4B0D-9D40-F0928868FDF1}"/>
              </a:ext>
            </a:extLst>
          </p:cNvPr>
          <p:cNvSpPr/>
          <p:nvPr/>
        </p:nvSpPr>
        <p:spPr>
          <a:xfrm>
            <a:off x="1550608" y="2343705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ガンガン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452ACB2-98F9-4FDE-B009-BA82BEC9A643}"/>
              </a:ext>
            </a:extLst>
          </p:cNvPr>
          <p:cNvSpPr txBox="1"/>
          <p:nvPr/>
        </p:nvSpPr>
        <p:spPr>
          <a:xfrm>
            <a:off x="542885" y="3948653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ID.di102a</a:t>
            </a:r>
            <a:endParaRPr kumimoji="1" lang="ja-JP" altLang="en-US" sz="100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2853262-C8F8-4C00-92E8-089AFA0AACBF}"/>
              </a:ext>
            </a:extLst>
          </p:cNvPr>
          <p:cNvSpPr txBox="1"/>
          <p:nvPr/>
        </p:nvSpPr>
        <p:spPr>
          <a:xfrm>
            <a:off x="2944049" y="3568798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ID.di102b</a:t>
            </a:r>
            <a:endParaRPr kumimoji="1" lang="ja-JP" altLang="en-US" sz="100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487BE124-82F3-4341-9DD5-9E3EF07E3096}"/>
              </a:ext>
            </a:extLst>
          </p:cNvPr>
          <p:cNvSpPr txBox="1"/>
          <p:nvPr/>
        </p:nvSpPr>
        <p:spPr>
          <a:xfrm>
            <a:off x="2983705" y="5035211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ID.di102c</a:t>
            </a:r>
            <a:endParaRPr kumimoji="1" lang="ja-JP" altLang="en-US" sz="10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71D80A2F-0555-4DB0-8A36-42B778FD8C54}"/>
              </a:ext>
            </a:extLst>
          </p:cNvPr>
          <p:cNvSpPr txBox="1"/>
          <p:nvPr/>
        </p:nvSpPr>
        <p:spPr>
          <a:xfrm>
            <a:off x="5215447" y="3839355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ID.di102d</a:t>
            </a:r>
            <a:endParaRPr kumimoji="1" lang="ja-JP" altLang="en-US" sz="1000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9FFFBE5-ECB2-4DE7-ABD6-0BC3CDA6E1F9}"/>
              </a:ext>
            </a:extLst>
          </p:cNvPr>
          <p:cNvSpPr txBox="1"/>
          <p:nvPr/>
        </p:nvSpPr>
        <p:spPr>
          <a:xfrm>
            <a:off x="5215134" y="5352613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ID.di102e</a:t>
            </a:r>
            <a:endParaRPr kumimoji="1" lang="ja-JP" altLang="en-US" sz="10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A1B4F5D5-D6AA-43F9-A01B-E266841D9E8C}"/>
              </a:ext>
            </a:extLst>
          </p:cNvPr>
          <p:cNvSpPr txBox="1"/>
          <p:nvPr/>
        </p:nvSpPr>
        <p:spPr>
          <a:xfrm>
            <a:off x="316263" y="1608611"/>
            <a:ext cx="1873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/>
              <a:t>師団名 </a:t>
            </a:r>
            <a:r>
              <a:rPr kumimoji="1" lang="en-US" altLang="ja-JP" sz="700" b="1" dirty="0"/>
              <a:t>(</a:t>
            </a:r>
            <a:r>
              <a:rPr kumimoji="1" lang="ja-JP" altLang="en-US" sz="700" b="1" dirty="0"/>
              <a:t>変更不可</a:t>
            </a:r>
            <a:r>
              <a:rPr kumimoji="1" lang="en-US" altLang="ja-JP" sz="700" b="1" dirty="0"/>
              <a:t>)</a:t>
            </a:r>
            <a:endParaRPr kumimoji="1" lang="ja-JP" altLang="en-US" sz="1050" b="1" dirty="0"/>
          </a:p>
        </p:txBody>
      </p:sp>
      <p:sp>
        <p:nvSpPr>
          <p:cNvPr id="116" name="四角形: 角を丸くする 115">
            <a:extLst>
              <a:ext uri="{FF2B5EF4-FFF2-40B4-BE49-F238E27FC236}">
                <a16:creationId xmlns:a16="http://schemas.microsoft.com/office/drawing/2014/main" id="{066D542C-F06F-4DE0-97B4-450C0367BF07}"/>
              </a:ext>
            </a:extLst>
          </p:cNvPr>
          <p:cNvSpPr/>
          <p:nvPr/>
        </p:nvSpPr>
        <p:spPr>
          <a:xfrm>
            <a:off x="363498" y="1880558"/>
            <a:ext cx="1676035" cy="1933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700" b="1" dirty="0"/>
              <a:t>テキストボックス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80D27DD-953A-4D4E-8B66-76DCBCD0AC19}"/>
              </a:ext>
            </a:extLst>
          </p:cNvPr>
          <p:cNvSpPr txBox="1"/>
          <p:nvPr/>
        </p:nvSpPr>
        <p:spPr>
          <a:xfrm>
            <a:off x="158402" y="6194736"/>
            <a:ext cx="2401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ID.di102a</a:t>
            </a:r>
            <a:r>
              <a:rPr kumimoji="1" lang="ja-JP" altLang="en-US" sz="1000" dirty="0"/>
              <a:t>については以降の頁で別記。</a:t>
            </a:r>
          </a:p>
        </p:txBody>
      </p:sp>
    </p:spTree>
    <p:extLst>
      <p:ext uri="{BB962C8B-B14F-4D97-AF65-F5344CB8AC3E}">
        <p14:creationId xmlns:p14="http://schemas.microsoft.com/office/powerpoint/2010/main" val="406326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2966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●師団作成</a:t>
            </a:r>
            <a:r>
              <a:rPr kumimoji="1" lang="en-US" altLang="ja-JP" sz="1400" b="1" dirty="0"/>
              <a:t>TOP</a:t>
            </a:r>
            <a:r>
              <a:rPr kumimoji="1" lang="ja-JP" altLang="en-US" sz="1400" b="1" dirty="0"/>
              <a:t> 詳細設定</a:t>
            </a:r>
            <a:r>
              <a:rPr kumimoji="1" lang="en-US" altLang="ja-JP" sz="1400" b="1" dirty="0"/>
              <a:t>[ID.di102a]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A966416-E38E-4CD1-B14B-2AFF053CE806}"/>
              </a:ext>
            </a:extLst>
          </p:cNvPr>
          <p:cNvGrpSpPr/>
          <p:nvPr/>
        </p:nvGrpSpPr>
        <p:grpSpPr>
          <a:xfrm>
            <a:off x="349835" y="1687704"/>
            <a:ext cx="2673940" cy="4201830"/>
            <a:chOff x="415419" y="1142872"/>
            <a:chExt cx="2942053" cy="4623143"/>
          </a:xfrm>
        </p:grpSpPr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8A86846B-49EC-445B-BF5C-D5F811C7F3CA}"/>
                </a:ext>
              </a:extLst>
            </p:cNvPr>
            <p:cNvSpPr/>
            <p:nvPr/>
          </p:nvSpPr>
          <p:spPr>
            <a:xfrm>
              <a:off x="415419" y="1142872"/>
              <a:ext cx="2942053" cy="462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6F7AFF69-18F3-4906-A1D9-B983927AE654}"/>
                </a:ext>
              </a:extLst>
            </p:cNvPr>
            <p:cNvSpPr/>
            <p:nvPr/>
          </p:nvSpPr>
          <p:spPr>
            <a:xfrm>
              <a:off x="415419" y="1145301"/>
              <a:ext cx="2942052" cy="4116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/>
                <a:t>ヘッダー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13BFF60-E8AD-4953-B6FB-48EEAC828AD5}"/>
                </a:ext>
              </a:extLst>
            </p:cNvPr>
            <p:cNvSpPr/>
            <p:nvPr/>
          </p:nvSpPr>
          <p:spPr>
            <a:xfrm>
              <a:off x="415419" y="5354382"/>
              <a:ext cx="2942052" cy="4116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/>
                <a:t>フッター</a:t>
              </a:r>
            </a:p>
          </p:txBody>
        </p:sp>
        <p:sp>
          <p:nvSpPr>
            <p:cNvPr id="152" name="四角形: 角を丸くする 151">
              <a:extLst>
                <a:ext uri="{FF2B5EF4-FFF2-40B4-BE49-F238E27FC236}">
                  <a16:creationId xmlns:a16="http://schemas.microsoft.com/office/drawing/2014/main" id="{E82679F3-1C00-4FF1-A1AC-F1EF85A1DA6F}"/>
                </a:ext>
              </a:extLst>
            </p:cNvPr>
            <p:cNvSpPr/>
            <p:nvPr/>
          </p:nvSpPr>
          <p:spPr>
            <a:xfrm>
              <a:off x="2514599" y="1623724"/>
              <a:ext cx="677913" cy="231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/>
                <a:t>戻る</a:t>
              </a:r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99C83765-62A1-4696-9AF2-C372567D052F}"/>
                </a:ext>
              </a:extLst>
            </p:cNvPr>
            <p:cNvSpPr txBox="1"/>
            <p:nvPr/>
          </p:nvSpPr>
          <p:spPr>
            <a:xfrm>
              <a:off x="415419" y="1623724"/>
              <a:ext cx="2942051" cy="287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b="1">
                  <a:solidFill>
                    <a:schemeClr val="bg1"/>
                  </a:solidFill>
                </a:rPr>
                <a:t>師団作成</a:t>
              </a:r>
            </a:p>
          </p:txBody>
        </p:sp>
      </p:grp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37D57255-E0FA-466B-8484-0233050B31EB}"/>
              </a:ext>
            </a:extLst>
          </p:cNvPr>
          <p:cNvSpPr txBox="1"/>
          <p:nvPr/>
        </p:nvSpPr>
        <p:spPr>
          <a:xfrm>
            <a:off x="439205" y="3227473"/>
            <a:ext cx="2592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作戦 </a:t>
            </a:r>
            <a:r>
              <a:rPr kumimoji="1" lang="en-US" altLang="ja-JP" sz="1050" b="1" dirty="0"/>
              <a:t>(</a:t>
            </a:r>
            <a:r>
              <a:rPr kumimoji="1" lang="ja-JP" altLang="en-US" sz="1050" b="1" dirty="0"/>
              <a:t>変更可能</a:t>
            </a:r>
            <a:r>
              <a:rPr kumimoji="1" lang="en-US" altLang="ja-JP" sz="1050" b="1" dirty="0"/>
              <a:t>)</a:t>
            </a:r>
            <a:endParaRPr kumimoji="1" lang="ja-JP" altLang="en-US" sz="1600" b="1" dirty="0"/>
          </a:p>
        </p:txBody>
      </p:sp>
      <p:sp>
        <p:nvSpPr>
          <p:cNvPr id="160" name="四角形: 角を丸くする 159">
            <a:extLst>
              <a:ext uri="{FF2B5EF4-FFF2-40B4-BE49-F238E27FC236}">
                <a16:creationId xmlns:a16="http://schemas.microsoft.com/office/drawing/2014/main" id="{347FC79F-7B60-4B4F-8CD6-041B8E75C858}"/>
              </a:ext>
            </a:extLst>
          </p:cNvPr>
          <p:cNvSpPr/>
          <p:nvPr/>
        </p:nvSpPr>
        <p:spPr>
          <a:xfrm>
            <a:off x="1377537" y="5114817"/>
            <a:ext cx="676587" cy="26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作成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73C54496-C6B4-4DD4-9A01-DDE568D92A68}"/>
              </a:ext>
            </a:extLst>
          </p:cNvPr>
          <p:cNvSpPr txBox="1"/>
          <p:nvPr/>
        </p:nvSpPr>
        <p:spPr>
          <a:xfrm>
            <a:off x="439205" y="3933214"/>
            <a:ext cx="2592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入団 </a:t>
            </a:r>
            <a:r>
              <a:rPr kumimoji="1" lang="en-US" altLang="ja-JP" sz="1050" b="1"/>
              <a:t>(</a:t>
            </a:r>
            <a:r>
              <a:rPr kumimoji="1" lang="ja-JP" altLang="en-US" sz="1050" b="1"/>
              <a:t>変更可能</a:t>
            </a:r>
            <a:r>
              <a:rPr kumimoji="1" lang="en-US" altLang="ja-JP" sz="1050" b="1"/>
              <a:t>)</a:t>
            </a:r>
            <a:endParaRPr kumimoji="1" lang="ja-JP" altLang="en-US" sz="1600" b="1"/>
          </a:p>
        </p:txBody>
      </p:sp>
      <p:sp>
        <p:nvSpPr>
          <p:cNvPr id="162" name="四角形: 角を丸くする 161">
            <a:extLst>
              <a:ext uri="{FF2B5EF4-FFF2-40B4-BE49-F238E27FC236}">
                <a16:creationId xmlns:a16="http://schemas.microsoft.com/office/drawing/2014/main" id="{391FEEEA-56DB-43F7-B5F5-367D9269EB04}"/>
              </a:ext>
            </a:extLst>
          </p:cNvPr>
          <p:cNvSpPr/>
          <p:nvPr/>
        </p:nvSpPr>
        <p:spPr>
          <a:xfrm>
            <a:off x="535059" y="4290385"/>
            <a:ext cx="676587" cy="2675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/>
              <a:t>だれでも</a:t>
            </a:r>
          </a:p>
        </p:txBody>
      </p:sp>
      <p:sp>
        <p:nvSpPr>
          <p:cNvPr id="163" name="四角形: 角を丸くする 162">
            <a:extLst>
              <a:ext uri="{FF2B5EF4-FFF2-40B4-BE49-F238E27FC236}">
                <a16:creationId xmlns:a16="http://schemas.microsoft.com/office/drawing/2014/main" id="{5A916EF4-0464-4CBC-8828-65913290F805}"/>
              </a:ext>
            </a:extLst>
          </p:cNvPr>
          <p:cNvSpPr/>
          <p:nvPr/>
        </p:nvSpPr>
        <p:spPr>
          <a:xfrm>
            <a:off x="1377537" y="4290385"/>
            <a:ext cx="676587" cy="26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/>
              <a:t>招待のみ</a:t>
            </a: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17EA07D-0B45-47EE-851F-43086450A08B}"/>
              </a:ext>
            </a:extLst>
          </p:cNvPr>
          <p:cNvSpPr/>
          <p:nvPr/>
        </p:nvSpPr>
        <p:spPr>
          <a:xfrm>
            <a:off x="504570" y="3549741"/>
            <a:ext cx="676587" cy="26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まったり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プレイ</a:t>
            </a:r>
          </a:p>
        </p:txBody>
      </p: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D179D4C2-A76E-4FB4-845D-57A67C8B0B6A}"/>
              </a:ext>
            </a:extLst>
          </p:cNvPr>
          <p:cNvSpPr/>
          <p:nvPr/>
        </p:nvSpPr>
        <p:spPr>
          <a:xfrm>
            <a:off x="1347050" y="3549741"/>
            <a:ext cx="676587" cy="2675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そこそこ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プレイ</a:t>
            </a:r>
          </a:p>
        </p:txBody>
      </p: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B1C825B8-322F-4B0D-9D40-F0928868FDF1}"/>
              </a:ext>
            </a:extLst>
          </p:cNvPr>
          <p:cNvSpPr/>
          <p:nvPr/>
        </p:nvSpPr>
        <p:spPr>
          <a:xfrm>
            <a:off x="2147323" y="3549741"/>
            <a:ext cx="676587" cy="26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ガンガン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プレイ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452ACB2-98F9-4FDE-B009-BA82BEC9A643}"/>
              </a:ext>
            </a:extLst>
          </p:cNvPr>
          <p:cNvSpPr txBox="1"/>
          <p:nvPr/>
        </p:nvSpPr>
        <p:spPr>
          <a:xfrm>
            <a:off x="767103" y="5865397"/>
            <a:ext cx="1718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ID.di102a</a:t>
            </a:r>
            <a:endParaRPr kumimoji="1" lang="ja-JP" altLang="en-US" sz="1400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D03D150E-222F-4D4B-8C67-1162C85A1E6F}"/>
              </a:ext>
            </a:extLst>
          </p:cNvPr>
          <p:cNvSpPr txBox="1"/>
          <p:nvPr/>
        </p:nvSpPr>
        <p:spPr>
          <a:xfrm>
            <a:off x="439205" y="2619037"/>
            <a:ext cx="1873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師団名 </a:t>
            </a:r>
            <a:r>
              <a:rPr kumimoji="1" lang="en-US" altLang="ja-JP" sz="1000" b="1" dirty="0"/>
              <a:t>(</a:t>
            </a:r>
            <a:r>
              <a:rPr kumimoji="1" lang="ja-JP" altLang="en-US" sz="1000" b="1" dirty="0"/>
              <a:t>変更不可</a:t>
            </a:r>
            <a:r>
              <a:rPr kumimoji="1" lang="en-US" altLang="ja-JP" sz="1000" b="1" dirty="0"/>
              <a:t>)</a:t>
            </a:r>
            <a:endParaRPr kumimoji="1" lang="ja-JP" altLang="en-US" sz="1400" b="1" dirty="0"/>
          </a:p>
        </p:txBody>
      </p: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AB4CD980-6209-408E-A858-FA5FA409D531}"/>
              </a:ext>
            </a:extLst>
          </p:cNvPr>
          <p:cNvSpPr/>
          <p:nvPr/>
        </p:nvSpPr>
        <p:spPr>
          <a:xfrm>
            <a:off x="486440" y="2890984"/>
            <a:ext cx="1676035" cy="1933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700" b="1" dirty="0"/>
              <a:t>テキストボックス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4471F55-A53E-4784-9BA5-06FE4C787C9A}"/>
              </a:ext>
            </a:extLst>
          </p:cNvPr>
          <p:cNvSpPr txBox="1"/>
          <p:nvPr/>
        </p:nvSpPr>
        <p:spPr>
          <a:xfrm>
            <a:off x="4525772" y="726211"/>
            <a:ext cx="4083169" cy="37856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457200"/>
            <a:r>
              <a:rPr lang="ja-JP" altLang="en-US" sz="1600" b="1" dirty="0">
                <a:latin typeface="Century Gothic" panose="020F0302020204030204"/>
                <a:ea typeface="メイリオ"/>
              </a:rPr>
              <a:t>● 要素</a:t>
            </a:r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 dirty="0">
                <a:latin typeface="Century Gothic" panose="020F0302020204030204"/>
                <a:ea typeface="メイリオ"/>
              </a:rPr>
              <a:t>　師団名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（変更不可）</a:t>
            </a:r>
            <a:endParaRPr lang="en-US" altLang="ja-JP" sz="1200" b="1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 dirty="0">
                <a:latin typeface="Century Gothic" panose="020F0302020204030204"/>
                <a:ea typeface="メイリオ"/>
              </a:rPr>
              <a:t>　　</a:t>
            </a:r>
            <a:r>
              <a:rPr lang="ja-JP" altLang="en-US" sz="1600" dirty="0">
                <a:latin typeface="Century Gothic" panose="020F0302020204030204"/>
                <a:ea typeface="メイリオ"/>
              </a:rPr>
              <a:t>１２文字まで入力可能</a:t>
            </a:r>
            <a:endParaRPr lang="en-US" altLang="ja-JP" sz="16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dirty="0">
                <a:latin typeface="Century Gothic" panose="020F0302020204030204"/>
                <a:ea typeface="メイリオ"/>
              </a:rPr>
              <a:t>　　禁則事項あり</a:t>
            </a:r>
            <a:r>
              <a:rPr lang="ja-JP" altLang="en-US" sz="1600" b="1" dirty="0">
                <a:latin typeface="Century Gothic" panose="020F0302020204030204"/>
                <a:ea typeface="メイリオ"/>
              </a:rPr>
              <a:t>　　</a:t>
            </a:r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 dirty="0">
                <a:latin typeface="Century Gothic" panose="020F0302020204030204"/>
                <a:ea typeface="メイリオ"/>
              </a:rPr>
              <a:t>　</a:t>
            </a:r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600" b="1" dirty="0">
                <a:latin typeface="Century Gothic" panose="020F0302020204030204"/>
                <a:ea typeface="メイリオ"/>
              </a:rPr>
              <a:t>　作戦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（変更可能）</a:t>
            </a:r>
            <a:endParaRPr lang="en-US" altLang="ja-JP" sz="1200" b="1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dirty="0">
                <a:latin typeface="Century Gothic" panose="020F0302020204030204"/>
                <a:ea typeface="メイリオ"/>
              </a:rPr>
              <a:t>　　・まったりプレイ</a:t>
            </a:r>
            <a:endParaRPr lang="en-US" altLang="ja-JP" sz="16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dirty="0">
                <a:latin typeface="Century Gothic" panose="020F0302020204030204"/>
                <a:ea typeface="メイリオ"/>
              </a:rPr>
              <a:t>　　・そこそこプレイ</a:t>
            </a:r>
            <a:endParaRPr lang="en-US" altLang="ja-JP" sz="16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dirty="0">
                <a:latin typeface="Century Gothic" panose="020F0302020204030204"/>
                <a:ea typeface="メイリオ"/>
              </a:rPr>
              <a:t>　　・ガンガンプレイ</a:t>
            </a:r>
            <a:endParaRPr lang="en-US" altLang="ja-JP" sz="16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dirty="0">
                <a:latin typeface="Century Gothic" panose="020F0302020204030204"/>
                <a:ea typeface="メイリオ"/>
              </a:rPr>
              <a:t>　　の３種類から選択</a:t>
            </a:r>
            <a:endParaRPr lang="en-US" altLang="ja-JP" sz="1600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600" dirty="0">
              <a:latin typeface="Century Gothic" panose="020F0302020204030204"/>
              <a:ea typeface="メイリオ"/>
            </a:endParaRPr>
          </a:p>
          <a:p>
            <a:r>
              <a:rPr lang="ja-JP" altLang="en-US" sz="1600" dirty="0">
                <a:latin typeface="Century Gothic" panose="020F0302020204030204"/>
                <a:ea typeface="メイリオ"/>
              </a:rPr>
              <a:t>　</a:t>
            </a:r>
            <a:r>
              <a:rPr lang="ja-JP" altLang="en-US" sz="1600" b="1" dirty="0">
                <a:latin typeface="Century Gothic" panose="020F0302020204030204"/>
                <a:ea typeface="メイリオ"/>
              </a:rPr>
              <a:t>入団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（変更可能）</a:t>
            </a:r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dirty="0">
                <a:latin typeface="Century Gothic" panose="020F0302020204030204"/>
                <a:ea typeface="メイリオ"/>
              </a:rPr>
              <a:t>　　作成した師団にほかの団員を迎える時</a:t>
            </a:r>
            <a:endParaRPr lang="en-US" altLang="ja-JP" sz="16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dirty="0">
                <a:latin typeface="Century Gothic" panose="020F0302020204030204"/>
                <a:ea typeface="メイリオ"/>
              </a:rPr>
              <a:t>　　一度申請する必要があるか選択。</a:t>
            </a:r>
            <a:endParaRPr lang="en-US" altLang="ja-JP" sz="1600" dirty="0">
              <a:latin typeface="Century Gothic" panose="020F0302020204030204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3872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●師団検索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5447D9-3FA9-41CB-8B8C-82ACD78317A2}"/>
              </a:ext>
            </a:extLst>
          </p:cNvPr>
          <p:cNvSpPr/>
          <p:nvPr/>
        </p:nvSpPr>
        <p:spPr>
          <a:xfrm>
            <a:off x="2585469" y="923102"/>
            <a:ext cx="1850186" cy="290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6636484-D9B7-4EB8-8B95-2909BBA53817}"/>
              </a:ext>
            </a:extLst>
          </p:cNvPr>
          <p:cNvSpPr/>
          <p:nvPr/>
        </p:nvSpPr>
        <p:spPr>
          <a:xfrm>
            <a:off x="237393" y="901360"/>
            <a:ext cx="1850186" cy="290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DD6502B-0612-4CFE-A501-BCF9365FB471}"/>
              </a:ext>
            </a:extLst>
          </p:cNvPr>
          <p:cNvSpPr/>
          <p:nvPr/>
        </p:nvSpPr>
        <p:spPr>
          <a:xfrm>
            <a:off x="237396" y="901360"/>
            <a:ext cx="1850186" cy="2588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08BB3B2-AE77-4976-9DB0-21FB61466647}"/>
              </a:ext>
            </a:extLst>
          </p:cNvPr>
          <p:cNvSpPr/>
          <p:nvPr/>
        </p:nvSpPr>
        <p:spPr>
          <a:xfrm>
            <a:off x="237395" y="3563995"/>
            <a:ext cx="1850186" cy="2588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6446400-BEEC-4387-A4E5-B4030A16749E}"/>
              </a:ext>
            </a:extLst>
          </p:cNvPr>
          <p:cNvSpPr/>
          <p:nvPr/>
        </p:nvSpPr>
        <p:spPr>
          <a:xfrm>
            <a:off x="294985" y="1612690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/>
              <a:t>テキストボックス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BC26B64-A6F7-4711-B940-AA2BC1D98FF3}"/>
              </a:ext>
            </a:extLst>
          </p:cNvPr>
          <p:cNvSpPr/>
          <p:nvPr/>
        </p:nvSpPr>
        <p:spPr>
          <a:xfrm>
            <a:off x="294985" y="2421308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まったり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A55787E-9D52-4C60-B646-0E849F45FC77}"/>
              </a:ext>
            </a:extLst>
          </p:cNvPr>
          <p:cNvSpPr txBox="1"/>
          <p:nvPr/>
        </p:nvSpPr>
        <p:spPr>
          <a:xfrm>
            <a:off x="225718" y="1434260"/>
            <a:ext cx="1861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/>
              <a:t>師団</a:t>
            </a:r>
            <a:r>
              <a:rPr kumimoji="1" lang="en-US" altLang="ja-JP" sz="800" b="1"/>
              <a:t>ID</a:t>
            </a:r>
            <a:r>
              <a:rPr kumimoji="1" lang="ja-JP" altLang="en-US" sz="800" b="1"/>
              <a:t>で検索</a:t>
            </a:r>
            <a:endParaRPr kumimoji="1" lang="en-US" altLang="ja-JP" sz="800" b="1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145C8FA-75A0-4ECB-9E68-471E0E5E6FF1}"/>
              </a:ext>
            </a:extLst>
          </p:cNvPr>
          <p:cNvSpPr txBox="1"/>
          <p:nvPr/>
        </p:nvSpPr>
        <p:spPr>
          <a:xfrm>
            <a:off x="225718" y="2234097"/>
            <a:ext cx="1873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 dirty="0"/>
              <a:t>作戦で検索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4ADC5B1-C4D2-4178-B330-585ABDCCF11B}"/>
              </a:ext>
            </a:extLst>
          </p:cNvPr>
          <p:cNvSpPr/>
          <p:nvPr/>
        </p:nvSpPr>
        <p:spPr>
          <a:xfrm>
            <a:off x="903790" y="2421308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そこそこ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488B931-E128-4960-A642-832716975967}"/>
              </a:ext>
            </a:extLst>
          </p:cNvPr>
          <p:cNvSpPr/>
          <p:nvPr/>
        </p:nvSpPr>
        <p:spPr>
          <a:xfrm>
            <a:off x="1482095" y="2421308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ガンガン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37852DC-635D-4C80-9DA6-8A9C9F0D1AF0}"/>
              </a:ext>
            </a:extLst>
          </p:cNvPr>
          <p:cNvSpPr/>
          <p:nvPr/>
        </p:nvSpPr>
        <p:spPr>
          <a:xfrm>
            <a:off x="903789" y="3262145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/>
              <a:t>検索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7231F3C-E1CF-4F9E-8A1D-E05B6AA53361}"/>
              </a:ext>
            </a:extLst>
          </p:cNvPr>
          <p:cNvSpPr txBox="1"/>
          <p:nvPr/>
        </p:nvSpPr>
        <p:spPr>
          <a:xfrm>
            <a:off x="237392" y="1181967"/>
            <a:ext cx="1850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師団検索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B8BB121-779F-4B3D-9A86-60041B47F473}"/>
              </a:ext>
            </a:extLst>
          </p:cNvPr>
          <p:cNvSpPr/>
          <p:nvPr/>
        </p:nvSpPr>
        <p:spPr>
          <a:xfrm>
            <a:off x="1532580" y="1212271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/>
              <a:t>戻る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98221FCA-D011-4AE4-95FB-1C198B92F7B1}"/>
              </a:ext>
            </a:extLst>
          </p:cNvPr>
          <p:cNvSpPr/>
          <p:nvPr/>
        </p:nvSpPr>
        <p:spPr>
          <a:xfrm>
            <a:off x="294985" y="2007490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/>
              <a:t>テキストボックス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24A87D5-BDAE-4128-A1B3-2496A89E6EC4}"/>
              </a:ext>
            </a:extLst>
          </p:cNvPr>
          <p:cNvSpPr txBox="1"/>
          <p:nvPr/>
        </p:nvSpPr>
        <p:spPr>
          <a:xfrm>
            <a:off x="225718" y="1829060"/>
            <a:ext cx="1861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/>
              <a:t>師団名で検索</a:t>
            </a:r>
            <a:endParaRPr kumimoji="1" lang="en-US" altLang="ja-JP" sz="800" b="1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C52E710-F125-4EF2-A2DD-A45700BBBC00}"/>
              </a:ext>
            </a:extLst>
          </p:cNvPr>
          <p:cNvSpPr txBox="1"/>
          <p:nvPr/>
        </p:nvSpPr>
        <p:spPr>
          <a:xfrm>
            <a:off x="225718" y="2993988"/>
            <a:ext cx="1873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 dirty="0"/>
              <a:t>参加可能な師団のみ表示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E6CFA0B-13C5-4D95-92B3-9CC1BD65E71D}"/>
              </a:ext>
            </a:extLst>
          </p:cNvPr>
          <p:cNvSpPr/>
          <p:nvPr/>
        </p:nvSpPr>
        <p:spPr>
          <a:xfrm>
            <a:off x="1670693" y="3004001"/>
            <a:ext cx="212698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✓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7532116-8E9A-42E3-92E9-2CBF67F9D01E}"/>
              </a:ext>
            </a:extLst>
          </p:cNvPr>
          <p:cNvSpPr/>
          <p:nvPr/>
        </p:nvSpPr>
        <p:spPr>
          <a:xfrm>
            <a:off x="2592191" y="923101"/>
            <a:ext cx="1850186" cy="2588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AA82DA-92AE-4DF9-9541-04D18152B0B0}"/>
              </a:ext>
            </a:extLst>
          </p:cNvPr>
          <p:cNvSpPr/>
          <p:nvPr/>
        </p:nvSpPr>
        <p:spPr>
          <a:xfrm>
            <a:off x="2592190" y="3585736"/>
            <a:ext cx="1850186" cy="2588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0AED6F4-2F51-4F6C-AF98-B48B2F0A4FA0}"/>
              </a:ext>
            </a:extLst>
          </p:cNvPr>
          <p:cNvSpPr txBox="1"/>
          <p:nvPr/>
        </p:nvSpPr>
        <p:spPr>
          <a:xfrm>
            <a:off x="2592187" y="1203708"/>
            <a:ext cx="18501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師団検索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42327DC-3EB6-4F3E-9C82-C1171892F1C0}"/>
              </a:ext>
            </a:extLst>
          </p:cNvPr>
          <p:cNvSpPr/>
          <p:nvPr/>
        </p:nvSpPr>
        <p:spPr>
          <a:xfrm>
            <a:off x="2624345" y="1723291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A4EECB9-72D8-4F00-95E7-A6E25F94974F}"/>
              </a:ext>
            </a:extLst>
          </p:cNvPr>
          <p:cNvCxnSpPr>
            <a:cxnSpLocks/>
          </p:cNvCxnSpPr>
          <p:nvPr/>
        </p:nvCxnSpPr>
        <p:spPr>
          <a:xfrm>
            <a:off x="4383268" y="1682245"/>
            <a:ext cx="0" cy="182709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A6E7E19-F378-4D30-9366-B27FE1C5BC71}"/>
              </a:ext>
            </a:extLst>
          </p:cNvPr>
          <p:cNvCxnSpPr>
            <a:cxnSpLocks/>
          </p:cNvCxnSpPr>
          <p:nvPr/>
        </p:nvCxnSpPr>
        <p:spPr>
          <a:xfrm>
            <a:off x="4383268" y="1682245"/>
            <a:ext cx="0" cy="32999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5FFE66-8A66-4A58-80F9-AE13363BE6FC}"/>
              </a:ext>
            </a:extLst>
          </p:cNvPr>
          <p:cNvSpPr txBox="1"/>
          <p:nvPr/>
        </p:nvSpPr>
        <p:spPr>
          <a:xfrm>
            <a:off x="2585754" y="1709557"/>
            <a:ext cx="1462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>
                <a:solidFill>
                  <a:schemeClr val="bg1"/>
                </a:solidFill>
              </a:rPr>
              <a:t>[</a:t>
            </a:r>
            <a:r>
              <a:rPr kumimoji="1" lang="ja-JP" altLang="en-US" sz="500">
                <a:solidFill>
                  <a:schemeClr val="bg1"/>
                </a:solidFill>
              </a:rPr>
              <a:t>師団称号：絵</a:t>
            </a:r>
            <a:r>
              <a:rPr kumimoji="1" lang="en-US" altLang="ja-JP" sz="500">
                <a:solidFill>
                  <a:schemeClr val="bg1"/>
                </a:solidFill>
              </a:rPr>
              <a:t>]</a:t>
            </a:r>
          </a:p>
          <a:p>
            <a:r>
              <a:rPr kumimoji="1" lang="ja-JP" altLang="en-US" sz="600">
                <a:solidFill>
                  <a:schemeClr val="bg1"/>
                </a:solidFill>
              </a:rPr>
              <a:t>師団名４５６７８９０１２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82C0293-2E64-4779-BFAD-8E78169D7044}"/>
              </a:ext>
            </a:extLst>
          </p:cNvPr>
          <p:cNvSpPr txBox="1"/>
          <p:nvPr/>
        </p:nvSpPr>
        <p:spPr>
          <a:xfrm>
            <a:off x="3424179" y="1713303"/>
            <a:ext cx="62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">
                <a:solidFill>
                  <a:schemeClr val="bg1"/>
                </a:solidFill>
              </a:rPr>
              <a:t>まったりプレイ</a:t>
            </a:r>
            <a:endParaRPr kumimoji="1" lang="en-US" altLang="ja-JP" sz="400">
              <a:solidFill>
                <a:schemeClr val="bg1"/>
              </a:solidFill>
            </a:endParaRPr>
          </a:p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18/20</a:t>
            </a:r>
            <a:r>
              <a:rPr kumimoji="1" lang="ja-JP" altLang="en-US" sz="400">
                <a:solidFill>
                  <a:schemeClr val="bg1"/>
                </a:solidFill>
              </a:rPr>
              <a:t>人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17CEC72F-BDBE-43B3-85EB-D028D3653F11}"/>
              </a:ext>
            </a:extLst>
          </p:cNvPr>
          <p:cNvSpPr/>
          <p:nvPr/>
        </p:nvSpPr>
        <p:spPr>
          <a:xfrm>
            <a:off x="4001137" y="1745237"/>
            <a:ext cx="312099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参加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A06521A2-49C2-442F-BCE1-734BA977CD77}"/>
              </a:ext>
            </a:extLst>
          </p:cNvPr>
          <p:cNvSpPr/>
          <p:nvPr/>
        </p:nvSpPr>
        <p:spPr>
          <a:xfrm>
            <a:off x="2624345" y="1977714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408F3A7-37EE-4C5A-90D8-5D42EE131B3A}"/>
              </a:ext>
            </a:extLst>
          </p:cNvPr>
          <p:cNvSpPr txBox="1"/>
          <p:nvPr/>
        </p:nvSpPr>
        <p:spPr>
          <a:xfrm>
            <a:off x="2585754" y="1963980"/>
            <a:ext cx="1462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>
                <a:solidFill>
                  <a:schemeClr val="bg1"/>
                </a:solidFill>
              </a:rPr>
              <a:t>[</a:t>
            </a:r>
            <a:r>
              <a:rPr kumimoji="1" lang="ja-JP" altLang="en-US" sz="500">
                <a:solidFill>
                  <a:schemeClr val="bg1"/>
                </a:solidFill>
              </a:rPr>
              <a:t>師団称号：絵</a:t>
            </a:r>
            <a:r>
              <a:rPr kumimoji="1" lang="en-US" altLang="ja-JP" sz="500">
                <a:solidFill>
                  <a:schemeClr val="bg1"/>
                </a:solidFill>
              </a:rPr>
              <a:t>]</a:t>
            </a:r>
          </a:p>
          <a:p>
            <a:r>
              <a:rPr kumimoji="1" lang="ja-JP" altLang="en-US" sz="600">
                <a:solidFill>
                  <a:schemeClr val="bg1"/>
                </a:solidFill>
              </a:rPr>
              <a:t>師団名４５６７８９０１２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D2BD655-3DE1-420B-B82D-412F0109CDA6}"/>
              </a:ext>
            </a:extLst>
          </p:cNvPr>
          <p:cNvSpPr txBox="1"/>
          <p:nvPr/>
        </p:nvSpPr>
        <p:spPr>
          <a:xfrm>
            <a:off x="3424179" y="1967726"/>
            <a:ext cx="62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">
                <a:solidFill>
                  <a:schemeClr val="bg1"/>
                </a:solidFill>
              </a:rPr>
              <a:t>まったりプレイ</a:t>
            </a:r>
            <a:endParaRPr kumimoji="1" lang="en-US" altLang="ja-JP" sz="400">
              <a:solidFill>
                <a:schemeClr val="bg1"/>
              </a:solidFill>
            </a:endParaRPr>
          </a:p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18/20</a:t>
            </a:r>
            <a:r>
              <a:rPr kumimoji="1" lang="ja-JP" altLang="en-US" sz="400">
                <a:solidFill>
                  <a:schemeClr val="bg1"/>
                </a:solidFill>
              </a:rPr>
              <a:t>人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F35386E0-6DB0-4BDF-9B2E-241899F2DD13}"/>
              </a:ext>
            </a:extLst>
          </p:cNvPr>
          <p:cNvSpPr/>
          <p:nvPr/>
        </p:nvSpPr>
        <p:spPr>
          <a:xfrm>
            <a:off x="4001137" y="1999660"/>
            <a:ext cx="312099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参加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762FEAB1-0841-45CF-9DF1-DC122799CB06}"/>
              </a:ext>
            </a:extLst>
          </p:cNvPr>
          <p:cNvSpPr/>
          <p:nvPr/>
        </p:nvSpPr>
        <p:spPr>
          <a:xfrm>
            <a:off x="2624345" y="2231307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C866859-93AE-478A-83C6-72FA5C38E234}"/>
              </a:ext>
            </a:extLst>
          </p:cNvPr>
          <p:cNvSpPr txBox="1"/>
          <p:nvPr/>
        </p:nvSpPr>
        <p:spPr>
          <a:xfrm>
            <a:off x="2585754" y="2217573"/>
            <a:ext cx="1462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>
                <a:solidFill>
                  <a:schemeClr val="bg1"/>
                </a:solidFill>
              </a:rPr>
              <a:t>[</a:t>
            </a:r>
            <a:r>
              <a:rPr kumimoji="1" lang="ja-JP" altLang="en-US" sz="500">
                <a:solidFill>
                  <a:schemeClr val="bg1"/>
                </a:solidFill>
              </a:rPr>
              <a:t>師団称号：絵</a:t>
            </a:r>
            <a:r>
              <a:rPr kumimoji="1" lang="en-US" altLang="ja-JP" sz="500">
                <a:solidFill>
                  <a:schemeClr val="bg1"/>
                </a:solidFill>
              </a:rPr>
              <a:t>]</a:t>
            </a:r>
          </a:p>
          <a:p>
            <a:r>
              <a:rPr kumimoji="1" lang="ja-JP" altLang="en-US" sz="600">
                <a:solidFill>
                  <a:schemeClr val="bg1"/>
                </a:solidFill>
              </a:rPr>
              <a:t>師団名４５６７８９０１２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BCA01CD-516F-4B1C-9071-9604C2007056}"/>
              </a:ext>
            </a:extLst>
          </p:cNvPr>
          <p:cNvSpPr txBox="1"/>
          <p:nvPr/>
        </p:nvSpPr>
        <p:spPr>
          <a:xfrm>
            <a:off x="3424179" y="2221319"/>
            <a:ext cx="62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">
                <a:solidFill>
                  <a:schemeClr val="bg1"/>
                </a:solidFill>
              </a:rPr>
              <a:t>まったりプレイ</a:t>
            </a:r>
            <a:endParaRPr kumimoji="1" lang="en-US" altLang="ja-JP" sz="400">
              <a:solidFill>
                <a:schemeClr val="bg1"/>
              </a:solidFill>
            </a:endParaRPr>
          </a:p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18/20</a:t>
            </a:r>
            <a:r>
              <a:rPr kumimoji="1" lang="ja-JP" altLang="en-US" sz="400">
                <a:solidFill>
                  <a:schemeClr val="bg1"/>
                </a:solidFill>
              </a:rPr>
              <a:t>人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7E15D865-1B73-4333-B8D2-BFB1F20B2F4D}"/>
              </a:ext>
            </a:extLst>
          </p:cNvPr>
          <p:cNvSpPr/>
          <p:nvPr/>
        </p:nvSpPr>
        <p:spPr>
          <a:xfrm>
            <a:off x="4001137" y="2253253"/>
            <a:ext cx="312099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参加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7E6E5E45-06D2-49D5-90FA-7D07464574BA}"/>
              </a:ext>
            </a:extLst>
          </p:cNvPr>
          <p:cNvSpPr/>
          <p:nvPr/>
        </p:nvSpPr>
        <p:spPr>
          <a:xfrm>
            <a:off x="2617557" y="2479207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194B35A-2AB8-4E30-B137-F1D79804A5CF}"/>
              </a:ext>
            </a:extLst>
          </p:cNvPr>
          <p:cNvSpPr txBox="1"/>
          <p:nvPr/>
        </p:nvSpPr>
        <p:spPr>
          <a:xfrm>
            <a:off x="2578966" y="2465473"/>
            <a:ext cx="1462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>
                <a:solidFill>
                  <a:schemeClr val="bg1"/>
                </a:solidFill>
              </a:rPr>
              <a:t>[</a:t>
            </a:r>
            <a:r>
              <a:rPr kumimoji="1" lang="ja-JP" altLang="en-US" sz="500">
                <a:solidFill>
                  <a:schemeClr val="bg1"/>
                </a:solidFill>
              </a:rPr>
              <a:t>師団称号：絵</a:t>
            </a:r>
            <a:r>
              <a:rPr kumimoji="1" lang="en-US" altLang="ja-JP" sz="500">
                <a:solidFill>
                  <a:schemeClr val="bg1"/>
                </a:solidFill>
              </a:rPr>
              <a:t>]</a:t>
            </a:r>
          </a:p>
          <a:p>
            <a:r>
              <a:rPr kumimoji="1" lang="ja-JP" altLang="en-US" sz="600">
                <a:solidFill>
                  <a:schemeClr val="bg1"/>
                </a:solidFill>
              </a:rPr>
              <a:t>師団名４５６７８９０１２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C5870A9-D36F-4B52-B0FA-59E62869CB23}"/>
              </a:ext>
            </a:extLst>
          </p:cNvPr>
          <p:cNvSpPr txBox="1"/>
          <p:nvPr/>
        </p:nvSpPr>
        <p:spPr>
          <a:xfrm>
            <a:off x="3417391" y="2469219"/>
            <a:ext cx="62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">
                <a:solidFill>
                  <a:schemeClr val="bg1"/>
                </a:solidFill>
              </a:rPr>
              <a:t>まったりプレイ</a:t>
            </a:r>
            <a:endParaRPr kumimoji="1" lang="en-US" altLang="ja-JP" sz="400">
              <a:solidFill>
                <a:schemeClr val="bg1"/>
              </a:solidFill>
            </a:endParaRPr>
          </a:p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18/20</a:t>
            </a:r>
            <a:r>
              <a:rPr kumimoji="1" lang="ja-JP" altLang="en-US" sz="400">
                <a:solidFill>
                  <a:schemeClr val="bg1"/>
                </a:solidFill>
              </a:rPr>
              <a:t>人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99FBE944-3240-4887-9311-6C0EFFFE8C63}"/>
              </a:ext>
            </a:extLst>
          </p:cNvPr>
          <p:cNvSpPr/>
          <p:nvPr/>
        </p:nvSpPr>
        <p:spPr>
          <a:xfrm>
            <a:off x="3994349" y="2501153"/>
            <a:ext cx="312099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参加</a:t>
            </a: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C866908D-5B5F-4BCC-8D9B-3052D2BE0AE0}"/>
              </a:ext>
            </a:extLst>
          </p:cNvPr>
          <p:cNvSpPr/>
          <p:nvPr/>
        </p:nvSpPr>
        <p:spPr>
          <a:xfrm>
            <a:off x="2617557" y="2733630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789FCBE-B2C9-4F62-A207-BDFCE54B114B}"/>
              </a:ext>
            </a:extLst>
          </p:cNvPr>
          <p:cNvSpPr txBox="1"/>
          <p:nvPr/>
        </p:nvSpPr>
        <p:spPr>
          <a:xfrm>
            <a:off x="2578966" y="2719896"/>
            <a:ext cx="1462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>
                <a:solidFill>
                  <a:schemeClr val="bg1"/>
                </a:solidFill>
              </a:rPr>
              <a:t>[</a:t>
            </a:r>
            <a:r>
              <a:rPr kumimoji="1" lang="ja-JP" altLang="en-US" sz="500">
                <a:solidFill>
                  <a:schemeClr val="bg1"/>
                </a:solidFill>
              </a:rPr>
              <a:t>師団称号：絵</a:t>
            </a:r>
            <a:r>
              <a:rPr kumimoji="1" lang="en-US" altLang="ja-JP" sz="500">
                <a:solidFill>
                  <a:schemeClr val="bg1"/>
                </a:solidFill>
              </a:rPr>
              <a:t>]</a:t>
            </a:r>
          </a:p>
          <a:p>
            <a:r>
              <a:rPr kumimoji="1" lang="ja-JP" altLang="en-US" sz="600">
                <a:solidFill>
                  <a:schemeClr val="bg1"/>
                </a:solidFill>
              </a:rPr>
              <a:t>師団名４５６７８９０１２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79B0C03-EED2-465C-BBFE-17664CBBA38F}"/>
              </a:ext>
            </a:extLst>
          </p:cNvPr>
          <p:cNvSpPr txBox="1"/>
          <p:nvPr/>
        </p:nvSpPr>
        <p:spPr>
          <a:xfrm>
            <a:off x="3417391" y="2723642"/>
            <a:ext cx="62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">
                <a:solidFill>
                  <a:schemeClr val="bg1"/>
                </a:solidFill>
              </a:rPr>
              <a:t>まったりプレイ</a:t>
            </a:r>
            <a:endParaRPr kumimoji="1" lang="en-US" altLang="ja-JP" sz="400">
              <a:solidFill>
                <a:schemeClr val="bg1"/>
              </a:solidFill>
            </a:endParaRPr>
          </a:p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18/20</a:t>
            </a:r>
            <a:r>
              <a:rPr kumimoji="1" lang="ja-JP" altLang="en-US" sz="400">
                <a:solidFill>
                  <a:schemeClr val="bg1"/>
                </a:solidFill>
              </a:rPr>
              <a:t>人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629B9874-C322-42AE-AD60-870FADC2BA0F}"/>
              </a:ext>
            </a:extLst>
          </p:cNvPr>
          <p:cNvSpPr/>
          <p:nvPr/>
        </p:nvSpPr>
        <p:spPr>
          <a:xfrm>
            <a:off x="3994349" y="2755576"/>
            <a:ext cx="312099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参加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6EE1BB9B-1D51-4BCC-8EAB-3CB9ED530A9D}"/>
              </a:ext>
            </a:extLst>
          </p:cNvPr>
          <p:cNvSpPr/>
          <p:nvPr/>
        </p:nvSpPr>
        <p:spPr>
          <a:xfrm>
            <a:off x="2617557" y="2987223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38964EE-8861-4FFE-9D4A-9C22C7A7E9C2}"/>
              </a:ext>
            </a:extLst>
          </p:cNvPr>
          <p:cNvSpPr txBox="1"/>
          <p:nvPr/>
        </p:nvSpPr>
        <p:spPr>
          <a:xfrm>
            <a:off x="2578966" y="2973489"/>
            <a:ext cx="1462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>
                <a:solidFill>
                  <a:schemeClr val="bg1"/>
                </a:solidFill>
              </a:rPr>
              <a:t>[</a:t>
            </a:r>
            <a:r>
              <a:rPr kumimoji="1" lang="ja-JP" altLang="en-US" sz="500">
                <a:solidFill>
                  <a:schemeClr val="bg1"/>
                </a:solidFill>
              </a:rPr>
              <a:t>師団称号：絵</a:t>
            </a:r>
            <a:r>
              <a:rPr kumimoji="1" lang="en-US" altLang="ja-JP" sz="500">
                <a:solidFill>
                  <a:schemeClr val="bg1"/>
                </a:solidFill>
              </a:rPr>
              <a:t>]</a:t>
            </a:r>
          </a:p>
          <a:p>
            <a:r>
              <a:rPr kumimoji="1" lang="ja-JP" altLang="en-US" sz="600">
                <a:solidFill>
                  <a:schemeClr val="bg1"/>
                </a:solidFill>
              </a:rPr>
              <a:t>師団名４５６７８９０１２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39A69F8-71CE-4431-84F2-08B1FF814748}"/>
              </a:ext>
            </a:extLst>
          </p:cNvPr>
          <p:cNvSpPr txBox="1"/>
          <p:nvPr/>
        </p:nvSpPr>
        <p:spPr>
          <a:xfrm>
            <a:off x="3417391" y="2977235"/>
            <a:ext cx="62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">
                <a:solidFill>
                  <a:schemeClr val="bg1"/>
                </a:solidFill>
              </a:rPr>
              <a:t>まったりプレイ</a:t>
            </a:r>
            <a:endParaRPr kumimoji="1" lang="en-US" altLang="ja-JP" sz="400">
              <a:solidFill>
                <a:schemeClr val="bg1"/>
              </a:solidFill>
            </a:endParaRPr>
          </a:p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18/20</a:t>
            </a:r>
            <a:r>
              <a:rPr kumimoji="1" lang="ja-JP" altLang="en-US" sz="400">
                <a:solidFill>
                  <a:schemeClr val="bg1"/>
                </a:solidFill>
              </a:rPr>
              <a:t>人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610FEF-81CD-40A2-B8B5-2CDDD75DBA0C}"/>
              </a:ext>
            </a:extLst>
          </p:cNvPr>
          <p:cNvSpPr/>
          <p:nvPr/>
        </p:nvSpPr>
        <p:spPr>
          <a:xfrm>
            <a:off x="3994349" y="3009169"/>
            <a:ext cx="312099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参加</a:t>
            </a: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EFF3C674-1830-4F1F-A400-31D1CD992A62}"/>
              </a:ext>
            </a:extLst>
          </p:cNvPr>
          <p:cNvSpPr/>
          <p:nvPr/>
        </p:nvSpPr>
        <p:spPr>
          <a:xfrm>
            <a:off x="2620927" y="3234589"/>
            <a:ext cx="1706537" cy="230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97F02EAE-7515-43B4-AE52-87B97E1ED81C}"/>
              </a:ext>
            </a:extLst>
          </p:cNvPr>
          <p:cNvSpPr txBox="1"/>
          <p:nvPr/>
        </p:nvSpPr>
        <p:spPr>
          <a:xfrm>
            <a:off x="2582336" y="3220855"/>
            <a:ext cx="1462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>
                <a:solidFill>
                  <a:schemeClr val="bg1"/>
                </a:solidFill>
              </a:rPr>
              <a:t>[</a:t>
            </a:r>
            <a:r>
              <a:rPr kumimoji="1" lang="ja-JP" altLang="en-US" sz="500">
                <a:solidFill>
                  <a:schemeClr val="bg1"/>
                </a:solidFill>
              </a:rPr>
              <a:t>師団称号：絵</a:t>
            </a:r>
            <a:r>
              <a:rPr kumimoji="1" lang="en-US" altLang="ja-JP" sz="500">
                <a:solidFill>
                  <a:schemeClr val="bg1"/>
                </a:solidFill>
              </a:rPr>
              <a:t>]</a:t>
            </a:r>
          </a:p>
          <a:p>
            <a:r>
              <a:rPr kumimoji="1" lang="ja-JP" altLang="en-US" sz="600">
                <a:solidFill>
                  <a:schemeClr val="bg1"/>
                </a:solidFill>
              </a:rPr>
              <a:t>師団名４５６７８９０１２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C8BC896-6726-4EAB-8ADB-5B43522ED000}"/>
              </a:ext>
            </a:extLst>
          </p:cNvPr>
          <p:cNvSpPr txBox="1"/>
          <p:nvPr/>
        </p:nvSpPr>
        <p:spPr>
          <a:xfrm>
            <a:off x="3420761" y="3224601"/>
            <a:ext cx="627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">
                <a:solidFill>
                  <a:schemeClr val="bg1"/>
                </a:solidFill>
              </a:rPr>
              <a:t>まったりプレイ</a:t>
            </a:r>
            <a:endParaRPr kumimoji="1" lang="en-US" altLang="ja-JP" sz="400">
              <a:solidFill>
                <a:schemeClr val="bg1"/>
              </a:solidFill>
            </a:endParaRPr>
          </a:p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18/20</a:t>
            </a:r>
            <a:r>
              <a:rPr kumimoji="1" lang="ja-JP" altLang="en-US" sz="400">
                <a:solidFill>
                  <a:schemeClr val="bg1"/>
                </a:solidFill>
              </a:rPr>
              <a:t>人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A0B7300-9847-4987-9ECC-5F87FD6FEBC6}"/>
              </a:ext>
            </a:extLst>
          </p:cNvPr>
          <p:cNvSpPr/>
          <p:nvPr/>
        </p:nvSpPr>
        <p:spPr>
          <a:xfrm>
            <a:off x="3997719" y="3256535"/>
            <a:ext cx="312099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"/>
              <a:t>参加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6FBBDE3-E8E7-4FA8-A013-B648203186A3}"/>
              </a:ext>
            </a:extLst>
          </p:cNvPr>
          <p:cNvGrpSpPr/>
          <p:nvPr/>
        </p:nvGrpSpPr>
        <p:grpSpPr>
          <a:xfrm>
            <a:off x="7259552" y="1670642"/>
            <a:ext cx="842385" cy="1330152"/>
            <a:chOff x="6890631" y="864222"/>
            <a:chExt cx="1850187" cy="2921501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D56B60C-3D39-4719-B754-62510AD43B60}"/>
                </a:ext>
              </a:extLst>
            </p:cNvPr>
            <p:cNvSpPr/>
            <p:nvPr/>
          </p:nvSpPr>
          <p:spPr>
            <a:xfrm>
              <a:off x="6890632" y="864222"/>
              <a:ext cx="1850186" cy="2907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/>
                <a:t>師団</a:t>
              </a:r>
              <a:r>
                <a:rPr kumimoji="1" lang="en-US" altLang="ja-JP" sz="1100"/>
                <a:t>TOP</a:t>
              </a:r>
              <a:r>
                <a:rPr kumimoji="1" lang="ja-JP" altLang="en-US" sz="1100"/>
                <a:t>へ</a:t>
              </a:r>
              <a:endParaRPr kumimoji="1" lang="en-US" altLang="ja-JP" sz="11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98262672-90E1-430A-8E6D-7D44903B97F9}"/>
                </a:ext>
              </a:extLst>
            </p:cNvPr>
            <p:cNvSpPr/>
            <p:nvPr/>
          </p:nvSpPr>
          <p:spPr>
            <a:xfrm>
              <a:off x="6890632" y="864222"/>
              <a:ext cx="1850186" cy="2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/>
                <a:t>ヘッダー</a:t>
              </a: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ADC8E220-8A06-4994-AC92-7641AC6AAAF8}"/>
                </a:ext>
              </a:extLst>
            </p:cNvPr>
            <p:cNvSpPr/>
            <p:nvPr/>
          </p:nvSpPr>
          <p:spPr>
            <a:xfrm>
              <a:off x="6890631" y="3526857"/>
              <a:ext cx="1850186" cy="2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/>
                <a:t>フッター</a:t>
              </a:r>
            </a:p>
          </p:txBody>
        </p:sp>
      </p:grp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37695571-F4E1-4B96-AA24-D96507E31D11}"/>
              </a:ext>
            </a:extLst>
          </p:cNvPr>
          <p:cNvSpPr/>
          <p:nvPr/>
        </p:nvSpPr>
        <p:spPr>
          <a:xfrm>
            <a:off x="3894343" y="1246997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/>
              <a:t>戻る</a:t>
            </a: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C2E34951-AC67-4590-8C89-446C1197AE81}"/>
              </a:ext>
            </a:extLst>
          </p:cNvPr>
          <p:cNvSpPr/>
          <p:nvPr/>
        </p:nvSpPr>
        <p:spPr>
          <a:xfrm>
            <a:off x="2624345" y="1479967"/>
            <a:ext cx="628914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/>
              <a:t>検索条件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F4F3DF8-00E0-43B6-BEA5-B906CF107E88}"/>
              </a:ext>
            </a:extLst>
          </p:cNvPr>
          <p:cNvGrpSpPr/>
          <p:nvPr/>
        </p:nvGrpSpPr>
        <p:grpSpPr>
          <a:xfrm>
            <a:off x="4860440" y="901360"/>
            <a:ext cx="1863411" cy="2921501"/>
            <a:chOff x="4724422" y="2216032"/>
            <a:chExt cx="1863411" cy="2921501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71D64121-77D4-46E7-B196-AFF7477F44DC}"/>
                </a:ext>
              </a:extLst>
            </p:cNvPr>
            <p:cNvSpPr/>
            <p:nvPr/>
          </p:nvSpPr>
          <p:spPr>
            <a:xfrm>
              <a:off x="4730925" y="2216033"/>
              <a:ext cx="1850186" cy="2907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F990E93F-C029-458B-A6B9-AD2E9AC41924}"/>
                </a:ext>
              </a:extLst>
            </p:cNvPr>
            <p:cNvSpPr/>
            <p:nvPr/>
          </p:nvSpPr>
          <p:spPr>
            <a:xfrm>
              <a:off x="4737647" y="2216032"/>
              <a:ext cx="1850186" cy="2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ヘッダー</a:t>
              </a: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46461FF-B16E-4933-BD6D-CDC730BCF678}"/>
                </a:ext>
              </a:extLst>
            </p:cNvPr>
            <p:cNvSpPr/>
            <p:nvPr/>
          </p:nvSpPr>
          <p:spPr>
            <a:xfrm>
              <a:off x="4737646" y="4878667"/>
              <a:ext cx="1850186" cy="2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フッター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4357BB6-B3A0-4570-A9B9-4F1E426BE2CB}"/>
                </a:ext>
              </a:extLst>
            </p:cNvPr>
            <p:cNvSpPr txBox="1"/>
            <p:nvPr/>
          </p:nvSpPr>
          <p:spPr>
            <a:xfrm>
              <a:off x="4737643" y="2496639"/>
              <a:ext cx="185018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 b="1">
                  <a:solidFill>
                    <a:schemeClr val="bg1"/>
                  </a:solidFill>
                </a:rPr>
                <a:t>師団検索</a:t>
              </a:r>
            </a:p>
          </p:txBody>
        </p:sp>
        <p:sp>
          <p:nvSpPr>
            <p:cNvPr id="95" name="四角形: 角を丸くする 94">
              <a:extLst>
                <a:ext uri="{FF2B5EF4-FFF2-40B4-BE49-F238E27FC236}">
                  <a16:creationId xmlns:a16="http://schemas.microsoft.com/office/drawing/2014/main" id="{3F5BBDC6-8F57-4186-9820-1D1553B1698E}"/>
                </a:ext>
              </a:extLst>
            </p:cNvPr>
            <p:cNvSpPr/>
            <p:nvPr/>
          </p:nvSpPr>
          <p:spPr>
            <a:xfrm>
              <a:off x="4769801" y="3016222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94C6E578-7EAA-44BB-A270-6CC5ED844964}"/>
                </a:ext>
              </a:extLst>
            </p:cNvPr>
            <p:cNvCxnSpPr>
              <a:cxnSpLocks/>
            </p:cNvCxnSpPr>
            <p:nvPr/>
          </p:nvCxnSpPr>
          <p:spPr>
            <a:xfrm>
              <a:off x="6528724" y="2975176"/>
              <a:ext cx="0" cy="18270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F26BFBBC-EF83-4040-9691-44276C4D32B9}"/>
                </a:ext>
              </a:extLst>
            </p:cNvPr>
            <p:cNvCxnSpPr>
              <a:cxnSpLocks/>
            </p:cNvCxnSpPr>
            <p:nvPr/>
          </p:nvCxnSpPr>
          <p:spPr>
            <a:xfrm>
              <a:off x="6528724" y="2975176"/>
              <a:ext cx="0" cy="329999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4DBD35DD-9768-48E8-97E7-5D1845A4B399}"/>
                </a:ext>
              </a:extLst>
            </p:cNvPr>
            <p:cNvSpPr txBox="1"/>
            <p:nvPr/>
          </p:nvSpPr>
          <p:spPr>
            <a:xfrm>
              <a:off x="4731210" y="3002488"/>
              <a:ext cx="14628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>
                  <a:solidFill>
                    <a:schemeClr val="bg1"/>
                  </a:solidFill>
                </a:rPr>
                <a:t>[</a:t>
              </a:r>
              <a:r>
                <a:rPr kumimoji="1" lang="ja-JP" altLang="en-US" sz="5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5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6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80086BBB-3B95-48D1-92C1-4BFCC9B80EAF}"/>
                </a:ext>
              </a:extLst>
            </p:cNvPr>
            <p:cNvSpPr txBox="1"/>
            <p:nvPr/>
          </p:nvSpPr>
          <p:spPr>
            <a:xfrm>
              <a:off x="5569635" y="3006234"/>
              <a:ext cx="627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4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6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400">
                  <a:solidFill>
                    <a:schemeClr val="bg1"/>
                  </a:solidFill>
                </a:rPr>
                <a:t>人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100" name="四角形: 角を丸くする 99">
              <a:extLst>
                <a:ext uri="{FF2B5EF4-FFF2-40B4-BE49-F238E27FC236}">
                  <a16:creationId xmlns:a16="http://schemas.microsoft.com/office/drawing/2014/main" id="{050670E0-6121-4220-A55C-B38B0E6EE7E1}"/>
                </a:ext>
              </a:extLst>
            </p:cNvPr>
            <p:cNvSpPr/>
            <p:nvPr/>
          </p:nvSpPr>
          <p:spPr>
            <a:xfrm>
              <a:off x="6146593" y="3038168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参加</a:t>
              </a:r>
            </a:p>
          </p:txBody>
        </p:sp>
        <p:sp>
          <p:nvSpPr>
            <p:cNvPr id="101" name="四角形: 角を丸くする 100">
              <a:extLst>
                <a:ext uri="{FF2B5EF4-FFF2-40B4-BE49-F238E27FC236}">
                  <a16:creationId xmlns:a16="http://schemas.microsoft.com/office/drawing/2014/main" id="{07227A72-24FD-43DC-B7C1-F51FD90C0783}"/>
                </a:ext>
              </a:extLst>
            </p:cNvPr>
            <p:cNvSpPr/>
            <p:nvPr/>
          </p:nvSpPr>
          <p:spPr>
            <a:xfrm>
              <a:off x="4769801" y="3270645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0527646E-20B5-4FF9-979A-1851C4C410F3}"/>
                </a:ext>
              </a:extLst>
            </p:cNvPr>
            <p:cNvSpPr txBox="1"/>
            <p:nvPr/>
          </p:nvSpPr>
          <p:spPr>
            <a:xfrm>
              <a:off x="4731210" y="3256911"/>
              <a:ext cx="14628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>
                  <a:solidFill>
                    <a:schemeClr val="bg1"/>
                  </a:solidFill>
                </a:rPr>
                <a:t>[</a:t>
              </a:r>
              <a:r>
                <a:rPr kumimoji="1" lang="ja-JP" altLang="en-US" sz="5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5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6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4C3104B9-8BD4-41DE-9BB1-93F6B3B1527F}"/>
                </a:ext>
              </a:extLst>
            </p:cNvPr>
            <p:cNvSpPr txBox="1"/>
            <p:nvPr/>
          </p:nvSpPr>
          <p:spPr>
            <a:xfrm>
              <a:off x="5569635" y="3260657"/>
              <a:ext cx="627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4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6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400">
                  <a:solidFill>
                    <a:schemeClr val="bg1"/>
                  </a:solidFill>
                </a:rPr>
                <a:t>人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104" name="四角形: 角を丸くする 103">
              <a:extLst>
                <a:ext uri="{FF2B5EF4-FFF2-40B4-BE49-F238E27FC236}">
                  <a16:creationId xmlns:a16="http://schemas.microsoft.com/office/drawing/2014/main" id="{C797E6A9-9D1A-4785-81C7-11D3F1C7792D}"/>
                </a:ext>
              </a:extLst>
            </p:cNvPr>
            <p:cNvSpPr/>
            <p:nvPr/>
          </p:nvSpPr>
          <p:spPr>
            <a:xfrm>
              <a:off x="6146593" y="3292591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参加</a:t>
              </a:r>
            </a:p>
          </p:txBody>
        </p:sp>
        <p:sp>
          <p:nvSpPr>
            <p:cNvPr id="105" name="四角形: 角を丸くする 104">
              <a:extLst>
                <a:ext uri="{FF2B5EF4-FFF2-40B4-BE49-F238E27FC236}">
                  <a16:creationId xmlns:a16="http://schemas.microsoft.com/office/drawing/2014/main" id="{98424E88-16CC-4A50-9567-BAE1F9F50E99}"/>
                </a:ext>
              </a:extLst>
            </p:cNvPr>
            <p:cNvSpPr/>
            <p:nvPr/>
          </p:nvSpPr>
          <p:spPr>
            <a:xfrm>
              <a:off x="4769801" y="3524238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08D7E859-929B-4482-A277-8DE95A3D22F8}"/>
                </a:ext>
              </a:extLst>
            </p:cNvPr>
            <p:cNvSpPr txBox="1"/>
            <p:nvPr/>
          </p:nvSpPr>
          <p:spPr>
            <a:xfrm>
              <a:off x="4731210" y="3510504"/>
              <a:ext cx="14628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>
                  <a:solidFill>
                    <a:schemeClr val="bg1"/>
                  </a:solidFill>
                </a:rPr>
                <a:t>[</a:t>
              </a:r>
              <a:r>
                <a:rPr kumimoji="1" lang="ja-JP" altLang="en-US" sz="5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5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6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09FAE8E6-AAD9-4E60-A011-4A2248A77CE7}"/>
                </a:ext>
              </a:extLst>
            </p:cNvPr>
            <p:cNvSpPr txBox="1"/>
            <p:nvPr/>
          </p:nvSpPr>
          <p:spPr>
            <a:xfrm>
              <a:off x="5569635" y="3514250"/>
              <a:ext cx="627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4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6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400">
                  <a:solidFill>
                    <a:schemeClr val="bg1"/>
                  </a:solidFill>
                </a:rPr>
                <a:t>人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71CFBA0E-C0E9-424A-B6C1-9AC77275CC32}"/>
                </a:ext>
              </a:extLst>
            </p:cNvPr>
            <p:cNvSpPr/>
            <p:nvPr/>
          </p:nvSpPr>
          <p:spPr>
            <a:xfrm>
              <a:off x="6146593" y="3546184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参加</a:t>
              </a:r>
            </a:p>
          </p:txBody>
        </p:sp>
        <p:sp>
          <p:nvSpPr>
            <p:cNvPr id="109" name="四角形: 角を丸くする 108">
              <a:extLst>
                <a:ext uri="{FF2B5EF4-FFF2-40B4-BE49-F238E27FC236}">
                  <a16:creationId xmlns:a16="http://schemas.microsoft.com/office/drawing/2014/main" id="{569C96DE-EFF3-4EB8-BC32-9D6AF8F0DCC5}"/>
                </a:ext>
              </a:extLst>
            </p:cNvPr>
            <p:cNvSpPr/>
            <p:nvPr/>
          </p:nvSpPr>
          <p:spPr>
            <a:xfrm>
              <a:off x="4763013" y="3772138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/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53ABAD-9C9C-4DF7-8632-B4C849CB9BBE}"/>
                </a:ext>
              </a:extLst>
            </p:cNvPr>
            <p:cNvSpPr txBox="1"/>
            <p:nvPr/>
          </p:nvSpPr>
          <p:spPr>
            <a:xfrm>
              <a:off x="4724422" y="3758404"/>
              <a:ext cx="14628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>
                  <a:solidFill>
                    <a:schemeClr val="bg1"/>
                  </a:solidFill>
                </a:rPr>
                <a:t>[</a:t>
              </a:r>
              <a:r>
                <a:rPr kumimoji="1" lang="ja-JP" altLang="en-US" sz="5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5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6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4BDBD89D-CF49-4A3A-9DF6-1A730D890DD2}"/>
                </a:ext>
              </a:extLst>
            </p:cNvPr>
            <p:cNvSpPr txBox="1"/>
            <p:nvPr/>
          </p:nvSpPr>
          <p:spPr>
            <a:xfrm>
              <a:off x="5562847" y="3762150"/>
              <a:ext cx="627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4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6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400">
                  <a:solidFill>
                    <a:schemeClr val="bg1"/>
                  </a:solidFill>
                </a:rPr>
                <a:t>人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112" name="四角形: 角を丸くする 111">
              <a:extLst>
                <a:ext uri="{FF2B5EF4-FFF2-40B4-BE49-F238E27FC236}">
                  <a16:creationId xmlns:a16="http://schemas.microsoft.com/office/drawing/2014/main" id="{A925E396-82B9-47DA-8DF7-39855F50C5A3}"/>
                </a:ext>
              </a:extLst>
            </p:cNvPr>
            <p:cNvSpPr/>
            <p:nvPr/>
          </p:nvSpPr>
          <p:spPr>
            <a:xfrm>
              <a:off x="6139805" y="3794084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参加</a:t>
              </a:r>
            </a:p>
          </p:txBody>
        </p:sp>
        <p:sp>
          <p:nvSpPr>
            <p:cNvPr id="113" name="四角形: 角を丸くする 112">
              <a:extLst>
                <a:ext uri="{FF2B5EF4-FFF2-40B4-BE49-F238E27FC236}">
                  <a16:creationId xmlns:a16="http://schemas.microsoft.com/office/drawing/2014/main" id="{39E938F6-B509-403C-AE01-ABD53CFC14A6}"/>
                </a:ext>
              </a:extLst>
            </p:cNvPr>
            <p:cNvSpPr/>
            <p:nvPr/>
          </p:nvSpPr>
          <p:spPr>
            <a:xfrm>
              <a:off x="4763013" y="4026561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/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2771D4FB-76E5-40F0-8B89-C61B00AFD556}"/>
                </a:ext>
              </a:extLst>
            </p:cNvPr>
            <p:cNvSpPr txBox="1"/>
            <p:nvPr/>
          </p:nvSpPr>
          <p:spPr>
            <a:xfrm>
              <a:off x="4724422" y="4012827"/>
              <a:ext cx="14628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>
                  <a:solidFill>
                    <a:schemeClr val="bg1"/>
                  </a:solidFill>
                </a:rPr>
                <a:t>[</a:t>
              </a:r>
              <a:r>
                <a:rPr kumimoji="1" lang="ja-JP" altLang="en-US" sz="5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5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6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407EC062-03E0-4B4C-B883-126FFBD07AB1}"/>
                </a:ext>
              </a:extLst>
            </p:cNvPr>
            <p:cNvSpPr txBox="1"/>
            <p:nvPr/>
          </p:nvSpPr>
          <p:spPr>
            <a:xfrm>
              <a:off x="5562847" y="4016573"/>
              <a:ext cx="627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4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6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400">
                  <a:solidFill>
                    <a:schemeClr val="bg1"/>
                  </a:solidFill>
                </a:rPr>
                <a:t>人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51F83ABD-B353-4189-9E6B-8B7ED249B66F}"/>
                </a:ext>
              </a:extLst>
            </p:cNvPr>
            <p:cNvSpPr/>
            <p:nvPr/>
          </p:nvSpPr>
          <p:spPr>
            <a:xfrm>
              <a:off x="6139805" y="4048507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参加</a:t>
              </a:r>
            </a:p>
          </p:txBody>
        </p:sp>
        <p:sp>
          <p:nvSpPr>
            <p:cNvPr id="117" name="四角形: 角を丸くする 116">
              <a:extLst>
                <a:ext uri="{FF2B5EF4-FFF2-40B4-BE49-F238E27FC236}">
                  <a16:creationId xmlns:a16="http://schemas.microsoft.com/office/drawing/2014/main" id="{AC06134D-C693-4769-B3AC-BC2CBD02369F}"/>
                </a:ext>
              </a:extLst>
            </p:cNvPr>
            <p:cNvSpPr/>
            <p:nvPr/>
          </p:nvSpPr>
          <p:spPr>
            <a:xfrm>
              <a:off x="4763013" y="4280154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957E0657-DA2E-47E5-A8DC-8924C0FE3874}"/>
                </a:ext>
              </a:extLst>
            </p:cNvPr>
            <p:cNvSpPr txBox="1"/>
            <p:nvPr/>
          </p:nvSpPr>
          <p:spPr>
            <a:xfrm>
              <a:off x="4724422" y="4266420"/>
              <a:ext cx="14628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>
                  <a:solidFill>
                    <a:schemeClr val="bg1"/>
                  </a:solidFill>
                </a:rPr>
                <a:t>[</a:t>
              </a:r>
              <a:r>
                <a:rPr kumimoji="1" lang="ja-JP" altLang="en-US" sz="5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5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6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C19B3873-96EF-4FD8-82C7-0F6788D99484}"/>
                </a:ext>
              </a:extLst>
            </p:cNvPr>
            <p:cNvSpPr txBox="1"/>
            <p:nvPr/>
          </p:nvSpPr>
          <p:spPr>
            <a:xfrm>
              <a:off x="5562847" y="4270166"/>
              <a:ext cx="627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4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6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400">
                  <a:solidFill>
                    <a:schemeClr val="bg1"/>
                  </a:solidFill>
                </a:rPr>
                <a:t>人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120" name="四角形: 角を丸くする 119">
              <a:extLst>
                <a:ext uri="{FF2B5EF4-FFF2-40B4-BE49-F238E27FC236}">
                  <a16:creationId xmlns:a16="http://schemas.microsoft.com/office/drawing/2014/main" id="{025BD4AE-F389-4589-B9D0-27BCB5A93EC2}"/>
                </a:ext>
              </a:extLst>
            </p:cNvPr>
            <p:cNvSpPr/>
            <p:nvPr/>
          </p:nvSpPr>
          <p:spPr>
            <a:xfrm>
              <a:off x="6139805" y="4302100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参加</a:t>
              </a:r>
            </a:p>
          </p:txBody>
        </p:sp>
        <p:sp>
          <p:nvSpPr>
            <p:cNvPr id="121" name="四角形: 角を丸くする 120">
              <a:extLst>
                <a:ext uri="{FF2B5EF4-FFF2-40B4-BE49-F238E27FC236}">
                  <a16:creationId xmlns:a16="http://schemas.microsoft.com/office/drawing/2014/main" id="{6DCCAA70-D0BB-4CAA-9879-CE7BFDD69288}"/>
                </a:ext>
              </a:extLst>
            </p:cNvPr>
            <p:cNvSpPr/>
            <p:nvPr/>
          </p:nvSpPr>
          <p:spPr>
            <a:xfrm>
              <a:off x="4766383" y="4527520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1F452B49-5531-45E6-97A6-0CE8114AB1EA}"/>
                </a:ext>
              </a:extLst>
            </p:cNvPr>
            <p:cNvSpPr txBox="1"/>
            <p:nvPr/>
          </p:nvSpPr>
          <p:spPr>
            <a:xfrm>
              <a:off x="4727792" y="4513786"/>
              <a:ext cx="14628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>
                  <a:solidFill>
                    <a:schemeClr val="bg1"/>
                  </a:solidFill>
                </a:rPr>
                <a:t>[</a:t>
              </a:r>
              <a:r>
                <a:rPr kumimoji="1" lang="ja-JP" altLang="en-US" sz="5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5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6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8BFC2AC6-7904-4EFD-9DB5-23CB4B744F54}"/>
                </a:ext>
              </a:extLst>
            </p:cNvPr>
            <p:cNvSpPr txBox="1"/>
            <p:nvPr/>
          </p:nvSpPr>
          <p:spPr>
            <a:xfrm>
              <a:off x="5566217" y="4517532"/>
              <a:ext cx="627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40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60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400">
                  <a:solidFill>
                    <a:schemeClr val="bg1"/>
                  </a:solidFill>
                </a:rPr>
                <a:t>人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BF40828B-757C-419C-880E-C1D0138604D8}"/>
                </a:ext>
              </a:extLst>
            </p:cNvPr>
            <p:cNvSpPr/>
            <p:nvPr/>
          </p:nvSpPr>
          <p:spPr>
            <a:xfrm>
              <a:off x="6143175" y="4549466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参加</a:t>
              </a:r>
            </a:p>
          </p:txBody>
        </p:sp>
        <p:sp>
          <p:nvSpPr>
            <p:cNvPr id="125" name="四角形: 角を丸くする 124">
              <a:extLst>
                <a:ext uri="{FF2B5EF4-FFF2-40B4-BE49-F238E27FC236}">
                  <a16:creationId xmlns:a16="http://schemas.microsoft.com/office/drawing/2014/main" id="{390C519A-EE21-4F04-B8EA-EE754377926F}"/>
                </a:ext>
              </a:extLst>
            </p:cNvPr>
            <p:cNvSpPr/>
            <p:nvPr/>
          </p:nvSpPr>
          <p:spPr>
            <a:xfrm>
              <a:off x="6039799" y="2539928"/>
              <a:ext cx="488925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戻る</a:t>
              </a:r>
            </a:p>
          </p:txBody>
        </p:sp>
        <p:sp>
          <p:nvSpPr>
            <p:cNvPr id="126" name="四角形: 角を丸くする 125">
              <a:extLst>
                <a:ext uri="{FF2B5EF4-FFF2-40B4-BE49-F238E27FC236}">
                  <a16:creationId xmlns:a16="http://schemas.microsoft.com/office/drawing/2014/main" id="{0E6A2EE9-532C-482E-956C-301A7E8EB95D}"/>
                </a:ext>
              </a:extLst>
            </p:cNvPr>
            <p:cNvSpPr/>
            <p:nvPr/>
          </p:nvSpPr>
          <p:spPr>
            <a:xfrm>
              <a:off x="4769801" y="2772898"/>
              <a:ext cx="628914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検索条件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16E936F-9DBE-4EB4-9B67-79334E9704EF}"/>
              </a:ext>
            </a:extLst>
          </p:cNvPr>
          <p:cNvGrpSpPr/>
          <p:nvPr/>
        </p:nvGrpSpPr>
        <p:grpSpPr>
          <a:xfrm>
            <a:off x="4973512" y="1371647"/>
            <a:ext cx="1597888" cy="1882626"/>
            <a:chOff x="4876710" y="1334509"/>
            <a:chExt cx="1597888" cy="1882626"/>
          </a:xfrm>
        </p:grpSpPr>
        <p:sp>
          <p:nvSpPr>
            <p:cNvPr id="163" name="四角形: 角を丸くする 162">
              <a:extLst>
                <a:ext uri="{FF2B5EF4-FFF2-40B4-BE49-F238E27FC236}">
                  <a16:creationId xmlns:a16="http://schemas.microsoft.com/office/drawing/2014/main" id="{B98DCBA3-0771-414D-91F9-1EC4D03CF410}"/>
                </a:ext>
              </a:extLst>
            </p:cNvPr>
            <p:cNvSpPr/>
            <p:nvPr/>
          </p:nvSpPr>
          <p:spPr>
            <a:xfrm>
              <a:off x="4927826" y="1334509"/>
              <a:ext cx="1513772" cy="1882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146541E-50F4-4B5A-ADDE-9DAB50EB598B}"/>
                </a:ext>
              </a:extLst>
            </p:cNvPr>
            <p:cNvSpPr txBox="1"/>
            <p:nvPr/>
          </p:nvSpPr>
          <p:spPr>
            <a:xfrm>
              <a:off x="5188305" y="1415511"/>
              <a:ext cx="10138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師団称号：絵</a:t>
              </a:r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49F4BB55-FCC5-44EA-A1C6-5ED88719C1E3}"/>
                </a:ext>
              </a:extLst>
            </p:cNvPr>
            <p:cNvSpPr txBox="1"/>
            <p:nvPr/>
          </p:nvSpPr>
          <p:spPr>
            <a:xfrm>
              <a:off x="4915870" y="1601283"/>
              <a:ext cx="15587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pic>
          <p:nvPicPr>
            <p:cNvPr id="165" name="グラフィックス 164" descr="新しい車いす">
              <a:extLst>
                <a:ext uri="{FF2B5EF4-FFF2-40B4-BE49-F238E27FC236}">
                  <a16:creationId xmlns:a16="http://schemas.microsoft.com/office/drawing/2014/main" id="{3BCCE69A-1D42-4112-8816-C8EF87232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0416" y="1759061"/>
              <a:ext cx="689726" cy="689726"/>
            </a:xfrm>
            <a:prstGeom prst="rect">
              <a:avLst/>
            </a:prstGeom>
          </p:spPr>
        </p:pic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C61FDE7-5B91-42B4-8D94-50BBB0FBFD18}"/>
                </a:ext>
              </a:extLst>
            </p:cNvPr>
            <p:cNvSpPr/>
            <p:nvPr/>
          </p:nvSpPr>
          <p:spPr>
            <a:xfrm>
              <a:off x="5540089" y="1771412"/>
              <a:ext cx="924358" cy="672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400"/>
                <a:t>怪獣兵器名</a:t>
              </a:r>
              <a:endParaRPr kumimoji="1" lang="en-US" altLang="ja-JP" sz="400"/>
            </a:p>
            <a:p>
              <a:r>
                <a:rPr kumimoji="1" lang="en-US" altLang="ja-JP" sz="400"/>
                <a:t>LV. </a:t>
              </a:r>
              <a:r>
                <a:rPr kumimoji="1" lang="ja-JP" altLang="en-US" sz="400"/>
                <a:t>　　　</a:t>
              </a:r>
              <a:r>
                <a:rPr kumimoji="1" lang="en-US" altLang="ja-JP" sz="400"/>
                <a:t>XXXXXX</a:t>
              </a:r>
            </a:p>
            <a:p>
              <a:r>
                <a:rPr kumimoji="1" lang="en-US" altLang="ja-JP" sz="400"/>
                <a:t>POWER</a:t>
              </a:r>
              <a:r>
                <a:rPr kumimoji="1" lang="ja-JP" altLang="en-US" sz="400"/>
                <a:t>　  </a:t>
              </a:r>
              <a:r>
                <a:rPr kumimoji="1" lang="en-US" altLang="ja-JP" sz="400"/>
                <a:t>XXXXXX</a:t>
              </a:r>
            </a:p>
            <a:p>
              <a:r>
                <a:rPr kumimoji="1" lang="en-US" altLang="ja-JP" sz="400"/>
                <a:t>TIME</a:t>
              </a:r>
              <a:r>
                <a:rPr kumimoji="1" lang="ja-JP" altLang="en-US" sz="400"/>
                <a:t>　　  </a:t>
              </a:r>
              <a:r>
                <a:rPr kumimoji="1" lang="en-US" altLang="ja-JP" sz="400"/>
                <a:t>XXXXXX</a:t>
              </a:r>
            </a:p>
            <a:p>
              <a:endParaRPr kumimoji="1" lang="en-US" altLang="ja-JP" sz="600"/>
            </a:p>
            <a:p>
              <a:r>
                <a:rPr kumimoji="1" lang="ja-JP" altLang="en-US" sz="600"/>
                <a:t>効果</a:t>
              </a:r>
              <a:endParaRPr kumimoji="1" lang="en-US" altLang="ja-JP" sz="600"/>
            </a:p>
            <a:p>
              <a:r>
                <a:rPr kumimoji="1" lang="ja-JP" altLang="en-US" sz="300"/>
                <a:t>説明文１２３４５６７８９０１２３４５６</a:t>
              </a:r>
              <a:endParaRPr kumimoji="1" lang="en-US" altLang="ja-JP" sz="300"/>
            </a:p>
            <a:p>
              <a:r>
                <a:rPr kumimoji="1" lang="ja-JP" altLang="en-US" sz="300"/>
                <a:t>説明文１２３４５６７８９０１２３４５６</a:t>
              </a:r>
              <a:endParaRPr kumimoji="1" lang="en-US" altLang="ja-JP" sz="300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83AEC545-3115-4C7E-9967-05057AD15354}"/>
                </a:ext>
              </a:extLst>
            </p:cNvPr>
            <p:cNvSpPr/>
            <p:nvPr/>
          </p:nvSpPr>
          <p:spPr>
            <a:xfrm>
              <a:off x="4985224" y="2386954"/>
              <a:ext cx="1475864" cy="1771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500"/>
                <a:t>作戦：まったりプレイ　人数：</a:t>
              </a:r>
              <a:r>
                <a:rPr kumimoji="1" lang="en-US" altLang="ja-JP" sz="500"/>
                <a:t>XX</a:t>
              </a:r>
              <a:r>
                <a:rPr kumimoji="1" lang="ja-JP" altLang="en-US" sz="500"/>
                <a:t> </a:t>
              </a:r>
              <a:r>
                <a:rPr kumimoji="1" lang="en-US" altLang="ja-JP" sz="500"/>
                <a:t>/</a:t>
              </a:r>
              <a:r>
                <a:rPr kumimoji="1" lang="ja-JP" altLang="en-US" sz="500"/>
                <a:t> </a:t>
              </a:r>
              <a:r>
                <a:rPr kumimoji="1" lang="en-US" altLang="ja-JP" sz="500"/>
                <a:t>XX</a:t>
              </a:r>
            </a:p>
          </p:txBody>
        </p:sp>
        <p:sp>
          <p:nvSpPr>
            <p:cNvPr id="171" name="四角形: 角を丸くする 170">
              <a:extLst>
                <a:ext uri="{FF2B5EF4-FFF2-40B4-BE49-F238E27FC236}">
                  <a16:creationId xmlns:a16="http://schemas.microsoft.com/office/drawing/2014/main" id="{ACB25353-D1BE-44E1-A360-BBBA484F179E}"/>
                </a:ext>
              </a:extLst>
            </p:cNvPr>
            <p:cNvSpPr/>
            <p:nvPr/>
          </p:nvSpPr>
          <p:spPr>
            <a:xfrm>
              <a:off x="5895237" y="2967607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参加</a:t>
              </a: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B1AF1581-5EA8-4400-B17B-3C0D5DEC3084}"/>
                </a:ext>
              </a:extLst>
            </p:cNvPr>
            <p:cNvSpPr/>
            <p:nvPr/>
          </p:nvSpPr>
          <p:spPr>
            <a:xfrm>
              <a:off x="4876710" y="2786610"/>
              <a:ext cx="1597888" cy="120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/>
                <a:t>加入しますか？</a:t>
              </a:r>
              <a:endParaRPr kumimoji="1" lang="en-US" altLang="ja-JP" sz="600"/>
            </a:p>
          </p:txBody>
        </p:sp>
        <p:sp>
          <p:nvSpPr>
            <p:cNvPr id="173" name="四角形: 角を丸くする 172">
              <a:extLst>
                <a:ext uri="{FF2B5EF4-FFF2-40B4-BE49-F238E27FC236}">
                  <a16:creationId xmlns:a16="http://schemas.microsoft.com/office/drawing/2014/main" id="{E3C87ED3-0C23-4FBB-94B7-296AF2C02890}"/>
                </a:ext>
              </a:extLst>
            </p:cNvPr>
            <p:cNvSpPr/>
            <p:nvPr/>
          </p:nvSpPr>
          <p:spPr>
            <a:xfrm>
              <a:off x="5231232" y="2967607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/>
                <a:t>キャンセル</a:t>
              </a:r>
            </a:p>
          </p:txBody>
        </p:sp>
        <p:sp>
          <p:nvSpPr>
            <p:cNvPr id="297" name="テキスト ボックス 296">
              <a:extLst>
                <a:ext uri="{FF2B5EF4-FFF2-40B4-BE49-F238E27FC236}">
                  <a16:creationId xmlns:a16="http://schemas.microsoft.com/office/drawing/2014/main" id="{E04DC6CA-4AB6-4192-B086-270032722E5B}"/>
                </a:ext>
              </a:extLst>
            </p:cNvPr>
            <p:cNvSpPr txBox="1"/>
            <p:nvPr/>
          </p:nvSpPr>
          <p:spPr>
            <a:xfrm>
              <a:off x="4898464" y="2520265"/>
              <a:ext cx="15587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>
                  <a:solidFill>
                    <a:schemeClr val="bg1"/>
                  </a:solidFill>
                </a:rPr>
                <a:t>師団説明をするフリーテキスト５６７８</a:t>
              </a:r>
              <a:endParaRPr kumimoji="1" lang="en-US" altLang="ja-JP" sz="6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600">
                  <a:solidFill>
                    <a:schemeClr val="bg1"/>
                  </a:solidFill>
                </a:rPr>
                <a:t>フリーテキストフリーテキスト５６７８</a:t>
              </a:r>
              <a:endParaRPr kumimoji="1" lang="en-US" altLang="ja-JP" sz="600">
                <a:solidFill>
                  <a:schemeClr val="bg1"/>
                </a:solidFill>
              </a:endParaRPr>
            </a:p>
          </p:txBody>
        </p: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FA89CE9D-6FE9-4678-BE3A-05002147DD67}"/>
              </a:ext>
            </a:extLst>
          </p:cNvPr>
          <p:cNvGrpSpPr/>
          <p:nvPr/>
        </p:nvGrpSpPr>
        <p:grpSpPr>
          <a:xfrm>
            <a:off x="4973512" y="4029094"/>
            <a:ext cx="3284474" cy="1882626"/>
            <a:chOff x="4876710" y="1334509"/>
            <a:chExt cx="3284474" cy="1882626"/>
          </a:xfrm>
        </p:grpSpPr>
        <p:sp>
          <p:nvSpPr>
            <p:cNvPr id="279" name="四角形: 角を丸くする 278">
              <a:extLst>
                <a:ext uri="{FF2B5EF4-FFF2-40B4-BE49-F238E27FC236}">
                  <a16:creationId xmlns:a16="http://schemas.microsoft.com/office/drawing/2014/main" id="{C9DD7F90-63FA-4C04-BDDE-8EA0154ECDEF}"/>
                </a:ext>
              </a:extLst>
            </p:cNvPr>
            <p:cNvSpPr/>
            <p:nvPr/>
          </p:nvSpPr>
          <p:spPr>
            <a:xfrm>
              <a:off x="4927826" y="1334509"/>
              <a:ext cx="1513772" cy="1882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80" name="テキスト ボックス 279">
              <a:extLst>
                <a:ext uri="{FF2B5EF4-FFF2-40B4-BE49-F238E27FC236}">
                  <a16:creationId xmlns:a16="http://schemas.microsoft.com/office/drawing/2014/main" id="{E4DD9866-82F2-4878-948B-8E7AB574269D}"/>
                </a:ext>
              </a:extLst>
            </p:cNvPr>
            <p:cNvSpPr txBox="1"/>
            <p:nvPr/>
          </p:nvSpPr>
          <p:spPr>
            <a:xfrm>
              <a:off x="5188305" y="1692740"/>
              <a:ext cx="10138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>
                  <a:solidFill>
                    <a:schemeClr val="bg1"/>
                  </a:solidFill>
                </a:rPr>
                <a:t>師団称号：絵</a:t>
              </a:r>
            </a:p>
          </p:txBody>
        </p:sp>
        <p:sp>
          <p:nvSpPr>
            <p:cNvPr id="281" name="テキスト ボックス 280">
              <a:extLst>
                <a:ext uri="{FF2B5EF4-FFF2-40B4-BE49-F238E27FC236}">
                  <a16:creationId xmlns:a16="http://schemas.microsoft.com/office/drawing/2014/main" id="{D36A13A2-798D-4918-85D9-717FAC564AD0}"/>
                </a:ext>
              </a:extLst>
            </p:cNvPr>
            <p:cNvSpPr txBox="1"/>
            <p:nvPr/>
          </p:nvSpPr>
          <p:spPr>
            <a:xfrm>
              <a:off x="4915870" y="1888118"/>
              <a:ext cx="15587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ED354692-0F4B-4DF1-A459-C27EEBFCA482}"/>
                </a:ext>
              </a:extLst>
            </p:cNvPr>
            <p:cNvSpPr/>
            <p:nvPr/>
          </p:nvSpPr>
          <p:spPr>
            <a:xfrm>
              <a:off x="4985224" y="2183096"/>
              <a:ext cx="1475864" cy="1771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作戦：まったりプレイ　</a:t>
              </a:r>
              <a:endParaRPr kumimoji="1" lang="en-US" altLang="ja-JP" sz="800"/>
            </a:p>
            <a:p>
              <a:pPr algn="ctr"/>
              <a:r>
                <a:rPr kumimoji="1" lang="ja-JP" altLang="en-US" sz="800"/>
                <a:t>人数：</a:t>
              </a:r>
              <a:r>
                <a:rPr kumimoji="1" lang="en-US" altLang="ja-JP" sz="800"/>
                <a:t>XX</a:t>
              </a:r>
              <a:r>
                <a:rPr kumimoji="1" lang="ja-JP" altLang="en-US" sz="800"/>
                <a:t> </a:t>
              </a:r>
              <a:r>
                <a:rPr kumimoji="1" lang="en-US" altLang="ja-JP" sz="800"/>
                <a:t>/</a:t>
              </a:r>
              <a:r>
                <a:rPr kumimoji="1" lang="ja-JP" altLang="en-US" sz="800"/>
                <a:t> </a:t>
              </a:r>
              <a:r>
                <a:rPr kumimoji="1" lang="en-US" altLang="ja-JP" sz="800"/>
                <a:t>XX</a:t>
              </a:r>
            </a:p>
          </p:txBody>
        </p:sp>
        <p:sp>
          <p:nvSpPr>
            <p:cNvPr id="285" name="四角形: 角を丸くする 284">
              <a:extLst>
                <a:ext uri="{FF2B5EF4-FFF2-40B4-BE49-F238E27FC236}">
                  <a16:creationId xmlns:a16="http://schemas.microsoft.com/office/drawing/2014/main" id="{AE91F98B-15BA-49EF-AABD-E31AD3C8FA9E}"/>
                </a:ext>
              </a:extLst>
            </p:cNvPr>
            <p:cNvSpPr/>
            <p:nvPr/>
          </p:nvSpPr>
          <p:spPr>
            <a:xfrm>
              <a:off x="5895237" y="2794232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/>
                <a:t>参加</a:t>
              </a:r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5250871A-B98D-4E5F-B836-151D54C407E4}"/>
                </a:ext>
              </a:extLst>
            </p:cNvPr>
            <p:cNvSpPr/>
            <p:nvPr/>
          </p:nvSpPr>
          <p:spPr>
            <a:xfrm>
              <a:off x="4876710" y="2455146"/>
              <a:ext cx="1597888" cy="120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 dirty="0"/>
                <a:t>加入しますか？</a:t>
              </a:r>
              <a:endParaRPr kumimoji="1" lang="en-US" altLang="ja-JP" sz="700" dirty="0"/>
            </a:p>
          </p:txBody>
        </p:sp>
        <p:sp>
          <p:nvSpPr>
            <p:cNvPr id="287" name="四角形: 角を丸くする 286">
              <a:extLst>
                <a:ext uri="{FF2B5EF4-FFF2-40B4-BE49-F238E27FC236}">
                  <a16:creationId xmlns:a16="http://schemas.microsoft.com/office/drawing/2014/main" id="{AE78593D-5FD6-4ACD-9085-66228F4A6EB0}"/>
                </a:ext>
              </a:extLst>
            </p:cNvPr>
            <p:cNvSpPr/>
            <p:nvPr/>
          </p:nvSpPr>
          <p:spPr>
            <a:xfrm>
              <a:off x="5231232" y="2794232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キャンセル</a:t>
              </a:r>
            </a:p>
          </p:txBody>
        </p:sp>
        <p:sp>
          <p:nvSpPr>
            <p:cNvPr id="134" name="四角形: 角を丸くする 133">
              <a:extLst>
                <a:ext uri="{FF2B5EF4-FFF2-40B4-BE49-F238E27FC236}">
                  <a16:creationId xmlns:a16="http://schemas.microsoft.com/office/drawing/2014/main" id="{8808E72A-E7A6-4E91-B6E9-F8030E92C8AD}"/>
                </a:ext>
              </a:extLst>
            </p:cNvPr>
            <p:cNvSpPr/>
            <p:nvPr/>
          </p:nvSpPr>
          <p:spPr>
            <a:xfrm>
              <a:off x="7849085" y="2794232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/>
                <a:t>参加</a:t>
              </a:r>
            </a:p>
          </p:txBody>
        </p:sp>
        <p:sp>
          <p:nvSpPr>
            <p:cNvPr id="135" name="四角形: 角を丸くする 134">
              <a:extLst>
                <a:ext uri="{FF2B5EF4-FFF2-40B4-BE49-F238E27FC236}">
                  <a16:creationId xmlns:a16="http://schemas.microsoft.com/office/drawing/2014/main" id="{D71A9D7F-CBDC-4BA6-8819-E383D4BB3ECE}"/>
                </a:ext>
              </a:extLst>
            </p:cNvPr>
            <p:cNvSpPr/>
            <p:nvPr/>
          </p:nvSpPr>
          <p:spPr>
            <a:xfrm>
              <a:off x="7185080" y="2794232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キャンセル</a:t>
              </a:r>
            </a:p>
          </p:txBody>
        </p:sp>
      </p:grpSp>
      <p:grpSp>
        <p:nvGrpSpPr>
          <p:cNvPr id="335" name="グループ化 334">
            <a:extLst>
              <a:ext uri="{FF2B5EF4-FFF2-40B4-BE49-F238E27FC236}">
                <a16:creationId xmlns:a16="http://schemas.microsoft.com/office/drawing/2014/main" id="{9034A5DE-FB94-4D7F-AAC9-C638DC458788}"/>
              </a:ext>
            </a:extLst>
          </p:cNvPr>
          <p:cNvGrpSpPr/>
          <p:nvPr/>
        </p:nvGrpSpPr>
        <p:grpSpPr>
          <a:xfrm>
            <a:off x="2670407" y="4072340"/>
            <a:ext cx="1558728" cy="1120637"/>
            <a:chOff x="4915870" y="1334509"/>
            <a:chExt cx="1558728" cy="1882626"/>
          </a:xfrm>
        </p:grpSpPr>
        <p:sp>
          <p:nvSpPr>
            <p:cNvPr id="336" name="四角形: 角を丸くする 335">
              <a:extLst>
                <a:ext uri="{FF2B5EF4-FFF2-40B4-BE49-F238E27FC236}">
                  <a16:creationId xmlns:a16="http://schemas.microsoft.com/office/drawing/2014/main" id="{F55CB6BC-E914-4B7A-ACDD-844A3FEF995A}"/>
                </a:ext>
              </a:extLst>
            </p:cNvPr>
            <p:cNvSpPr/>
            <p:nvPr/>
          </p:nvSpPr>
          <p:spPr>
            <a:xfrm>
              <a:off x="4927826" y="1334509"/>
              <a:ext cx="1513772" cy="1882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37" name="テキスト ボックス 336">
              <a:extLst>
                <a:ext uri="{FF2B5EF4-FFF2-40B4-BE49-F238E27FC236}">
                  <a16:creationId xmlns:a16="http://schemas.microsoft.com/office/drawing/2014/main" id="{32C42531-E17B-43EE-B1DF-F36DB4D00990}"/>
                </a:ext>
              </a:extLst>
            </p:cNvPr>
            <p:cNvSpPr txBox="1"/>
            <p:nvPr/>
          </p:nvSpPr>
          <p:spPr>
            <a:xfrm>
              <a:off x="5188305" y="1407169"/>
              <a:ext cx="10138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>
                  <a:solidFill>
                    <a:schemeClr val="bg1"/>
                  </a:solidFill>
                </a:rPr>
                <a:t>確認</a:t>
              </a:r>
            </a:p>
          </p:txBody>
        </p:sp>
        <p:sp>
          <p:nvSpPr>
            <p:cNvPr id="338" name="テキスト ボックス 337">
              <a:extLst>
                <a:ext uri="{FF2B5EF4-FFF2-40B4-BE49-F238E27FC236}">
                  <a16:creationId xmlns:a16="http://schemas.microsoft.com/office/drawing/2014/main" id="{5F8481A0-400C-4CC7-95BB-B0485D65E9D8}"/>
                </a:ext>
              </a:extLst>
            </p:cNvPr>
            <p:cNvSpPr txBox="1"/>
            <p:nvPr/>
          </p:nvSpPr>
          <p:spPr>
            <a:xfrm>
              <a:off x="4915870" y="1888118"/>
              <a:ext cx="1558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800">
                  <a:solidFill>
                    <a:schemeClr val="bg1"/>
                  </a:solidFill>
                </a:rPr>
                <a:t>該当する師団は</a:t>
              </a:r>
              <a:endParaRPr kumimoji="1" lang="en-US" altLang="ja-JP" sz="8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800">
                  <a:solidFill>
                    <a:schemeClr val="bg1"/>
                  </a:solidFill>
                </a:rPr>
                <a:t>ありませんでした。</a:t>
              </a:r>
            </a:p>
          </p:txBody>
        </p:sp>
        <p:sp>
          <p:nvSpPr>
            <p:cNvPr id="340" name="四角形: 角を丸くする 339">
              <a:extLst>
                <a:ext uri="{FF2B5EF4-FFF2-40B4-BE49-F238E27FC236}">
                  <a16:creationId xmlns:a16="http://schemas.microsoft.com/office/drawing/2014/main" id="{731D887A-F576-4D3B-BC64-308F4343D9CE}"/>
                </a:ext>
              </a:extLst>
            </p:cNvPr>
            <p:cNvSpPr/>
            <p:nvPr/>
          </p:nvSpPr>
          <p:spPr>
            <a:xfrm>
              <a:off x="5497911" y="2617722"/>
              <a:ext cx="424686" cy="2630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OK</a:t>
              </a:r>
              <a:endParaRPr kumimoji="1" lang="ja-JP" altLang="en-US" sz="1000"/>
            </a:p>
          </p:txBody>
        </p:sp>
      </p:grpSp>
      <p:cxnSp>
        <p:nvCxnSpPr>
          <p:cNvPr id="344" name="直線矢印コネクタ 343">
            <a:extLst>
              <a:ext uri="{FF2B5EF4-FFF2-40B4-BE49-F238E27FC236}">
                <a16:creationId xmlns:a16="http://schemas.microsoft.com/office/drawing/2014/main" id="{3784B2B5-C1E4-4D84-B2D6-E664DE1AA910}"/>
              </a:ext>
            </a:extLst>
          </p:cNvPr>
          <p:cNvCxnSpPr/>
          <p:nvPr/>
        </p:nvCxnSpPr>
        <p:spPr>
          <a:xfrm flipV="1">
            <a:off x="2133173" y="2349907"/>
            <a:ext cx="392672" cy="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矢印コネクタ 344">
            <a:extLst>
              <a:ext uri="{FF2B5EF4-FFF2-40B4-BE49-F238E27FC236}">
                <a16:creationId xmlns:a16="http://schemas.microsoft.com/office/drawing/2014/main" id="{F804088C-AFFE-4BF5-8B8D-155E96DFAE51}"/>
              </a:ext>
            </a:extLst>
          </p:cNvPr>
          <p:cNvCxnSpPr/>
          <p:nvPr/>
        </p:nvCxnSpPr>
        <p:spPr>
          <a:xfrm flipV="1">
            <a:off x="4484327" y="2321726"/>
            <a:ext cx="392672" cy="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8C7718E2-B269-4381-9E01-1471A838EE44}"/>
              </a:ext>
            </a:extLst>
          </p:cNvPr>
          <p:cNvSpPr txBox="1"/>
          <p:nvPr/>
        </p:nvSpPr>
        <p:spPr>
          <a:xfrm>
            <a:off x="542885" y="3852563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ID.di102f</a:t>
            </a:r>
            <a:endParaRPr kumimoji="1" lang="ja-JP" altLang="en-US" sz="1000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AE3CEBC-447D-4F21-A8BC-A97D76F20D18}"/>
              </a:ext>
            </a:extLst>
          </p:cNvPr>
          <p:cNvSpPr txBox="1"/>
          <p:nvPr/>
        </p:nvSpPr>
        <p:spPr>
          <a:xfrm>
            <a:off x="2883072" y="3804493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ID.di102g</a:t>
            </a:r>
            <a:endParaRPr kumimoji="1" lang="ja-JP" altLang="en-US" sz="1000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5B25EF08-298C-4635-B75F-FDAAB1C0A92C}"/>
              </a:ext>
            </a:extLst>
          </p:cNvPr>
          <p:cNvSpPr txBox="1"/>
          <p:nvPr/>
        </p:nvSpPr>
        <p:spPr>
          <a:xfrm>
            <a:off x="2903168" y="5165395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ID.di102h</a:t>
            </a:r>
            <a:endParaRPr kumimoji="1" lang="ja-JP" altLang="en-US" sz="1000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DB0DC46-0F52-4078-9289-F3932A29DAEA}"/>
              </a:ext>
            </a:extLst>
          </p:cNvPr>
          <p:cNvSpPr txBox="1"/>
          <p:nvPr/>
        </p:nvSpPr>
        <p:spPr>
          <a:xfrm>
            <a:off x="5151527" y="3820657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ID.di102i</a:t>
            </a:r>
            <a:endParaRPr kumimoji="1" lang="ja-JP" altLang="en-US" sz="1000" dirty="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341F899F-88B4-40E6-9D2E-FC67E73C43F1}"/>
              </a:ext>
            </a:extLst>
          </p:cNvPr>
          <p:cNvSpPr txBox="1"/>
          <p:nvPr/>
        </p:nvSpPr>
        <p:spPr>
          <a:xfrm>
            <a:off x="5178422" y="5897681"/>
            <a:ext cx="1241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ID.di102i</a:t>
            </a:r>
          </a:p>
          <a:p>
            <a:pPr algn="ctr"/>
            <a:r>
              <a:rPr kumimoji="1" lang="en-US" altLang="ja-JP" sz="1000" dirty="0"/>
              <a:t>※</a:t>
            </a:r>
            <a:r>
              <a:rPr kumimoji="1" lang="ja-JP" altLang="en-US" sz="1000" dirty="0"/>
              <a:t> 怪獣兵器未入手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9095EE02-BA63-4E80-B07E-B05DF8282DE5}"/>
              </a:ext>
            </a:extLst>
          </p:cNvPr>
          <p:cNvSpPr txBox="1"/>
          <p:nvPr/>
        </p:nvSpPr>
        <p:spPr>
          <a:xfrm>
            <a:off x="7031250" y="2973489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 or di101</a:t>
            </a:r>
            <a:endParaRPr kumimoji="1" lang="ja-JP" altLang="en-US" sz="1000" dirty="0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39B8400-7F3A-46E2-83F7-6962846B1F0D}"/>
              </a:ext>
            </a:extLst>
          </p:cNvPr>
          <p:cNvCxnSpPr/>
          <p:nvPr/>
        </p:nvCxnSpPr>
        <p:spPr>
          <a:xfrm flipV="1">
            <a:off x="6795265" y="2303878"/>
            <a:ext cx="392672" cy="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B97F26F2-A8F6-480B-938B-D1AA63FC7106}"/>
              </a:ext>
            </a:extLst>
          </p:cNvPr>
          <p:cNvSpPr txBox="1"/>
          <p:nvPr/>
        </p:nvSpPr>
        <p:spPr>
          <a:xfrm>
            <a:off x="7021536" y="4174935"/>
            <a:ext cx="1241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※</a:t>
            </a:r>
            <a:r>
              <a:rPr kumimoji="1" lang="ja-JP" altLang="en-US" sz="1000" dirty="0"/>
              <a:t> 選択した師団が申請</a:t>
            </a:r>
          </a:p>
        </p:txBody>
      </p:sp>
      <p:sp>
        <p:nvSpPr>
          <p:cNvPr id="138" name="四角形: 角を丸くする 137">
            <a:extLst>
              <a:ext uri="{FF2B5EF4-FFF2-40B4-BE49-F238E27FC236}">
                <a16:creationId xmlns:a16="http://schemas.microsoft.com/office/drawing/2014/main" id="{B3A7F6EC-B7E5-41C9-A665-456613071100}"/>
              </a:ext>
            </a:extLst>
          </p:cNvPr>
          <p:cNvSpPr/>
          <p:nvPr/>
        </p:nvSpPr>
        <p:spPr>
          <a:xfrm>
            <a:off x="294985" y="2788693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誰でも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0B8D5494-956C-4B1E-A49A-434AEDE97B48}"/>
              </a:ext>
            </a:extLst>
          </p:cNvPr>
          <p:cNvSpPr txBox="1"/>
          <p:nvPr/>
        </p:nvSpPr>
        <p:spPr>
          <a:xfrm>
            <a:off x="225718" y="2601482"/>
            <a:ext cx="1873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 dirty="0"/>
              <a:t>入団</a:t>
            </a:r>
          </a:p>
        </p:txBody>
      </p:sp>
      <p:sp>
        <p:nvSpPr>
          <p:cNvPr id="140" name="四角形: 角を丸くする 139">
            <a:extLst>
              <a:ext uri="{FF2B5EF4-FFF2-40B4-BE49-F238E27FC236}">
                <a16:creationId xmlns:a16="http://schemas.microsoft.com/office/drawing/2014/main" id="{90C497A4-FA8A-46D0-BA16-DBE0D60356E3}"/>
              </a:ext>
            </a:extLst>
          </p:cNvPr>
          <p:cNvSpPr/>
          <p:nvPr/>
        </p:nvSpPr>
        <p:spPr>
          <a:xfrm>
            <a:off x="903790" y="2788693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招待のみ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D0E66FD3-2D9C-48D9-BCA7-6C08C74AF084}"/>
              </a:ext>
            </a:extLst>
          </p:cNvPr>
          <p:cNvSpPr txBox="1"/>
          <p:nvPr/>
        </p:nvSpPr>
        <p:spPr>
          <a:xfrm>
            <a:off x="294985" y="6096730"/>
            <a:ext cx="2839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ID.di102f, di102g</a:t>
            </a:r>
            <a:r>
              <a:rPr kumimoji="1" lang="ja-JP" altLang="en-US" sz="1000" dirty="0"/>
              <a:t>については以降の頁で別記。</a:t>
            </a:r>
          </a:p>
        </p:txBody>
      </p:sp>
    </p:spTree>
    <p:extLst>
      <p:ext uri="{BB962C8B-B14F-4D97-AF65-F5344CB8AC3E}">
        <p14:creationId xmlns:p14="http://schemas.microsoft.com/office/powerpoint/2010/main" val="1973020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1871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●師団検索</a:t>
            </a:r>
            <a:r>
              <a:rPr kumimoji="1" lang="en-US" altLang="ja-JP" sz="1400" b="1" dirty="0"/>
              <a:t>[iD.di102f]</a:t>
            </a:r>
            <a:endParaRPr kumimoji="1" lang="ja-JP" altLang="en-US" sz="1400" b="1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E2BFBEA-9EA1-4F9E-94F4-350BBB7A74CC}"/>
              </a:ext>
            </a:extLst>
          </p:cNvPr>
          <p:cNvSpPr txBox="1"/>
          <p:nvPr/>
        </p:nvSpPr>
        <p:spPr>
          <a:xfrm>
            <a:off x="4525772" y="726211"/>
            <a:ext cx="3877985" cy="41549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457200"/>
            <a:r>
              <a:rPr lang="ja-JP" altLang="en-US" sz="1600" b="1" dirty="0">
                <a:latin typeface="Century Gothic" panose="020F0302020204030204"/>
                <a:ea typeface="メイリオ"/>
              </a:rPr>
              <a:t>● 要素</a:t>
            </a:r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・師団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ID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で検索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・師団名で検索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・作戦で検索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・参加可能な師団のみ表示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 dirty="0">
                <a:latin typeface="Century Gothic" panose="020F0302020204030204"/>
                <a:ea typeface="メイリオ"/>
              </a:rPr>
              <a:t>　優先順位</a:t>
            </a:r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師団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ID &gt;  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入団 ＞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 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作戦 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&gt;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 師団名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師団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ID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が入力されている場合、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師団名や、作戦に問わず師団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ID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を参照する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師団名が入力されている場合、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完全一致ではなく、それを含む師団を検索する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入団、作戦の内容は適用する。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作戦はデフォルトで「まったりプレイ」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入団はデフォルトで「誰でも」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参加可能な師団のチェックが外れている場合は、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満員の師団も含めて検索する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2EE207-B8B6-4937-85D2-6213FE65BFDC}"/>
              </a:ext>
            </a:extLst>
          </p:cNvPr>
          <p:cNvGrpSpPr/>
          <p:nvPr/>
        </p:nvGrpSpPr>
        <p:grpSpPr>
          <a:xfrm>
            <a:off x="225718" y="901359"/>
            <a:ext cx="2917532" cy="4872705"/>
            <a:chOff x="225718" y="901360"/>
            <a:chExt cx="1873538" cy="3129082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3D26045D-41FA-4769-B32D-FAC907A93D7A}"/>
                </a:ext>
              </a:extLst>
            </p:cNvPr>
            <p:cNvSpPr/>
            <p:nvPr/>
          </p:nvSpPr>
          <p:spPr>
            <a:xfrm>
              <a:off x="237393" y="901360"/>
              <a:ext cx="1850186" cy="2907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28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415694D3-90CB-4871-A212-04A2470B0035}"/>
                </a:ext>
              </a:extLst>
            </p:cNvPr>
            <p:cNvSpPr/>
            <p:nvPr/>
          </p:nvSpPr>
          <p:spPr>
            <a:xfrm>
              <a:off x="237396" y="901360"/>
              <a:ext cx="1850186" cy="2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/>
                <a:t>ヘッダー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919FB79F-8884-4E3E-B5FE-022923545E6D}"/>
                </a:ext>
              </a:extLst>
            </p:cNvPr>
            <p:cNvSpPr/>
            <p:nvPr/>
          </p:nvSpPr>
          <p:spPr>
            <a:xfrm>
              <a:off x="237395" y="3563995"/>
              <a:ext cx="1850186" cy="2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/>
                <a:t>フッター</a:t>
              </a:r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37FB0C18-4505-4BFA-B53B-A16B0F98F7FD}"/>
                </a:ext>
              </a:extLst>
            </p:cNvPr>
            <p:cNvSpPr/>
            <p:nvPr/>
          </p:nvSpPr>
          <p:spPr>
            <a:xfrm>
              <a:off x="294985" y="1612690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100"/>
                <a:t>テキストボックス</a:t>
              </a: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95277CF3-1BDC-46AF-B42C-156970F118EE}"/>
                </a:ext>
              </a:extLst>
            </p:cNvPr>
            <p:cNvSpPr/>
            <p:nvPr/>
          </p:nvSpPr>
          <p:spPr>
            <a:xfrm>
              <a:off x="294985" y="2421308"/>
              <a:ext cx="488925" cy="1933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まったり</a:t>
              </a:r>
              <a:endParaRPr kumimoji="1" lang="en-US" altLang="ja-JP" sz="800"/>
            </a:p>
            <a:p>
              <a:pPr algn="ctr"/>
              <a:r>
                <a:rPr kumimoji="1" lang="ja-JP" altLang="en-US" sz="800"/>
                <a:t>プレイ</a:t>
              </a: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F7FCF68-492E-438B-99A8-296CB07F5A5D}"/>
                </a:ext>
              </a:extLst>
            </p:cNvPr>
            <p:cNvSpPr txBox="1"/>
            <p:nvPr/>
          </p:nvSpPr>
          <p:spPr>
            <a:xfrm>
              <a:off x="225718" y="1434260"/>
              <a:ext cx="1861860" cy="167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b="1"/>
                <a:t>師団</a:t>
              </a:r>
              <a:r>
                <a:rPr kumimoji="1" lang="en-US" altLang="ja-JP" sz="1050" b="1"/>
                <a:t>ID</a:t>
              </a:r>
              <a:r>
                <a:rPr kumimoji="1" lang="ja-JP" altLang="en-US" sz="1050" b="1"/>
                <a:t>で検索</a:t>
              </a:r>
              <a:endParaRPr kumimoji="1" lang="en-US" altLang="ja-JP" sz="1050" b="1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88714016-B45D-4741-B943-625EEBA4DF12}"/>
                </a:ext>
              </a:extLst>
            </p:cNvPr>
            <p:cNvSpPr txBox="1"/>
            <p:nvPr/>
          </p:nvSpPr>
          <p:spPr>
            <a:xfrm>
              <a:off x="225718" y="2234097"/>
              <a:ext cx="1873538" cy="167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b="1" dirty="0"/>
                <a:t>作戦で検索</a:t>
              </a:r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8F4E189E-BCFF-417C-8DF8-8384BAC55F56}"/>
                </a:ext>
              </a:extLst>
            </p:cNvPr>
            <p:cNvSpPr/>
            <p:nvPr/>
          </p:nvSpPr>
          <p:spPr>
            <a:xfrm>
              <a:off x="903790" y="2421308"/>
              <a:ext cx="488925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そこそこ</a:t>
              </a:r>
              <a:endParaRPr kumimoji="1" lang="en-US" altLang="ja-JP" sz="800"/>
            </a:p>
            <a:p>
              <a:pPr algn="ctr"/>
              <a:r>
                <a:rPr kumimoji="1" lang="ja-JP" altLang="en-US" sz="800"/>
                <a:t>プレイ</a:t>
              </a:r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E7E5D3A4-301A-4F76-BF0A-7581CF8C5A23}"/>
                </a:ext>
              </a:extLst>
            </p:cNvPr>
            <p:cNvSpPr/>
            <p:nvPr/>
          </p:nvSpPr>
          <p:spPr>
            <a:xfrm>
              <a:off x="1482095" y="2421308"/>
              <a:ext cx="488925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ガンガン</a:t>
              </a:r>
              <a:endParaRPr kumimoji="1" lang="en-US" altLang="ja-JP" sz="800"/>
            </a:p>
            <a:p>
              <a:pPr algn="ctr"/>
              <a:r>
                <a:rPr kumimoji="1" lang="ja-JP" altLang="en-US" sz="800"/>
                <a:t>プレイ</a:t>
              </a: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C705F624-9ABA-4228-BB3F-317AD2766D30}"/>
                </a:ext>
              </a:extLst>
            </p:cNvPr>
            <p:cNvSpPr/>
            <p:nvPr/>
          </p:nvSpPr>
          <p:spPr>
            <a:xfrm>
              <a:off x="903789" y="3262145"/>
              <a:ext cx="488925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/>
                <a:t>検索</a:t>
              </a: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F06E3796-D20E-4B2D-8078-98F6DDEC83DE}"/>
                </a:ext>
              </a:extLst>
            </p:cNvPr>
            <p:cNvSpPr txBox="1"/>
            <p:nvPr/>
          </p:nvSpPr>
          <p:spPr>
            <a:xfrm>
              <a:off x="237392" y="1181967"/>
              <a:ext cx="1850186" cy="197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</a:rPr>
                <a:t>師団検索</a:t>
              </a:r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5D4C9079-9F76-452D-BD51-DF08D8DB4F6A}"/>
                </a:ext>
              </a:extLst>
            </p:cNvPr>
            <p:cNvSpPr/>
            <p:nvPr/>
          </p:nvSpPr>
          <p:spPr>
            <a:xfrm>
              <a:off x="1532580" y="1212271"/>
              <a:ext cx="488925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/>
                <a:t>戻る</a:t>
              </a: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1E1CFE66-C141-404F-80AC-D4CCFCC645D2}"/>
                </a:ext>
              </a:extLst>
            </p:cNvPr>
            <p:cNvSpPr/>
            <p:nvPr/>
          </p:nvSpPr>
          <p:spPr>
            <a:xfrm>
              <a:off x="294985" y="2007490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100"/>
                <a:t>テキストボックス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61C07B35-EDD8-4A98-A7E2-521323F6ABB4}"/>
                </a:ext>
              </a:extLst>
            </p:cNvPr>
            <p:cNvSpPr txBox="1"/>
            <p:nvPr/>
          </p:nvSpPr>
          <p:spPr>
            <a:xfrm>
              <a:off x="225718" y="1829060"/>
              <a:ext cx="1861860" cy="167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b="1"/>
                <a:t>師団名で検索</a:t>
              </a:r>
              <a:endParaRPr kumimoji="1" lang="en-US" altLang="ja-JP" sz="1050" b="1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AD3D5163-69EE-4AC1-B1D4-8564E96E1E3B}"/>
                </a:ext>
              </a:extLst>
            </p:cNvPr>
            <p:cNvSpPr txBox="1"/>
            <p:nvPr/>
          </p:nvSpPr>
          <p:spPr>
            <a:xfrm>
              <a:off x="225718" y="2993988"/>
              <a:ext cx="1873538" cy="167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b="1" dirty="0"/>
                <a:t>参加可能な師団のみ表示</a:t>
              </a:r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33934ED3-B5DD-40C6-A39F-5C57614336AC}"/>
                </a:ext>
              </a:extLst>
            </p:cNvPr>
            <p:cNvSpPr/>
            <p:nvPr/>
          </p:nvSpPr>
          <p:spPr>
            <a:xfrm>
              <a:off x="1670693" y="3004001"/>
              <a:ext cx="212698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/>
                <a:t>✓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F536A6D-315D-4C28-BC10-2FC34DAB6777}"/>
                </a:ext>
              </a:extLst>
            </p:cNvPr>
            <p:cNvSpPr txBox="1"/>
            <p:nvPr/>
          </p:nvSpPr>
          <p:spPr>
            <a:xfrm>
              <a:off x="542885" y="3852563"/>
              <a:ext cx="1241857" cy="177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ID.di102f</a:t>
              </a:r>
              <a:endParaRPr kumimoji="1" lang="ja-JP" altLang="en-US" sz="1200" dirty="0"/>
            </a:p>
          </p:txBody>
        </p:sp>
        <p:sp>
          <p:nvSpPr>
            <p:cNvPr id="70" name="四角形: 角を丸くする 69">
              <a:extLst>
                <a:ext uri="{FF2B5EF4-FFF2-40B4-BE49-F238E27FC236}">
                  <a16:creationId xmlns:a16="http://schemas.microsoft.com/office/drawing/2014/main" id="{07F6034F-4E0D-4313-8805-71BC9B38971E}"/>
                </a:ext>
              </a:extLst>
            </p:cNvPr>
            <p:cNvSpPr/>
            <p:nvPr/>
          </p:nvSpPr>
          <p:spPr>
            <a:xfrm>
              <a:off x="294985" y="2788693"/>
              <a:ext cx="488925" cy="1933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/>
                <a:t>誰でも</a:t>
              </a: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5B9D05EA-9302-413A-BF95-C9732E49583F}"/>
                </a:ext>
              </a:extLst>
            </p:cNvPr>
            <p:cNvSpPr txBox="1"/>
            <p:nvPr/>
          </p:nvSpPr>
          <p:spPr>
            <a:xfrm>
              <a:off x="225718" y="2601482"/>
              <a:ext cx="1873538" cy="167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b="1" dirty="0"/>
                <a:t>入団</a:t>
              </a:r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EE9FBC05-3F76-4666-892E-6A655D5B3C6F}"/>
                </a:ext>
              </a:extLst>
            </p:cNvPr>
            <p:cNvSpPr/>
            <p:nvPr/>
          </p:nvSpPr>
          <p:spPr>
            <a:xfrm>
              <a:off x="903790" y="2788693"/>
              <a:ext cx="488925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/>
                <a:t>招待のみ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468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190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●師団検索</a:t>
            </a:r>
            <a:r>
              <a:rPr kumimoji="1" lang="en-US" altLang="ja-JP" sz="1400" b="1" dirty="0"/>
              <a:t>[ID.di102g]</a:t>
            </a:r>
            <a:endParaRPr kumimoji="1" lang="ja-JP" altLang="en-US" sz="1400" b="1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E2BFBEA-9EA1-4F9E-94F4-350BBB7A74CC}"/>
              </a:ext>
            </a:extLst>
          </p:cNvPr>
          <p:cNvSpPr txBox="1"/>
          <p:nvPr/>
        </p:nvSpPr>
        <p:spPr>
          <a:xfrm>
            <a:off x="4525772" y="716880"/>
            <a:ext cx="4801314" cy="563231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457200"/>
            <a:r>
              <a:rPr lang="ja-JP" altLang="en-US" sz="1600" b="1" dirty="0">
                <a:latin typeface="Century Gothic" panose="020F0302020204030204"/>
                <a:ea typeface="メイリオ"/>
              </a:rPr>
              <a:t>● 要素</a:t>
            </a:r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・師団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ID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で検索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・師団名で検索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・作戦で検索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・参加可能な師団のみ表示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b="1" dirty="0">
                <a:latin typeface="Century Gothic" panose="020F0302020204030204"/>
                <a:ea typeface="メイリオ"/>
              </a:rPr>
              <a:t>　・最大２０件表示</a:t>
            </a:r>
            <a:endParaRPr lang="en-US" altLang="ja-JP" sz="1200" b="1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600" b="1" dirty="0">
                <a:latin typeface="Century Gothic" panose="020F0302020204030204"/>
                <a:ea typeface="メイリオ"/>
              </a:rPr>
              <a:t>優先順位</a:t>
            </a:r>
            <a:endParaRPr lang="en-US" altLang="ja-JP" sz="16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師団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ID &gt;  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入団 ＞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 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作戦 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&gt;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 師団名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師団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ID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が入力されている場合、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師団名や、作戦に問わず師団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ID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を参照する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師団名が入力されている場合、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完全一致ではなく、含む師団名を検索する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作戦・入団の適用について、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　師団名も入力されている場合は、踏まえて検索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参加可能な師団のチェックが外れている場合は、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満員の師団も含めて検索する。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※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 要相談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検索後の表示順は、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設定された条件に該当する師団を２０件抽出する。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その後、各師団の師団長と副師団長の最終ログインを比較し、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ログイン時間が近い順にソートする。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（師団長の非アクティブを考慮。副師団長も非アクティブな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　場合、それを師団として考慮しない。）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657B39E-1F78-4633-986B-44E0A15EFC2B}"/>
              </a:ext>
            </a:extLst>
          </p:cNvPr>
          <p:cNvGrpSpPr/>
          <p:nvPr/>
        </p:nvGrpSpPr>
        <p:grpSpPr>
          <a:xfrm>
            <a:off x="559814" y="1453943"/>
            <a:ext cx="2616091" cy="4322259"/>
            <a:chOff x="929542" y="2481314"/>
            <a:chExt cx="1863411" cy="3078695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3D5E83E7-020D-4AED-AFFC-CB9383259FAF}"/>
                </a:ext>
              </a:extLst>
            </p:cNvPr>
            <p:cNvSpPr/>
            <p:nvPr/>
          </p:nvSpPr>
          <p:spPr>
            <a:xfrm>
              <a:off x="936045" y="2481315"/>
              <a:ext cx="1850186" cy="2907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280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75CB25E-C593-426F-923F-885828446F2C}"/>
                </a:ext>
              </a:extLst>
            </p:cNvPr>
            <p:cNvSpPr/>
            <p:nvPr/>
          </p:nvSpPr>
          <p:spPr>
            <a:xfrm>
              <a:off x="942767" y="2481314"/>
              <a:ext cx="1850186" cy="2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/>
                <a:t>ヘッダー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F25AEA0-6577-45B5-818C-B3BBD78ADE1F}"/>
                </a:ext>
              </a:extLst>
            </p:cNvPr>
            <p:cNvSpPr/>
            <p:nvPr/>
          </p:nvSpPr>
          <p:spPr>
            <a:xfrm>
              <a:off x="942766" y="5143949"/>
              <a:ext cx="1850186" cy="2588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/>
                <a:t>フッター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41E078F-6557-41E9-84C0-D8F5838B5BB4}"/>
                </a:ext>
              </a:extLst>
            </p:cNvPr>
            <p:cNvSpPr txBox="1"/>
            <p:nvPr/>
          </p:nvSpPr>
          <p:spPr>
            <a:xfrm>
              <a:off x="942763" y="2761921"/>
              <a:ext cx="1850186" cy="21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</a:rPr>
                <a:t>師団検索</a:t>
              </a:r>
            </a:p>
          </p:txBody>
        </p:sp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051C71CC-7851-4779-B04D-A2C22F79C83F}"/>
                </a:ext>
              </a:extLst>
            </p:cNvPr>
            <p:cNvSpPr/>
            <p:nvPr/>
          </p:nvSpPr>
          <p:spPr>
            <a:xfrm>
              <a:off x="974921" y="3281504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D82F6C3-124C-4111-91E8-0BD5039EE2C6}"/>
                </a:ext>
              </a:extLst>
            </p:cNvPr>
            <p:cNvCxnSpPr>
              <a:cxnSpLocks/>
            </p:cNvCxnSpPr>
            <p:nvPr/>
          </p:nvCxnSpPr>
          <p:spPr>
            <a:xfrm>
              <a:off x="2733844" y="3240458"/>
              <a:ext cx="0" cy="18270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6696748-E7C5-4E12-87A7-9CF9B9A93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3844" y="3240458"/>
              <a:ext cx="0" cy="329999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D6A2366-6A10-486E-862D-B9888857F37C}"/>
                </a:ext>
              </a:extLst>
            </p:cNvPr>
            <p:cNvSpPr txBox="1"/>
            <p:nvPr/>
          </p:nvSpPr>
          <p:spPr>
            <a:xfrm>
              <a:off x="936330" y="3267770"/>
              <a:ext cx="1462877" cy="2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>
                  <a:solidFill>
                    <a:schemeClr val="bg1"/>
                  </a:solidFill>
                </a:rPr>
                <a:t>[</a:t>
              </a:r>
              <a:r>
                <a:rPr kumimoji="1" lang="ja-JP" altLang="en-US" sz="800" dirty="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800" dirty="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900" dirty="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4B2C21F-B656-49F1-93E0-824676FE18E4}"/>
                </a:ext>
              </a:extLst>
            </p:cNvPr>
            <p:cNvSpPr txBox="1"/>
            <p:nvPr/>
          </p:nvSpPr>
          <p:spPr>
            <a:xfrm>
              <a:off x="1521338" y="3271516"/>
              <a:ext cx="881287" cy="24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700" dirty="0">
                  <a:solidFill>
                    <a:schemeClr val="bg1"/>
                  </a:solidFill>
                </a:rPr>
                <a:t>誰でも</a:t>
              </a:r>
              <a:r>
                <a:rPr kumimoji="1" lang="en-US" altLang="ja-JP" sz="700" dirty="0">
                  <a:solidFill>
                    <a:schemeClr val="bg1"/>
                  </a:solidFill>
                </a:rPr>
                <a:t>/</a:t>
              </a:r>
              <a:r>
                <a:rPr kumimoji="1" lang="ja-JP" altLang="en-US" sz="700" dirty="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900" dirty="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700" dirty="0">
                  <a:solidFill>
                    <a:schemeClr val="bg1"/>
                  </a:solidFill>
                </a:rPr>
                <a:t>人</a:t>
              </a:r>
              <a:endParaRPr kumimoji="1"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113D1A18-CB42-452D-BC3A-42F87B9DF0CB}"/>
                </a:ext>
              </a:extLst>
            </p:cNvPr>
            <p:cNvSpPr/>
            <p:nvPr/>
          </p:nvSpPr>
          <p:spPr>
            <a:xfrm>
              <a:off x="2351713" y="3303450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/>
                <a:t>参加</a:t>
              </a:r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B879F57F-B318-43C7-B974-009DCAC1B700}"/>
                </a:ext>
              </a:extLst>
            </p:cNvPr>
            <p:cNvSpPr/>
            <p:nvPr/>
          </p:nvSpPr>
          <p:spPr>
            <a:xfrm>
              <a:off x="974921" y="3535927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53977217-761A-41B5-B3FE-453E6F1567FE}"/>
                </a:ext>
              </a:extLst>
            </p:cNvPr>
            <p:cNvSpPr txBox="1"/>
            <p:nvPr/>
          </p:nvSpPr>
          <p:spPr>
            <a:xfrm>
              <a:off x="936330" y="3522193"/>
              <a:ext cx="1462877" cy="2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>
                  <a:solidFill>
                    <a:schemeClr val="bg1"/>
                  </a:solidFill>
                </a:rPr>
                <a:t>[</a:t>
              </a:r>
              <a:r>
                <a:rPr kumimoji="1" lang="ja-JP" altLang="en-US" sz="8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8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9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2F22A0B2-04AB-44B7-9445-4CB21C272FFE}"/>
                </a:ext>
              </a:extLst>
            </p:cNvPr>
            <p:cNvSpPr/>
            <p:nvPr/>
          </p:nvSpPr>
          <p:spPr>
            <a:xfrm>
              <a:off x="2351713" y="3557873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/>
                <a:t>参加</a:t>
              </a: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89D24998-6291-4ABB-8EF2-3E66C09B2911}"/>
                </a:ext>
              </a:extLst>
            </p:cNvPr>
            <p:cNvSpPr/>
            <p:nvPr/>
          </p:nvSpPr>
          <p:spPr>
            <a:xfrm>
              <a:off x="974921" y="3789520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E83E944-CBB1-4B7A-9EA0-43EFF4F0A004}"/>
                </a:ext>
              </a:extLst>
            </p:cNvPr>
            <p:cNvSpPr txBox="1"/>
            <p:nvPr/>
          </p:nvSpPr>
          <p:spPr>
            <a:xfrm>
              <a:off x="936330" y="3775786"/>
              <a:ext cx="1462877" cy="2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>
                  <a:solidFill>
                    <a:schemeClr val="bg1"/>
                  </a:solidFill>
                </a:rPr>
                <a:t>[</a:t>
              </a:r>
              <a:r>
                <a:rPr kumimoji="1" lang="ja-JP" altLang="en-US" sz="8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8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9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9168E619-2A03-4D0E-A197-BA60910DD771}"/>
                </a:ext>
              </a:extLst>
            </p:cNvPr>
            <p:cNvSpPr/>
            <p:nvPr/>
          </p:nvSpPr>
          <p:spPr>
            <a:xfrm>
              <a:off x="2351713" y="3811466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/>
                <a:t>参加</a:t>
              </a:r>
            </a:p>
          </p:txBody>
        </p: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D46C57F0-C380-40CB-B4D8-5A51AC2F8D16}"/>
                </a:ext>
              </a:extLst>
            </p:cNvPr>
            <p:cNvSpPr/>
            <p:nvPr/>
          </p:nvSpPr>
          <p:spPr>
            <a:xfrm>
              <a:off x="968133" y="4037420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5F5A28BE-CEDD-4002-B1DE-DAABF008C0E9}"/>
                </a:ext>
              </a:extLst>
            </p:cNvPr>
            <p:cNvSpPr txBox="1"/>
            <p:nvPr/>
          </p:nvSpPr>
          <p:spPr>
            <a:xfrm>
              <a:off x="929542" y="4023686"/>
              <a:ext cx="1462877" cy="2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>
                  <a:solidFill>
                    <a:schemeClr val="bg1"/>
                  </a:solidFill>
                </a:rPr>
                <a:t>[</a:t>
              </a:r>
              <a:r>
                <a:rPr kumimoji="1" lang="ja-JP" altLang="en-US" sz="8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8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9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D0803F6A-85FD-4B57-9DAA-67874F1CB248}"/>
                </a:ext>
              </a:extLst>
            </p:cNvPr>
            <p:cNvSpPr/>
            <p:nvPr/>
          </p:nvSpPr>
          <p:spPr>
            <a:xfrm>
              <a:off x="2344925" y="4059366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/>
                <a:t>参加</a:t>
              </a:r>
            </a:p>
          </p:txBody>
        </p: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CDB11F93-85A0-4669-B33F-D92F5345756E}"/>
                </a:ext>
              </a:extLst>
            </p:cNvPr>
            <p:cNvSpPr/>
            <p:nvPr/>
          </p:nvSpPr>
          <p:spPr>
            <a:xfrm>
              <a:off x="968133" y="4291843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E855A94A-8863-4D11-8444-A30DC665EA52}"/>
                </a:ext>
              </a:extLst>
            </p:cNvPr>
            <p:cNvSpPr txBox="1"/>
            <p:nvPr/>
          </p:nvSpPr>
          <p:spPr>
            <a:xfrm>
              <a:off x="929542" y="4278109"/>
              <a:ext cx="1462877" cy="2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>
                  <a:solidFill>
                    <a:schemeClr val="bg1"/>
                  </a:solidFill>
                </a:rPr>
                <a:t>[</a:t>
              </a:r>
              <a:r>
                <a:rPr kumimoji="1" lang="ja-JP" altLang="en-US" sz="8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8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9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70E96BCD-4401-4E14-8AD2-96BEE8AD1DFA}"/>
                </a:ext>
              </a:extLst>
            </p:cNvPr>
            <p:cNvSpPr/>
            <p:nvPr/>
          </p:nvSpPr>
          <p:spPr>
            <a:xfrm>
              <a:off x="2344925" y="4313789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/>
                <a:t>参加</a:t>
              </a:r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6F2E032A-83CE-40BB-99D7-F31000E61873}"/>
                </a:ext>
              </a:extLst>
            </p:cNvPr>
            <p:cNvSpPr/>
            <p:nvPr/>
          </p:nvSpPr>
          <p:spPr>
            <a:xfrm>
              <a:off x="968133" y="4545436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EA3FA23-DD0C-4A0D-839B-F745655EABBC}"/>
                </a:ext>
              </a:extLst>
            </p:cNvPr>
            <p:cNvSpPr txBox="1"/>
            <p:nvPr/>
          </p:nvSpPr>
          <p:spPr>
            <a:xfrm>
              <a:off x="929542" y="4531702"/>
              <a:ext cx="1462877" cy="2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>
                  <a:solidFill>
                    <a:schemeClr val="bg1"/>
                  </a:solidFill>
                </a:rPr>
                <a:t>[</a:t>
              </a:r>
              <a:r>
                <a:rPr kumimoji="1" lang="ja-JP" altLang="en-US" sz="8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8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9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1D14C689-546C-43C6-A27D-8AD599031981}"/>
                </a:ext>
              </a:extLst>
            </p:cNvPr>
            <p:cNvSpPr/>
            <p:nvPr/>
          </p:nvSpPr>
          <p:spPr>
            <a:xfrm>
              <a:off x="2344925" y="4567382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/>
                <a:t>参加</a:t>
              </a:r>
            </a:p>
          </p:txBody>
        </p:sp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57F9E2A3-A17B-4B1D-96EC-92E12CCA0C6E}"/>
                </a:ext>
              </a:extLst>
            </p:cNvPr>
            <p:cNvSpPr/>
            <p:nvPr/>
          </p:nvSpPr>
          <p:spPr>
            <a:xfrm>
              <a:off x="971503" y="4792802"/>
              <a:ext cx="1706537" cy="230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604E28E1-317C-4A9D-A03C-0B99E607698F}"/>
                </a:ext>
              </a:extLst>
            </p:cNvPr>
            <p:cNvSpPr txBox="1"/>
            <p:nvPr/>
          </p:nvSpPr>
          <p:spPr>
            <a:xfrm>
              <a:off x="932912" y="4779068"/>
              <a:ext cx="1462877" cy="252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>
                  <a:solidFill>
                    <a:schemeClr val="bg1"/>
                  </a:solidFill>
                </a:rPr>
                <a:t>[</a:t>
              </a:r>
              <a:r>
                <a:rPr kumimoji="1" lang="ja-JP" altLang="en-US" sz="800">
                  <a:solidFill>
                    <a:schemeClr val="bg1"/>
                  </a:solidFill>
                </a:rPr>
                <a:t>師団称号：絵</a:t>
              </a:r>
              <a:r>
                <a:rPr kumimoji="1" lang="en-US" altLang="ja-JP" sz="800">
                  <a:solidFill>
                    <a:schemeClr val="bg1"/>
                  </a:solidFill>
                </a:rPr>
                <a:t>]</a:t>
              </a:r>
            </a:p>
            <a:p>
              <a:r>
                <a:rPr kumimoji="1" lang="ja-JP" altLang="en-US" sz="900">
                  <a:solidFill>
                    <a:schemeClr val="bg1"/>
                  </a:solidFill>
                </a:rPr>
                <a:t>師団名４５６７８９０１２</a:t>
              </a:r>
            </a:p>
          </p:txBody>
        </p:sp>
        <p:sp>
          <p:nvSpPr>
            <p:cNvPr id="66" name="四角形: 角を丸くする 65">
              <a:extLst>
                <a:ext uri="{FF2B5EF4-FFF2-40B4-BE49-F238E27FC236}">
                  <a16:creationId xmlns:a16="http://schemas.microsoft.com/office/drawing/2014/main" id="{F12CDE31-A494-4BB4-AF14-2642AA16923F}"/>
                </a:ext>
              </a:extLst>
            </p:cNvPr>
            <p:cNvSpPr/>
            <p:nvPr/>
          </p:nvSpPr>
          <p:spPr>
            <a:xfrm>
              <a:off x="2348295" y="4814748"/>
              <a:ext cx="312099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/>
                <a:t>参加</a:t>
              </a: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C443A4E9-2A9A-4C3A-8361-45C299F85962}"/>
                </a:ext>
              </a:extLst>
            </p:cNvPr>
            <p:cNvSpPr/>
            <p:nvPr/>
          </p:nvSpPr>
          <p:spPr>
            <a:xfrm>
              <a:off x="2244919" y="2805210"/>
              <a:ext cx="488925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/>
                <a:t>戻る</a:t>
              </a:r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BAD39884-CAE6-4E14-8C3B-CDC1A4813789}"/>
                </a:ext>
              </a:extLst>
            </p:cNvPr>
            <p:cNvSpPr/>
            <p:nvPr/>
          </p:nvSpPr>
          <p:spPr>
            <a:xfrm>
              <a:off x="974921" y="3038180"/>
              <a:ext cx="628914" cy="19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/>
                <a:t>検索条件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2D1439B4-D5F7-4FE7-8AAD-245751CC7CD1}"/>
                </a:ext>
              </a:extLst>
            </p:cNvPr>
            <p:cNvSpPr txBox="1"/>
            <p:nvPr/>
          </p:nvSpPr>
          <p:spPr>
            <a:xfrm>
              <a:off x="1233648" y="5362706"/>
              <a:ext cx="1241857" cy="197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ID.di102g</a:t>
              </a:r>
              <a:endParaRPr kumimoji="1" lang="ja-JP" altLang="en-US" sz="12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EDFC68B3-FB42-4734-98D8-F20498158610}"/>
                </a:ext>
              </a:extLst>
            </p:cNvPr>
            <p:cNvSpPr txBox="1"/>
            <p:nvPr/>
          </p:nvSpPr>
          <p:spPr>
            <a:xfrm>
              <a:off x="1517920" y="3532204"/>
              <a:ext cx="881287" cy="24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700" dirty="0">
                  <a:solidFill>
                    <a:schemeClr val="bg1"/>
                  </a:solidFill>
                </a:rPr>
                <a:t>招待のみ</a:t>
              </a:r>
              <a:r>
                <a:rPr kumimoji="1" lang="en-US" altLang="ja-JP" sz="700" dirty="0">
                  <a:solidFill>
                    <a:schemeClr val="bg1"/>
                  </a:solidFill>
                </a:rPr>
                <a:t>/</a:t>
              </a:r>
              <a:r>
                <a:rPr kumimoji="1" lang="ja-JP" altLang="en-US" sz="700" dirty="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900" dirty="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700" dirty="0">
                  <a:solidFill>
                    <a:schemeClr val="bg1"/>
                  </a:solidFill>
                </a:rPr>
                <a:t>人</a:t>
              </a:r>
              <a:endParaRPr kumimoji="1"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D4CF234-84BF-4866-A7C0-417C1DF21E94}"/>
                </a:ext>
              </a:extLst>
            </p:cNvPr>
            <p:cNvSpPr txBox="1"/>
            <p:nvPr/>
          </p:nvSpPr>
          <p:spPr>
            <a:xfrm>
              <a:off x="1514491" y="3783825"/>
              <a:ext cx="881287" cy="24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700" dirty="0">
                  <a:solidFill>
                    <a:schemeClr val="bg1"/>
                  </a:solidFill>
                </a:rPr>
                <a:t>招待のみ</a:t>
              </a:r>
              <a:r>
                <a:rPr kumimoji="1" lang="en-US" altLang="ja-JP" sz="700" dirty="0">
                  <a:solidFill>
                    <a:schemeClr val="bg1"/>
                  </a:solidFill>
                </a:rPr>
                <a:t>/</a:t>
              </a:r>
              <a:r>
                <a:rPr kumimoji="1" lang="ja-JP" altLang="en-US" sz="700" dirty="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900" dirty="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700" dirty="0">
                  <a:solidFill>
                    <a:schemeClr val="bg1"/>
                  </a:solidFill>
                </a:rPr>
                <a:t>人</a:t>
              </a:r>
              <a:endParaRPr kumimoji="1"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B0DFE631-8C3A-4AF0-A732-32809AE722FA}"/>
                </a:ext>
              </a:extLst>
            </p:cNvPr>
            <p:cNvSpPr txBox="1"/>
            <p:nvPr/>
          </p:nvSpPr>
          <p:spPr>
            <a:xfrm>
              <a:off x="1521338" y="4055917"/>
              <a:ext cx="881287" cy="24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700" dirty="0">
                  <a:solidFill>
                    <a:schemeClr val="bg1"/>
                  </a:solidFill>
                </a:rPr>
                <a:t>誰でも</a:t>
              </a:r>
              <a:r>
                <a:rPr kumimoji="1" lang="en-US" altLang="ja-JP" sz="700" dirty="0">
                  <a:solidFill>
                    <a:schemeClr val="bg1"/>
                  </a:solidFill>
                </a:rPr>
                <a:t>/</a:t>
              </a:r>
              <a:r>
                <a:rPr kumimoji="1" lang="ja-JP" altLang="en-US" sz="700" dirty="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900" dirty="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700" dirty="0">
                  <a:solidFill>
                    <a:schemeClr val="bg1"/>
                  </a:solidFill>
                </a:rPr>
                <a:t>人</a:t>
              </a:r>
              <a:endParaRPr kumimoji="1"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AA2E86CB-02D6-4375-81CF-531D44BFD91F}"/>
                </a:ext>
              </a:extLst>
            </p:cNvPr>
            <p:cNvSpPr txBox="1"/>
            <p:nvPr/>
          </p:nvSpPr>
          <p:spPr>
            <a:xfrm>
              <a:off x="1521338" y="4300211"/>
              <a:ext cx="881287" cy="24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700" dirty="0">
                  <a:solidFill>
                    <a:schemeClr val="bg1"/>
                  </a:solidFill>
                </a:rPr>
                <a:t>誰でも</a:t>
              </a:r>
              <a:r>
                <a:rPr kumimoji="1" lang="en-US" altLang="ja-JP" sz="700" dirty="0">
                  <a:solidFill>
                    <a:schemeClr val="bg1"/>
                  </a:solidFill>
                </a:rPr>
                <a:t>/</a:t>
              </a:r>
              <a:r>
                <a:rPr kumimoji="1" lang="ja-JP" altLang="en-US" sz="700" dirty="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900" dirty="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700" dirty="0">
                  <a:solidFill>
                    <a:schemeClr val="bg1"/>
                  </a:solidFill>
                </a:rPr>
                <a:t>人</a:t>
              </a:r>
              <a:endParaRPr kumimoji="1"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A8C9484-98DE-486E-B765-3688A49210C6}"/>
                </a:ext>
              </a:extLst>
            </p:cNvPr>
            <p:cNvSpPr txBox="1"/>
            <p:nvPr/>
          </p:nvSpPr>
          <p:spPr>
            <a:xfrm>
              <a:off x="1521338" y="4559188"/>
              <a:ext cx="881287" cy="24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700" dirty="0">
                  <a:solidFill>
                    <a:schemeClr val="bg1"/>
                  </a:solidFill>
                </a:rPr>
                <a:t>誰でも</a:t>
              </a:r>
              <a:r>
                <a:rPr kumimoji="1" lang="en-US" altLang="ja-JP" sz="700" dirty="0">
                  <a:solidFill>
                    <a:schemeClr val="bg1"/>
                  </a:solidFill>
                </a:rPr>
                <a:t>/</a:t>
              </a:r>
              <a:r>
                <a:rPr kumimoji="1" lang="ja-JP" altLang="en-US" sz="700" dirty="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900" dirty="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700" dirty="0">
                  <a:solidFill>
                    <a:schemeClr val="bg1"/>
                  </a:solidFill>
                </a:rPr>
                <a:t>人</a:t>
              </a:r>
              <a:endParaRPr kumimoji="1"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3DBAFA4E-0CF0-4C96-B872-040D4D0F4C5F}"/>
                </a:ext>
              </a:extLst>
            </p:cNvPr>
            <p:cNvSpPr txBox="1"/>
            <p:nvPr/>
          </p:nvSpPr>
          <p:spPr>
            <a:xfrm>
              <a:off x="1521338" y="4803482"/>
              <a:ext cx="881287" cy="241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700" dirty="0">
                  <a:solidFill>
                    <a:schemeClr val="bg1"/>
                  </a:solidFill>
                </a:rPr>
                <a:t>誰でも</a:t>
              </a:r>
              <a:r>
                <a:rPr kumimoji="1" lang="en-US" altLang="ja-JP" sz="700" dirty="0">
                  <a:solidFill>
                    <a:schemeClr val="bg1"/>
                  </a:solidFill>
                </a:rPr>
                <a:t>/</a:t>
              </a:r>
              <a:r>
                <a:rPr kumimoji="1" lang="ja-JP" altLang="en-US" sz="700" dirty="0">
                  <a:solidFill>
                    <a:schemeClr val="bg1"/>
                  </a:solidFill>
                </a:rPr>
                <a:t>まったりプレイ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pPr algn="r"/>
              <a:r>
                <a:rPr kumimoji="1" lang="en-US" altLang="ja-JP" sz="900" dirty="0">
                  <a:solidFill>
                    <a:schemeClr val="bg1"/>
                  </a:solidFill>
                </a:rPr>
                <a:t>18/20</a:t>
              </a:r>
              <a:r>
                <a:rPr kumimoji="1" lang="ja-JP" altLang="en-US" sz="700" dirty="0">
                  <a:solidFill>
                    <a:schemeClr val="bg1"/>
                  </a:solidFill>
                </a:rPr>
                <a:t>人</a:t>
              </a:r>
              <a:endParaRPr kumimoji="1" lang="ja-JP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91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●師団チュートリアル</a:t>
            </a:r>
            <a:endParaRPr kumimoji="1" lang="en-US" altLang="ja-JP" sz="1400" b="1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F40B11D0-12E3-40E1-9B4E-F884DA3A86C7}"/>
              </a:ext>
            </a:extLst>
          </p:cNvPr>
          <p:cNvSpPr/>
          <p:nvPr/>
        </p:nvSpPr>
        <p:spPr>
          <a:xfrm>
            <a:off x="1543050" y="1617407"/>
            <a:ext cx="5954279" cy="4227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師団チュートリアルを</a:t>
            </a:r>
            <a:endParaRPr kumimoji="1" lang="en-US" altLang="ja-JP"/>
          </a:p>
          <a:p>
            <a:pPr algn="ctr"/>
            <a:r>
              <a:rPr kumimoji="1" lang="ja-JP" altLang="en-US"/>
              <a:t>作成する必要ガール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25004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8320357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7200"/>
            <a:r>
              <a:rPr lang="ja-JP" altLang="en-US" sz="1400" b="1" dirty="0">
                <a:latin typeface="Century Gothic" panose="020F0302020204030204"/>
                <a:ea typeface="メイリオ"/>
              </a:rPr>
              <a:t>師団概要</a:t>
            </a:r>
            <a:endParaRPr lang="ja-JP" dirty="0"/>
          </a:p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　</a:t>
            </a:r>
            <a:r>
              <a:rPr lang="ja-JP" altLang="en-US" sz="1400" dirty="0">
                <a:latin typeface="Century Gothic" panose="020F0302020204030204"/>
                <a:ea typeface="メイリオ"/>
              </a:rPr>
              <a:t>プレイヤー同士のコミュニティを作成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  <a:p>
            <a:endParaRPr lang="ja-JP" altLang="en-US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出来ること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・師団メンバーとのチャット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　・</a:t>
            </a:r>
            <a:r>
              <a:rPr lang="ja-JP" altLang="en-US" sz="1400" dirty="0">
                <a:latin typeface="Century Gothic" panose="020F0302020204030204"/>
                <a:ea typeface="メイリオ"/>
              </a:rPr>
              <a:t>師団限定ショップでアイテムの購入</a:t>
            </a: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・エンブレムにより、師団レベルに応じたのバフなどの恩恵を受ける。</a:t>
            </a:r>
          </a:p>
          <a:p>
            <a:endParaRPr lang="ja-JP" altLang="en-US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機能、要素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endParaRPr lang="ja-JP" altLang="en-US" sz="1400" b="1" dirty="0">
              <a:latin typeface="Century Gothic" panose="020F0302020204030204"/>
              <a:ea typeface="メイリオ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539A116-C172-4D20-A313-B8A5B7582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69383"/>
              </p:ext>
            </p:extLst>
          </p:nvPr>
        </p:nvGraphicFramePr>
        <p:xfrm>
          <a:off x="614484" y="2788919"/>
          <a:ext cx="683025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576">
                  <a:extLst>
                    <a:ext uri="{9D8B030D-6E8A-4147-A177-3AD203B41FA5}">
                      <a16:colId xmlns:a16="http://schemas.microsoft.com/office/drawing/2014/main" val="1440315126"/>
                    </a:ext>
                  </a:extLst>
                </a:gridCol>
                <a:gridCol w="5059678">
                  <a:extLst>
                    <a:ext uri="{9D8B030D-6E8A-4147-A177-3AD203B41FA5}">
                      <a16:colId xmlns:a16="http://schemas.microsoft.com/office/drawing/2014/main" val="420941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43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師団ごとの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069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１２文字まで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01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師団の大きさを示唆する。ショップやチャットスタンプなどに影響。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27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作戦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３種類：まったりプレイ・そこそこプレイ・がっつりプレイ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44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権限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３種類：師団長・副師団長・団員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44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師団ショップ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師団限定アイテムなどの購入できるショップ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96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師団チャット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団員同士のチャット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883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師団メンバー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２０人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88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怪獣兵器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所属している団員のみ使用することができる怪獣型支援兵器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59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師団称号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師団の功績を証するもの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1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エンブレム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師団バフの効果をもつエンブレム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66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74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●画面フロー①（チャット・ショップ・メンバー）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15603B-63BB-412D-A603-809ED8F86A18}"/>
              </a:ext>
            </a:extLst>
          </p:cNvPr>
          <p:cNvSpPr/>
          <p:nvPr/>
        </p:nvSpPr>
        <p:spPr>
          <a:xfrm>
            <a:off x="292671" y="897121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HOME</a:t>
            </a:r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B0483E8-4ED7-4691-9F5C-79299FF05033}"/>
              </a:ext>
            </a:extLst>
          </p:cNvPr>
          <p:cNvSpPr/>
          <p:nvPr/>
        </p:nvSpPr>
        <p:spPr>
          <a:xfrm>
            <a:off x="1992062" y="5263461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作成・検索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A6F1C5E-4C99-4D5C-B2D6-DA01CEA09673}"/>
              </a:ext>
            </a:extLst>
          </p:cNvPr>
          <p:cNvSpPr txBox="1"/>
          <p:nvPr/>
        </p:nvSpPr>
        <p:spPr>
          <a:xfrm>
            <a:off x="1366864" y="5013538"/>
            <a:ext cx="748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未所属</a:t>
            </a:r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1DB43166-F6BA-4AC1-A888-52D970E71308}"/>
              </a:ext>
            </a:extLst>
          </p:cNvPr>
          <p:cNvCxnSpPr>
            <a:cxnSpLocks/>
            <a:stCxn id="2" idx="3"/>
            <a:endCxn id="71" idx="1"/>
          </p:cNvCxnSpPr>
          <p:nvPr/>
        </p:nvCxnSpPr>
        <p:spPr>
          <a:xfrm flipV="1">
            <a:off x="1361964" y="1240381"/>
            <a:ext cx="630097" cy="1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7374CAA-7FC2-4E0B-B941-EFC15D376644}"/>
              </a:ext>
            </a:extLst>
          </p:cNvPr>
          <p:cNvSpPr/>
          <p:nvPr/>
        </p:nvSpPr>
        <p:spPr>
          <a:xfrm>
            <a:off x="1992061" y="896105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兵器無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チャット</a:t>
            </a:r>
            <a:endParaRPr kumimoji="1" lang="en-US" altLang="ja-JP" sz="120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A2D5591-EF2D-4945-B81F-F7418B2B8D55}"/>
              </a:ext>
            </a:extLst>
          </p:cNvPr>
          <p:cNvSpPr txBox="1"/>
          <p:nvPr/>
        </p:nvSpPr>
        <p:spPr>
          <a:xfrm>
            <a:off x="1366864" y="834120"/>
            <a:ext cx="748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所属済</a:t>
            </a:r>
            <a:endParaRPr kumimoji="1" lang="en-US" altLang="ja-JP" sz="1200"/>
          </a:p>
          <a:p>
            <a:r>
              <a:rPr kumimoji="1" lang="ja-JP" altLang="en-US" sz="1200"/>
              <a:t>兵器無</a:t>
            </a:r>
          </a:p>
        </p:txBody>
      </p: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F3E37E05-4844-4DA1-9CF7-77402E98D947}"/>
              </a:ext>
            </a:extLst>
          </p:cNvPr>
          <p:cNvCxnSpPr>
            <a:cxnSpLocks/>
            <a:stCxn id="2" idx="3"/>
            <a:endCxn id="81" idx="1"/>
          </p:cNvCxnSpPr>
          <p:nvPr/>
        </p:nvCxnSpPr>
        <p:spPr>
          <a:xfrm>
            <a:off x="1361964" y="1241397"/>
            <a:ext cx="630097" cy="1828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CF9097D7-5099-40DA-9522-E49DB89C6E2D}"/>
              </a:ext>
            </a:extLst>
          </p:cNvPr>
          <p:cNvSpPr/>
          <p:nvPr/>
        </p:nvSpPr>
        <p:spPr>
          <a:xfrm>
            <a:off x="1992061" y="2725841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兵器有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チャット</a:t>
            </a:r>
            <a:endParaRPr kumimoji="1" lang="en-US" altLang="ja-JP" sz="120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009D10F-ACAB-4505-87F7-9D9A4E3446E8}"/>
              </a:ext>
            </a:extLst>
          </p:cNvPr>
          <p:cNvSpPr txBox="1"/>
          <p:nvPr/>
        </p:nvSpPr>
        <p:spPr>
          <a:xfrm>
            <a:off x="1366864" y="2636480"/>
            <a:ext cx="748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所属済</a:t>
            </a:r>
            <a:endParaRPr kumimoji="1" lang="en-US" altLang="ja-JP" sz="1200"/>
          </a:p>
          <a:p>
            <a:r>
              <a:rPr kumimoji="1" lang="ja-JP" altLang="en-US" sz="1200"/>
              <a:t>兵器有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C098281-EE94-4A4C-9DDB-C41705A3A1AC}"/>
              </a:ext>
            </a:extLst>
          </p:cNvPr>
          <p:cNvSpPr/>
          <p:nvPr/>
        </p:nvSpPr>
        <p:spPr>
          <a:xfrm>
            <a:off x="3966765" y="4864171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師団</a:t>
            </a:r>
            <a:r>
              <a:rPr kumimoji="1" lang="en-US" altLang="ja-JP" sz="1200" dirty="0"/>
              <a:t>TOP</a:t>
            </a:r>
          </a:p>
          <a:p>
            <a:pPr algn="ctr"/>
            <a:r>
              <a:rPr kumimoji="1" lang="ja-JP" altLang="en-US" sz="1200" dirty="0"/>
              <a:t>兵器有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ショップ</a:t>
            </a:r>
            <a:endParaRPr kumimoji="1" lang="en-US" altLang="ja-JP" sz="1200" dirty="0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2D81D59B-CD2B-46BA-964D-F90A58229924}"/>
              </a:ext>
            </a:extLst>
          </p:cNvPr>
          <p:cNvSpPr/>
          <p:nvPr/>
        </p:nvSpPr>
        <p:spPr>
          <a:xfrm>
            <a:off x="3960994" y="5783700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兵器有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メンバー</a:t>
            </a:r>
            <a:endParaRPr kumimoji="1" lang="en-US" altLang="ja-JP" sz="1200"/>
          </a:p>
        </p:txBody>
      </p:sp>
      <p:cxnSp>
        <p:nvCxnSpPr>
          <p:cNvPr id="116" name="コネクタ: カギ線 115">
            <a:extLst>
              <a:ext uri="{FF2B5EF4-FFF2-40B4-BE49-F238E27FC236}">
                <a16:creationId xmlns:a16="http://schemas.microsoft.com/office/drawing/2014/main" id="{8AE7DD6E-2BC8-4D15-8262-E72153156BCD}"/>
              </a:ext>
            </a:extLst>
          </p:cNvPr>
          <p:cNvCxnSpPr>
            <a:cxnSpLocks/>
            <a:stCxn id="81" idx="3"/>
            <a:endCxn id="115" idx="1"/>
          </p:cNvCxnSpPr>
          <p:nvPr/>
        </p:nvCxnSpPr>
        <p:spPr>
          <a:xfrm>
            <a:off x="3061354" y="3070117"/>
            <a:ext cx="899640" cy="3057859"/>
          </a:xfrm>
          <a:prstGeom prst="bentConnector3">
            <a:avLst>
              <a:gd name="adj1" fmla="val 29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AB26EF51-7ED9-46F5-959A-0A5BAE5F3C47}"/>
              </a:ext>
            </a:extLst>
          </p:cNvPr>
          <p:cNvSpPr/>
          <p:nvPr/>
        </p:nvSpPr>
        <p:spPr>
          <a:xfrm>
            <a:off x="3966765" y="891740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兵器無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ショップ</a:t>
            </a:r>
            <a:endParaRPr kumimoji="1" lang="en-US" altLang="ja-JP" sz="120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6607FBC-8E9B-49E4-95DB-F4CE6C33A693}"/>
              </a:ext>
            </a:extLst>
          </p:cNvPr>
          <p:cNvSpPr/>
          <p:nvPr/>
        </p:nvSpPr>
        <p:spPr>
          <a:xfrm>
            <a:off x="3966765" y="1806312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兵器無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メンバー</a:t>
            </a:r>
            <a:endParaRPr kumimoji="1" lang="en-US" altLang="ja-JP" sz="1200"/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36C06796-0BF4-4129-829B-DD376917E86C}"/>
              </a:ext>
            </a:extLst>
          </p:cNvPr>
          <p:cNvCxnSpPr>
            <a:cxnSpLocks/>
            <a:stCxn id="71" idx="3"/>
            <a:endCxn id="126" idx="1"/>
          </p:cNvCxnSpPr>
          <p:nvPr/>
        </p:nvCxnSpPr>
        <p:spPr>
          <a:xfrm flipV="1">
            <a:off x="3061354" y="1236016"/>
            <a:ext cx="905411" cy="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1E398009-D5F6-4B7C-8066-1A0C90F2B36A}"/>
              </a:ext>
            </a:extLst>
          </p:cNvPr>
          <p:cNvCxnSpPr>
            <a:cxnSpLocks/>
            <a:stCxn id="71" idx="3"/>
            <a:endCxn id="127" idx="1"/>
          </p:cNvCxnSpPr>
          <p:nvPr/>
        </p:nvCxnSpPr>
        <p:spPr>
          <a:xfrm>
            <a:off x="3061354" y="1240381"/>
            <a:ext cx="905411" cy="910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86EECFF1-5F6D-4EA8-8554-3688036E66A2}"/>
              </a:ext>
            </a:extLst>
          </p:cNvPr>
          <p:cNvSpPr/>
          <p:nvPr/>
        </p:nvSpPr>
        <p:spPr>
          <a:xfrm>
            <a:off x="6159874" y="5822602"/>
            <a:ext cx="2668246" cy="92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イベント</a:t>
            </a:r>
            <a:endParaRPr kumimoji="1" lang="en-US" altLang="ja-JP" sz="1400"/>
          </a:p>
          <a:p>
            <a:pPr algn="ctr"/>
            <a:endParaRPr kumimoji="1" lang="en-US" altLang="ja-JP" sz="1400"/>
          </a:p>
          <a:p>
            <a:pPr algn="ctr"/>
            <a:endParaRPr kumimoji="1" lang="en-US" altLang="ja-JP" sz="1400"/>
          </a:p>
          <a:p>
            <a:pPr algn="ctr"/>
            <a:endParaRPr kumimoji="1" lang="en-US" altLang="ja-JP" sz="1400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112F3ECC-C39D-430B-9194-18ADE96DF09D}"/>
              </a:ext>
            </a:extLst>
          </p:cNvPr>
          <p:cNvSpPr/>
          <p:nvPr/>
        </p:nvSpPr>
        <p:spPr>
          <a:xfrm>
            <a:off x="7646166" y="6038332"/>
            <a:ext cx="1069293" cy="688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共同戦線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11C0A3F-18D6-458D-AB8A-1474EAD1B380}"/>
              </a:ext>
            </a:extLst>
          </p:cNvPr>
          <p:cNvSpPr/>
          <p:nvPr/>
        </p:nvSpPr>
        <p:spPr>
          <a:xfrm>
            <a:off x="6285661" y="6038333"/>
            <a:ext cx="1069293" cy="688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大怪獣バトル</a:t>
            </a:r>
          </a:p>
        </p:txBody>
      </p:sp>
      <p:cxnSp>
        <p:nvCxnSpPr>
          <p:cNvPr id="161" name="コネクタ: カギ線 160">
            <a:extLst>
              <a:ext uri="{FF2B5EF4-FFF2-40B4-BE49-F238E27FC236}">
                <a16:creationId xmlns:a16="http://schemas.microsoft.com/office/drawing/2014/main" id="{800E81B2-F5E6-4F32-9782-3DB0185E8F30}"/>
              </a:ext>
            </a:extLst>
          </p:cNvPr>
          <p:cNvCxnSpPr>
            <a:cxnSpLocks/>
            <a:stCxn id="126" idx="3"/>
            <a:endCxn id="142" idx="1"/>
          </p:cNvCxnSpPr>
          <p:nvPr/>
        </p:nvCxnSpPr>
        <p:spPr>
          <a:xfrm>
            <a:off x="5036058" y="1236016"/>
            <a:ext cx="1123816" cy="5048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コネクタ: カギ線 162">
            <a:extLst>
              <a:ext uri="{FF2B5EF4-FFF2-40B4-BE49-F238E27FC236}">
                <a16:creationId xmlns:a16="http://schemas.microsoft.com/office/drawing/2014/main" id="{5BE9A1CB-2B32-4204-AF6B-B6470148BC6E}"/>
              </a:ext>
            </a:extLst>
          </p:cNvPr>
          <p:cNvCxnSpPr>
            <a:cxnSpLocks/>
            <a:stCxn id="127" idx="3"/>
            <a:endCxn id="142" idx="1"/>
          </p:cNvCxnSpPr>
          <p:nvPr/>
        </p:nvCxnSpPr>
        <p:spPr>
          <a:xfrm>
            <a:off x="5036058" y="2150588"/>
            <a:ext cx="1123816" cy="41339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コネクタ: カギ線 164">
            <a:extLst>
              <a:ext uri="{FF2B5EF4-FFF2-40B4-BE49-F238E27FC236}">
                <a16:creationId xmlns:a16="http://schemas.microsoft.com/office/drawing/2014/main" id="{6D2738E4-9412-46A3-9BE4-F7C0D32CCF69}"/>
              </a:ext>
            </a:extLst>
          </p:cNvPr>
          <p:cNvCxnSpPr>
            <a:cxnSpLocks/>
            <a:stCxn id="83" idx="3"/>
            <a:endCxn id="142" idx="1"/>
          </p:cNvCxnSpPr>
          <p:nvPr/>
        </p:nvCxnSpPr>
        <p:spPr>
          <a:xfrm>
            <a:off x="5036058" y="5208447"/>
            <a:ext cx="1123816" cy="10761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コネクタ: カギ線 166">
            <a:extLst>
              <a:ext uri="{FF2B5EF4-FFF2-40B4-BE49-F238E27FC236}">
                <a16:creationId xmlns:a16="http://schemas.microsoft.com/office/drawing/2014/main" id="{3BCBE0A5-1FB5-4DCF-B990-69E56A5FBF44}"/>
              </a:ext>
            </a:extLst>
          </p:cNvPr>
          <p:cNvCxnSpPr>
            <a:cxnSpLocks/>
            <a:stCxn id="115" idx="3"/>
            <a:endCxn id="142" idx="1"/>
          </p:cNvCxnSpPr>
          <p:nvPr/>
        </p:nvCxnSpPr>
        <p:spPr>
          <a:xfrm>
            <a:off x="5030287" y="6127976"/>
            <a:ext cx="1129587" cy="156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コネクタ: カギ線 168">
            <a:extLst>
              <a:ext uri="{FF2B5EF4-FFF2-40B4-BE49-F238E27FC236}">
                <a16:creationId xmlns:a16="http://schemas.microsoft.com/office/drawing/2014/main" id="{7A0EA6EE-03A1-4AC7-99EB-17F23A8DD316}"/>
              </a:ext>
            </a:extLst>
          </p:cNvPr>
          <p:cNvCxnSpPr>
            <a:cxnSpLocks/>
            <a:stCxn id="81" idx="3"/>
            <a:endCxn id="142" idx="1"/>
          </p:cNvCxnSpPr>
          <p:nvPr/>
        </p:nvCxnSpPr>
        <p:spPr>
          <a:xfrm>
            <a:off x="3061354" y="3070117"/>
            <a:ext cx="3098520" cy="3214442"/>
          </a:xfrm>
          <a:prstGeom prst="bentConnector3">
            <a:avLst>
              <a:gd name="adj1" fmla="val 3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コネクタ: カギ線 176">
            <a:extLst>
              <a:ext uri="{FF2B5EF4-FFF2-40B4-BE49-F238E27FC236}">
                <a16:creationId xmlns:a16="http://schemas.microsoft.com/office/drawing/2014/main" id="{E1D81DC9-F791-4D3D-BB5E-040EEF2FC4C0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3061354" y="3070117"/>
            <a:ext cx="905411" cy="2138330"/>
          </a:xfrm>
          <a:prstGeom prst="bentConnector3">
            <a:avLst>
              <a:gd name="adj1" fmla="val 3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コネクタ: カギ線 188">
            <a:extLst>
              <a:ext uri="{FF2B5EF4-FFF2-40B4-BE49-F238E27FC236}">
                <a16:creationId xmlns:a16="http://schemas.microsoft.com/office/drawing/2014/main" id="{06A4E1A9-61C1-46CB-B9F9-847472388382}"/>
              </a:ext>
            </a:extLst>
          </p:cNvPr>
          <p:cNvCxnSpPr>
            <a:cxnSpLocks/>
            <a:stCxn id="2" idx="3"/>
            <a:endCxn id="54" idx="1"/>
          </p:cNvCxnSpPr>
          <p:nvPr/>
        </p:nvCxnSpPr>
        <p:spPr>
          <a:xfrm>
            <a:off x="1361964" y="1241397"/>
            <a:ext cx="630098" cy="4366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四角形: 角を丸くする 360">
            <a:extLst>
              <a:ext uri="{FF2B5EF4-FFF2-40B4-BE49-F238E27FC236}">
                <a16:creationId xmlns:a16="http://schemas.microsoft.com/office/drawing/2014/main" id="{9F96022F-A193-445F-9B5B-1492B1E9C7C2}"/>
              </a:ext>
            </a:extLst>
          </p:cNvPr>
          <p:cNvSpPr/>
          <p:nvPr/>
        </p:nvSpPr>
        <p:spPr>
          <a:xfrm>
            <a:off x="6458442" y="1197114"/>
            <a:ext cx="1156060" cy="835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師団設定</a:t>
            </a:r>
            <a:r>
              <a:rPr kumimoji="1" lang="en-US" altLang="ja-JP" sz="1100" dirty="0"/>
              <a:t>TOP</a:t>
            </a:r>
          </a:p>
          <a:p>
            <a:pPr algn="ctr"/>
            <a:r>
              <a:rPr kumimoji="1" lang="ja-JP" altLang="en-US" sz="1100" dirty="0"/>
              <a:t>ウィンドウ</a:t>
            </a:r>
          </a:p>
        </p:txBody>
      </p:sp>
      <p:sp>
        <p:nvSpPr>
          <p:cNvPr id="362" name="四角形: 角を丸くする 361">
            <a:extLst>
              <a:ext uri="{FF2B5EF4-FFF2-40B4-BE49-F238E27FC236}">
                <a16:creationId xmlns:a16="http://schemas.microsoft.com/office/drawing/2014/main" id="{0EBB4DC2-6F10-4264-8328-39DABBC6B71A}"/>
              </a:ext>
            </a:extLst>
          </p:cNvPr>
          <p:cNvSpPr/>
          <p:nvPr/>
        </p:nvSpPr>
        <p:spPr>
          <a:xfrm>
            <a:off x="3960993" y="2682555"/>
            <a:ext cx="1069294" cy="577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入力エラー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ウィンドウ</a:t>
            </a:r>
          </a:p>
        </p:txBody>
      </p:sp>
      <p:sp>
        <p:nvSpPr>
          <p:cNvPr id="363" name="四角形: 角を丸くする 362">
            <a:extLst>
              <a:ext uri="{FF2B5EF4-FFF2-40B4-BE49-F238E27FC236}">
                <a16:creationId xmlns:a16="http://schemas.microsoft.com/office/drawing/2014/main" id="{69B5FA53-FDB9-4B24-8367-EF7762FD796E}"/>
              </a:ext>
            </a:extLst>
          </p:cNvPr>
          <p:cNvSpPr/>
          <p:nvPr/>
        </p:nvSpPr>
        <p:spPr>
          <a:xfrm>
            <a:off x="6411854" y="3128415"/>
            <a:ext cx="1156060" cy="664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称号設定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ウィンドウ</a:t>
            </a:r>
          </a:p>
        </p:txBody>
      </p:sp>
      <p:cxnSp>
        <p:nvCxnSpPr>
          <p:cNvPr id="378" name="コネクタ: カギ線 377">
            <a:extLst>
              <a:ext uri="{FF2B5EF4-FFF2-40B4-BE49-F238E27FC236}">
                <a16:creationId xmlns:a16="http://schemas.microsoft.com/office/drawing/2014/main" id="{BC9652F9-EBFC-4E38-B873-BFCB5BC9E4BD}"/>
              </a:ext>
            </a:extLst>
          </p:cNvPr>
          <p:cNvCxnSpPr>
            <a:cxnSpLocks/>
            <a:stCxn id="81" idx="3"/>
            <a:endCxn id="362" idx="1"/>
          </p:cNvCxnSpPr>
          <p:nvPr/>
        </p:nvCxnSpPr>
        <p:spPr>
          <a:xfrm flipV="1">
            <a:off x="3061354" y="2971288"/>
            <a:ext cx="899639" cy="988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コネクタ: カギ線 381">
            <a:extLst>
              <a:ext uri="{FF2B5EF4-FFF2-40B4-BE49-F238E27FC236}">
                <a16:creationId xmlns:a16="http://schemas.microsoft.com/office/drawing/2014/main" id="{76DB75E1-68AA-4252-81B3-EB380456786C}"/>
              </a:ext>
            </a:extLst>
          </p:cNvPr>
          <p:cNvCxnSpPr>
            <a:cxnSpLocks/>
            <a:stCxn id="71" idx="3"/>
            <a:endCxn id="362" idx="1"/>
          </p:cNvCxnSpPr>
          <p:nvPr/>
        </p:nvCxnSpPr>
        <p:spPr>
          <a:xfrm>
            <a:off x="3061354" y="1240381"/>
            <a:ext cx="899639" cy="17309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コネクタ: カギ線 386">
            <a:extLst>
              <a:ext uri="{FF2B5EF4-FFF2-40B4-BE49-F238E27FC236}">
                <a16:creationId xmlns:a16="http://schemas.microsoft.com/office/drawing/2014/main" id="{98FA6462-7BB0-4D85-BB0B-7F0E08035764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>
            <a:off x="3061354" y="1240381"/>
            <a:ext cx="870191" cy="2528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四角形: 角を丸くする 390">
            <a:extLst>
              <a:ext uri="{FF2B5EF4-FFF2-40B4-BE49-F238E27FC236}">
                <a16:creationId xmlns:a16="http://schemas.microsoft.com/office/drawing/2014/main" id="{13B5CF10-8963-4DDD-943D-82FD63594ECE}"/>
              </a:ext>
            </a:extLst>
          </p:cNvPr>
          <p:cNvSpPr/>
          <p:nvPr/>
        </p:nvSpPr>
        <p:spPr>
          <a:xfrm>
            <a:off x="6433778" y="146184"/>
            <a:ext cx="1156060" cy="835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師団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アイテム詳細ウィンドウ</a:t>
            </a:r>
          </a:p>
        </p:txBody>
      </p:sp>
      <p:cxnSp>
        <p:nvCxnSpPr>
          <p:cNvPr id="392" name="コネクタ: カギ線 391">
            <a:extLst>
              <a:ext uri="{FF2B5EF4-FFF2-40B4-BE49-F238E27FC236}">
                <a16:creationId xmlns:a16="http://schemas.microsoft.com/office/drawing/2014/main" id="{D95F46AF-F2DF-401E-8705-847034583ABF}"/>
              </a:ext>
            </a:extLst>
          </p:cNvPr>
          <p:cNvCxnSpPr>
            <a:cxnSpLocks/>
            <a:stCxn id="126" idx="3"/>
            <a:endCxn id="391" idx="1"/>
          </p:cNvCxnSpPr>
          <p:nvPr/>
        </p:nvCxnSpPr>
        <p:spPr>
          <a:xfrm flipV="1">
            <a:off x="5036058" y="563784"/>
            <a:ext cx="1397720" cy="672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コネクタ: カギ線 419">
            <a:extLst>
              <a:ext uri="{FF2B5EF4-FFF2-40B4-BE49-F238E27FC236}">
                <a16:creationId xmlns:a16="http://schemas.microsoft.com/office/drawing/2014/main" id="{FA5A0A67-26A3-46A7-A57D-2780D0BAC1DC}"/>
              </a:ext>
            </a:extLst>
          </p:cNvPr>
          <p:cNvCxnSpPr>
            <a:cxnSpLocks/>
            <a:stCxn id="127" idx="3"/>
            <a:endCxn id="361" idx="1"/>
          </p:cNvCxnSpPr>
          <p:nvPr/>
        </p:nvCxnSpPr>
        <p:spPr>
          <a:xfrm flipV="1">
            <a:off x="5036058" y="1614714"/>
            <a:ext cx="1422384" cy="535874"/>
          </a:xfrm>
          <a:prstGeom prst="bentConnector3">
            <a:avLst>
              <a:gd name="adj1" fmla="val 496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四角形: 角を丸くする 425">
            <a:extLst>
              <a:ext uri="{FF2B5EF4-FFF2-40B4-BE49-F238E27FC236}">
                <a16:creationId xmlns:a16="http://schemas.microsoft.com/office/drawing/2014/main" id="{44C8D5C9-02C3-4340-B042-D8B65FB84111}"/>
              </a:ext>
            </a:extLst>
          </p:cNvPr>
          <p:cNvSpPr/>
          <p:nvPr/>
        </p:nvSpPr>
        <p:spPr>
          <a:xfrm>
            <a:off x="6411854" y="3943918"/>
            <a:ext cx="1156060" cy="664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エンブレム設定</a:t>
            </a:r>
            <a:endParaRPr kumimoji="1" lang="en-US" altLang="ja-JP" sz="1000"/>
          </a:p>
          <a:p>
            <a:pPr algn="ctr"/>
            <a:r>
              <a:rPr kumimoji="1" lang="ja-JP" altLang="en-US" sz="1000"/>
              <a:t>ウィンドウ</a:t>
            </a:r>
          </a:p>
        </p:txBody>
      </p:sp>
      <p:cxnSp>
        <p:nvCxnSpPr>
          <p:cNvPr id="427" name="コネクタ: カギ線 426">
            <a:extLst>
              <a:ext uri="{FF2B5EF4-FFF2-40B4-BE49-F238E27FC236}">
                <a16:creationId xmlns:a16="http://schemas.microsoft.com/office/drawing/2014/main" id="{1BF94092-5F2E-45B3-8301-30832886696D}"/>
              </a:ext>
            </a:extLst>
          </p:cNvPr>
          <p:cNvCxnSpPr>
            <a:cxnSpLocks/>
            <a:stCxn id="361" idx="3"/>
            <a:endCxn id="363" idx="1"/>
          </p:cNvCxnSpPr>
          <p:nvPr/>
        </p:nvCxnSpPr>
        <p:spPr>
          <a:xfrm flipH="1">
            <a:off x="6411854" y="1614714"/>
            <a:ext cx="1202648" cy="1845929"/>
          </a:xfrm>
          <a:prstGeom prst="bentConnector5">
            <a:avLst>
              <a:gd name="adj1" fmla="val -19008"/>
              <a:gd name="adj2" fmla="val 28370"/>
              <a:gd name="adj3" fmla="val 119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コネクタ: カギ線 429">
            <a:extLst>
              <a:ext uri="{FF2B5EF4-FFF2-40B4-BE49-F238E27FC236}">
                <a16:creationId xmlns:a16="http://schemas.microsoft.com/office/drawing/2014/main" id="{7A9DE754-FAC1-4FCD-8477-0EBF8CF9EB9D}"/>
              </a:ext>
            </a:extLst>
          </p:cNvPr>
          <p:cNvCxnSpPr>
            <a:cxnSpLocks/>
            <a:stCxn id="361" idx="3"/>
            <a:endCxn id="426" idx="1"/>
          </p:cNvCxnSpPr>
          <p:nvPr/>
        </p:nvCxnSpPr>
        <p:spPr>
          <a:xfrm flipH="1">
            <a:off x="6411854" y="1614714"/>
            <a:ext cx="1202648" cy="2661432"/>
          </a:xfrm>
          <a:prstGeom prst="bentConnector5">
            <a:avLst>
              <a:gd name="adj1" fmla="val -19008"/>
              <a:gd name="adj2" fmla="val 19823"/>
              <a:gd name="adj3" fmla="val 119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四角形: 角を丸くする 438">
            <a:extLst>
              <a:ext uri="{FF2B5EF4-FFF2-40B4-BE49-F238E27FC236}">
                <a16:creationId xmlns:a16="http://schemas.microsoft.com/office/drawing/2014/main" id="{9BB1F2AF-C104-407F-BC6D-BEB4576BBD62}"/>
              </a:ext>
            </a:extLst>
          </p:cNvPr>
          <p:cNvSpPr/>
          <p:nvPr/>
        </p:nvSpPr>
        <p:spPr>
          <a:xfrm>
            <a:off x="6411854" y="2246413"/>
            <a:ext cx="1156060" cy="664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権限設定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ウィンドウ</a:t>
            </a:r>
          </a:p>
        </p:txBody>
      </p:sp>
      <p:cxnSp>
        <p:nvCxnSpPr>
          <p:cNvPr id="440" name="コネクタ: カギ線 439">
            <a:extLst>
              <a:ext uri="{FF2B5EF4-FFF2-40B4-BE49-F238E27FC236}">
                <a16:creationId xmlns:a16="http://schemas.microsoft.com/office/drawing/2014/main" id="{3DE3F3CE-B9A0-4DBB-AF59-864902FFD24C}"/>
              </a:ext>
            </a:extLst>
          </p:cNvPr>
          <p:cNvCxnSpPr>
            <a:cxnSpLocks/>
            <a:stCxn id="361" idx="3"/>
            <a:endCxn id="439" idx="1"/>
          </p:cNvCxnSpPr>
          <p:nvPr/>
        </p:nvCxnSpPr>
        <p:spPr>
          <a:xfrm flipH="1">
            <a:off x="6411854" y="1614714"/>
            <a:ext cx="1202648" cy="963927"/>
          </a:xfrm>
          <a:prstGeom prst="bentConnector5">
            <a:avLst>
              <a:gd name="adj1" fmla="val -19008"/>
              <a:gd name="adj2" fmla="val 54428"/>
              <a:gd name="adj3" fmla="val 119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四角形: 角を丸くする 445">
            <a:extLst>
              <a:ext uri="{FF2B5EF4-FFF2-40B4-BE49-F238E27FC236}">
                <a16:creationId xmlns:a16="http://schemas.microsoft.com/office/drawing/2014/main" id="{6A159613-2B7F-4BBD-BECF-31F40394EEC9}"/>
              </a:ext>
            </a:extLst>
          </p:cNvPr>
          <p:cNvSpPr/>
          <p:nvPr/>
        </p:nvSpPr>
        <p:spPr>
          <a:xfrm>
            <a:off x="7866482" y="2246413"/>
            <a:ext cx="1156060" cy="675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師団長交代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確認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ウィンドウ</a:t>
            </a:r>
          </a:p>
        </p:txBody>
      </p:sp>
      <p:sp>
        <p:nvSpPr>
          <p:cNvPr id="447" name="四角形: 角を丸くする 446">
            <a:extLst>
              <a:ext uri="{FF2B5EF4-FFF2-40B4-BE49-F238E27FC236}">
                <a16:creationId xmlns:a16="http://schemas.microsoft.com/office/drawing/2014/main" id="{750C9757-177A-402F-BADF-C13884BDE1CE}"/>
              </a:ext>
            </a:extLst>
          </p:cNvPr>
          <p:cNvSpPr/>
          <p:nvPr/>
        </p:nvSpPr>
        <p:spPr>
          <a:xfrm>
            <a:off x="6411854" y="4759421"/>
            <a:ext cx="1156060" cy="835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権限不足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ウィンドウ</a:t>
            </a:r>
          </a:p>
        </p:txBody>
      </p:sp>
      <p:cxnSp>
        <p:nvCxnSpPr>
          <p:cNvPr id="471" name="コネクタ: カギ線 470">
            <a:extLst>
              <a:ext uri="{FF2B5EF4-FFF2-40B4-BE49-F238E27FC236}">
                <a16:creationId xmlns:a16="http://schemas.microsoft.com/office/drawing/2014/main" id="{B819352B-219E-4CCB-A41B-5C8EF5C7C008}"/>
              </a:ext>
            </a:extLst>
          </p:cNvPr>
          <p:cNvCxnSpPr>
            <a:cxnSpLocks/>
            <a:stCxn id="127" idx="3"/>
            <a:endCxn id="447" idx="1"/>
          </p:cNvCxnSpPr>
          <p:nvPr/>
        </p:nvCxnSpPr>
        <p:spPr>
          <a:xfrm>
            <a:off x="5036058" y="2150588"/>
            <a:ext cx="1375796" cy="30264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矢印コネクタ 476">
            <a:extLst>
              <a:ext uri="{FF2B5EF4-FFF2-40B4-BE49-F238E27FC236}">
                <a16:creationId xmlns:a16="http://schemas.microsoft.com/office/drawing/2014/main" id="{64C9DDEC-B4C6-4C3E-8B74-71CF096D9C7D}"/>
              </a:ext>
            </a:extLst>
          </p:cNvPr>
          <p:cNvCxnSpPr>
            <a:cxnSpLocks/>
            <a:stCxn id="439" idx="3"/>
            <a:endCxn id="446" idx="1"/>
          </p:cNvCxnSpPr>
          <p:nvPr/>
        </p:nvCxnSpPr>
        <p:spPr>
          <a:xfrm>
            <a:off x="7567914" y="2578641"/>
            <a:ext cx="298568" cy="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F1FD68-0763-4C56-846A-5064B0DA27A3}"/>
              </a:ext>
            </a:extLst>
          </p:cNvPr>
          <p:cNvSpPr txBox="1"/>
          <p:nvPr/>
        </p:nvSpPr>
        <p:spPr>
          <a:xfrm>
            <a:off x="2170781" y="1550906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ID.di100</a:t>
            </a:r>
            <a:endParaRPr kumimoji="1" lang="ja-JP" altLang="en-US" sz="1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E39C650-BBD2-4078-82B2-6D0F45D721BC}"/>
              </a:ext>
            </a:extLst>
          </p:cNvPr>
          <p:cNvSpPr txBox="1"/>
          <p:nvPr/>
        </p:nvSpPr>
        <p:spPr>
          <a:xfrm>
            <a:off x="2170782" y="3380642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ID.di101</a:t>
            </a:r>
            <a:endParaRPr kumimoji="1" lang="ja-JP" altLang="en-US" sz="10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A894572-3B62-4837-AB1A-96C6524B5A4B}"/>
              </a:ext>
            </a:extLst>
          </p:cNvPr>
          <p:cNvSpPr txBox="1"/>
          <p:nvPr/>
        </p:nvSpPr>
        <p:spPr>
          <a:xfrm>
            <a:off x="4153010" y="1525293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ID.di100a</a:t>
            </a:r>
            <a:endParaRPr kumimoji="1" lang="ja-JP" altLang="en-US" sz="10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C55730A-997C-470F-A4A8-9DD63E4798ED}"/>
              </a:ext>
            </a:extLst>
          </p:cNvPr>
          <p:cNvSpPr txBox="1"/>
          <p:nvPr/>
        </p:nvSpPr>
        <p:spPr>
          <a:xfrm>
            <a:off x="4153010" y="2422270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ID.di100b</a:t>
            </a:r>
            <a:endParaRPr kumimoji="1" lang="ja-JP" altLang="en-US" sz="10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63269FF-C554-481B-AF09-DEBE52BDC2C8}"/>
              </a:ext>
            </a:extLst>
          </p:cNvPr>
          <p:cNvSpPr txBox="1"/>
          <p:nvPr/>
        </p:nvSpPr>
        <p:spPr>
          <a:xfrm>
            <a:off x="4095648" y="5512486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ID.di101a</a:t>
            </a:r>
            <a:endParaRPr kumimoji="1" lang="ja-JP" altLang="en-US" sz="10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3C89BDF-9B16-40D1-A001-0122299E9B3C}"/>
              </a:ext>
            </a:extLst>
          </p:cNvPr>
          <p:cNvSpPr txBox="1"/>
          <p:nvPr/>
        </p:nvSpPr>
        <p:spPr>
          <a:xfrm>
            <a:off x="4095648" y="6482153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ID.di101b</a:t>
            </a:r>
            <a:endParaRPr kumimoji="1" lang="ja-JP" altLang="en-US" sz="10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5E36E7F-A4C8-49E0-A50B-F0AE86D8D847}"/>
              </a:ext>
            </a:extLst>
          </p:cNvPr>
          <p:cNvSpPr txBox="1"/>
          <p:nvPr/>
        </p:nvSpPr>
        <p:spPr>
          <a:xfrm>
            <a:off x="4153010" y="3230757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ID.di100c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8EB00DC-86CF-4518-80E8-58724D826B15}"/>
              </a:ext>
            </a:extLst>
          </p:cNvPr>
          <p:cNvSpPr txBox="1"/>
          <p:nvPr/>
        </p:nvSpPr>
        <p:spPr>
          <a:xfrm>
            <a:off x="4103173" y="3967560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ID.di100d</a:t>
            </a:r>
            <a:endParaRPr kumimoji="1" lang="ja-JP" altLang="en-US" sz="10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2B62A53-697E-4789-A5AA-2BDE76F3F33A}"/>
              </a:ext>
            </a:extLst>
          </p:cNvPr>
          <p:cNvSpPr txBox="1"/>
          <p:nvPr/>
        </p:nvSpPr>
        <p:spPr>
          <a:xfrm>
            <a:off x="4127215" y="4641291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ID.di100e</a:t>
            </a:r>
            <a:endParaRPr kumimoji="1" lang="ja-JP" altLang="en-US" sz="10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225A113-5AEA-4B15-A460-E63E8A46F93C}"/>
              </a:ext>
            </a:extLst>
          </p:cNvPr>
          <p:cNvSpPr txBox="1"/>
          <p:nvPr/>
        </p:nvSpPr>
        <p:spPr>
          <a:xfrm>
            <a:off x="6666210" y="1974312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ID.di100g</a:t>
            </a:r>
            <a:endParaRPr kumimoji="1" lang="ja-JP" altLang="en-US" sz="10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B60F4E9-FF1E-4CA9-A232-3774A30CE019}"/>
              </a:ext>
            </a:extLst>
          </p:cNvPr>
          <p:cNvSpPr txBox="1"/>
          <p:nvPr/>
        </p:nvSpPr>
        <p:spPr>
          <a:xfrm>
            <a:off x="6710422" y="5559272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ID.di100h</a:t>
            </a:r>
            <a:endParaRPr kumimoji="1" lang="ja-JP" altLang="en-US" sz="10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A6BCE66-0F96-4B8E-89B5-F5117DE95997}"/>
              </a:ext>
            </a:extLst>
          </p:cNvPr>
          <p:cNvSpPr txBox="1"/>
          <p:nvPr/>
        </p:nvSpPr>
        <p:spPr>
          <a:xfrm>
            <a:off x="6720550" y="2862018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ID.di100i</a:t>
            </a:r>
            <a:endParaRPr kumimoji="1" lang="ja-JP" altLang="en-US" sz="10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F82BF87-1CAF-4514-A8BA-3013D2C9C21F}"/>
              </a:ext>
            </a:extLst>
          </p:cNvPr>
          <p:cNvSpPr txBox="1"/>
          <p:nvPr/>
        </p:nvSpPr>
        <p:spPr>
          <a:xfrm>
            <a:off x="6735769" y="922955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ID.di100f</a:t>
            </a:r>
            <a:endParaRPr kumimoji="1" lang="ja-JP" altLang="en-US" sz="1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B124C21-5763-44F0-9F0F-D03C2EB0A71C}"/>
              </a:ext>
            </a:extLst>
          </p:cNvPr>
          <p:cNvSpPr txBox="1"/>
          <p:nvPr/>
        </p:nvSpPr>
        <p:spPr>
          <a:xfrm>
            <a:off x="2115257" y="5942679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</a:t>
            </a:r>
            <a:endParaRPr kumimoji="1" lang="ja-JP" altLang="en-US" sz="100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F99361F-15FB-4BA9-863A-206EAC45F012}"/>
              </a:ext>
            </a:extLst>
          </p:cNvPr>
          <p:cNvSpPr txBox="1"/>
          <p:nvPr/>
        </p:nvSpPr>
        <p:spPr>
          <a:xfrm>
            <a:off x="6735769" y="3765262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ID.di100j</a:t>
            </a:r>
            <a:endParaRPr kumimoji="1" lang="ja-JP" altLang="en-US" sz="10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4EBD9F4-D796-4A69-BE1D-34EB11FB24C2}"/>
              </a:ext>
            </a:extLst>
          </p:cNvPr>
          <p:cNvSpPr txBox="1"/>
          <p:nvPr/>
        </p:nvSpPr>
        <p:spPr>
          <a:xfrm>
            <a:off x="8016345" y="2918893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ID.di100l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41C109E-7B6A-4C7B-A8E1-A5337E85F053}"/>
              </a:ext>
            </a:extLst>
          </p:cNvPr>
          <p:cNvSpPr/>
          <p:nvPr/>
        </p:nvSpPr>
        <p:spPr>
          <a:xfrm>
            <a:off x="620085" y="4892199"/>
            <a:ext cx="2495550" cy="145503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フロー②に記載</a:t>
            </a:r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3BA12E09-BDEE-4125-A9A6-084FEF6BD15B}"/>
              </a:ext>
            </a:extLst>
          </p:cNvPr>
          <p:cNvSpPr/>
          <p:nvPr/>
        </p:nvSpPr>
        <p:spPr>
          <a:xfrm>
            <a:off x="3899339" y="4181065"/>
            <a:ext cx="1156060" cy="541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団員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プロフィール</a:t>
            </a:r>
          </a:p>
        </p:txBody>
      </p: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1ED6CA1D-C2AE-4A8C-A1FD-600F2F844C2F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3061354" y="1240381"/>
            <a:ext cx="837985" cy="3211476"/>
          </a:xfrm>
          <a:prstGeom prst="bentConnector3">
            <a:avLst>
              <a:gd name="adj1" fmla="val 54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ADAC27CE-D3AD-41FC-A574-80AC0A207F3C}"/>
              </a:ext>
            </a:extLst>
          </p:cNvPr>
          <p:cNvSpPr txBox="1"/>
          <p:nvPr/>
        </p:nvSpPr>
        <p:spPr>
          <a:xfrm>
            <a:off x="6741295" y="4539823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ID.di100k</a:t>
            </a:r>
            <a:endParaRPr kumimoji="1" lang="ja-JP" altLang="en-US" sz="10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79C0B114-8366-4DF5-8B30-4F886B7A28A5}"/>
              </a:ext>
            </a:extLst>
          </p:cNvPr>
          <p:cNvSpPr/>
          <p:nvPr/>
        </p:nvSpPr>
        <p:spPr>
          <a:xfrm>
            <a:off x="3931545" y="3530343"/>
            <a:ext cx="1069293" cy="476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師団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スタンプ</a:t>
            </a:r>
            <a:endParaRPr kumimoji="1" lang="en-US" altLang="ja-JP" sz="1200" dirty="0"/>
          </a:p>
        </p:txBody>
      </p: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025D81B5-921C-4F7A-BF1C-65CDFF2D8289}"/>
              </a:ext>
            </a:extLst>
          </p:cNvPr>
          <p:cNvCxnSpPr>
            <a:cxnSpLocks/>
            <a:stCxn id="127" idx="3"/>
            <a:endCxn id="94" idx="3"/>
          </p:cNvCxnSpPr>
          <p:nvPr/>
        </p:nvCxnSpPr>
        <p:spPr>
          <a:xfrm>
            <a:off x="5036058" y="2150588"/>
            <a:ext cx="19341" cy="2301269"/>
          </a:xfrm>
          <a:prstGeom prst="bentConnector3">
            <a:avLst>
              <a:gd name="adj1" fmla="val 1281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BA08CA1B-4086-4B9F-B053-8F19ACBFB3EF}"/>
              </a:ext>
            </a:extLst>
          </p:cNvPr>
          <p:cNvCxnSpPr>
            <a:cxnSpLocks/>
            <a:stCxn id="115" idx="3"/>
            <a:endCxn id="361" idx="1"/>
          </p:cNvCxnSpPr>
          <p:nvPr/>
        </p:nvCxnSpPr>
        <p:spPr>
          <a:xfrm flipV="1">
            <a:off x="5030287" y="1614714"/>
            <a:ext cx="1428155" cy="451326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53FEBE90-ECDD-4ECA-8F40-0810DBB087BB}"/>
              </a:ext>
            </a:extLst>
          </p:cNvPr>
          <p:cNvCxnSpPr>
            <a:cxnSpLocks/>
            <a:stCxn id="115" idx="3"/>
            <a:endCxn id="447" idx="1"/>
          </p:cNvCxnSpPr>
          <p:nvPr/>
        </p:nvCxnSpPr>
        <p:spPr>
          <a:xfrm flipV="1">
            <a:off x="5030287" y="5177021"/>
            <a:ext cx="1381567" cy="9509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68BABC8E-C643-4887-8A77-3DA3C78D69D3}"/>
              </a:ext>
            </a:extLst>
          </p:cNvPr>
          <p:cNvSpPr/>
          <p:nvPr/>
        </p:nvSpPr>
        <p:spPr>
          <a:xfrm>
            <a:off x="7772541" y="4293970"/>
            <a:ext cx="1156060" cy="835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入団申請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ウィンドウ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ADFE5E2-2713-4436-BFF7-3E8070DEA85F}"/>
              </a:ext>
            </a:extLst>
          </p:cNvPr>
          <p:cNvSpPr txBox="1"/>
          <p:nvPr/>
        </p:nvSpPr>
        <p:spPr>
          <a:xfrm>
            <a:off x="8016345" y="5084689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ID.di100m</a:t>
            </a:r>
          </a:p>
        </p:txBody>
      </p: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23062DEA-0B6B-41CC-AC4C-413C50E5A087}"/>
              </a:ext>
            </a:extLst>
          </p:cNvPr>
          <p:cNvCxnSpPr>
            <a:cxnSpLocks/>
            <a:stCxn id="115" idx="3"/>
            <a:endCxn id="92" idx="1"/>
          </p:cNvCxnSpPr>
          <p:nvPr/>
        </p:nvCxnSpPr>
        <p:spPr>
          <a:xfrm flipV="1">
            <a:off x="5030287" y="4711570"/>
            <a:ext cx="2742254" cy="1416406"/>
          </a:xfrm>
          <a:prstGeom prst="bentConnector3">
            <a:avLst>
              <a:gd name="adj1" fmla="val 255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82FEE94C-526E-4373-9235-4AE85A5AFD62}"/>
              </a:ext>
            </a:extLst>
          </p:cNvPr>
          <p:cNvCxnSpPr>
            <a:cxnSpLocks/>
            <a:stCxn id="115" idx="3"/>
            <a:endCxn id="142" idx="1"/>
          </p:cNvCxnSpPr>
          <p:nvPr/>
        </p:nvCxnSpPr>
        <p:spPr>
          <a:xfrm>
            <a:off x="5030287" y="6127976"/>
            <a:ext cx="1129587" cy="15658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7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●画面フロー②（作成・検索）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15603B-63BB-412D-A603-809ED8F86A18}"/>
              </a:ext>
            </a:extLst>
          </p:cNvPr>
          <p:cNvSpPr/>
          <p:nvPr/>
        </p:nvSpPr>
        <p:spPr>
          <a:xfrm>
            <a:off x="292671" y="897121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HOME</a:t>
            </a:r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B0483E8-4ED7-4691-9F5C-79299FF05033}"/>
              </a:ext>
            </a:extLst>
          </p:cNvPr>
          <p:cNvSpPr/>
          <p:nvPr/>
        </p:nvSpPr>
        <p:spPr>
          <a:xfrm>
            <a:off x="1992062" y="5263461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未所属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作成・検索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A6F1C5E-4C99-4D5C-B2D6-DA01CEA09673}"/>
              </a:ext>
            </a:extLst>
          </p:cNvPr>
          <p:cNvSpPr txBox="1"/>
          <p:nvPr/>
        </p:nvSpPr>
        <p:spPr>
          <a:xfrm>
            <a:off x="1366864" y="5013538"/>
            <a:ext cx="748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未所属</a:t>
            </a:r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1DB43166-F6BA-4AC1-A888-52D970E71308}"/>
              </a:ext>
            </a:extLst>
          </p:cNvPr>
          <p:cNvCxnSpPr>
            <a:cxnSpLocks/>
            <a:stCxn id="2" idx="3"/>
            <a:endCxn id="71" idx="1"/>
          </p:cNvCxnSpPr>
          <p:nvPr/>
        </p:nvCxnSpPr>
        <p:spPr>
          <a:xfrm flipV="1">
            <a:off x="1361964" y="1240381"/>
            <a:ext cx="630097" cy="1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7374CAA-7FC2-4E0B-B941-EFC15D376644}"/>
              </a:ext>
            </a:extLst>
          </p:cNvPr>
          <p:cNvSpPr/>
          <p:nvPr/>
        </p:nvSpPr>
        <p:spPr>
          <a:xfrm>
            <a:off x="1992061" y="896105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兵器無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チャット</a:t>
            </a:r>
            <a:endParaRPr kumimoji="1" lang="en-US" altLang="ja-JP" sz="120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A2D5591-EF2D-4945-B81F-F7418B2B8D55}"/>
              </a:ext>
            </a:extLst>
          </p:cNvPr>
          <p:cNvSpPr txBox="1"/>
          <p:nvPr/>
        </p:nvSpPr>
        <p:spPr>
          <a:xfrm>
            <a:off x="1366864" y="834120"/>
            <a:ext cx="748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所属済</a:t>
            </a:r>
            <a:endParaRPr kumimoji="1" lang="en-US" altLang="ja-JP" sz="1200"/>
          </a:p>
          <a:p>
            <a:r>
              <a:rPr kumimoji="1" lang="ja-JP" altLang="en-US" sz="1200"/>
              <a:t>兵器無</a:t>
            </a:r>
          </a:p>
        </p:txBody>
      </p: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F3E37E05-4844-4DA1-9CF7-77402E98D947}"/>
              </a:ext>
            </a:extLst>
          </p:cNvPr>
          <p:cNvCxnSpPr>
            <a:cxnSpLocks/>
            <a:stCxn id="2" idx="3"/>
            <a:endCxn id="81" idx="1"/>
          </p:cNvCxnSpPr>
          <p:nvPr/>
        </p:nvCxnSpPr>
        <p:spPr>
          <a:xfrm>
            <a:off x="1361964" y="1241397"/>
            <a:ext cx="630097" cy="1828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CF9097D7-5099-40DA-9522-E49DB89C6E2D}"/>
              </a:ext>
            </a:extLst>
          </p:cNvPr>
          <p:cNvSpPr/>
          <p:nvPr/>
        </p:nvSpPr>
        <p:spPr>
          <a:xfrm>
            <a:off x="1992061" y="2725841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兵器有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チャット</a:t>
            </a:r>
            <a:endParaRPr kumimoji="1" lang="en-US" altLang="ja-JP" sz="120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009D10F-ACAB-4505-87F7-9D9A4E3446E8}"/>
              </a:ext>
            </a:extLst>
          </p:cNvPr>
          <p:cNvSpPr txBox="1"/>
          <p:nvPr/>
        </p:nvSpPr>
        <p:spPr>
          <a:xfrm>
            <a:off x="1366864" y="2636480"/>
            <a:ext cx="748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所属済</a:t>
            </a:r>
            <a:endParaRPr kumimoji="1" lang="en-US" altLang="ja-JP" sz="1200"/>
          </a:p>
          <a:p>
            <a:r>
              <a:rPr kumimoji="1" lang="ja-JP" altLang="en-US" sz="1200"/>
              <a:t>兵器有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C098281-EE94-4A4C-9DDB-C41705A3A1AC}"/>
              </a:ext>
            </a:extLst>
          </p:cNvPr>
          <p:cNvSpPr/>
          <p:nvPr/>
        </p:nvSpPr>
        <p:spPr>
          <a:xfrm>
            <a:off x="3359923" y="2729778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兵器有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ショップ</a:t>
            </a:r>
            <a:endParaRPr kumimoji="1" lang="en-US" altLang="ja-JP" sz="1200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2D81D59B-CD2B-46BA-964D-F90A58229924}"/>
              </a:ext>
            </a:extLst>
          </p:cNvPr>
          <p:cNvSpPr/>
          <p:nvPr/>
        </p:nvSpPr>
        <p:spPr>
          <a:xfrm>
            <a:off x="3354152" y="3706545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兵器有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メンバー</a:t>
            </a:r>
            <a:endParaRPr kumimoji="1" lang="en-US" altLang="ja-JP" sz="1200"/>
          </a:p>
        </p:txBody>
      </p:sp>
      <p:cxnSp>
        <p:nvCxnSpPr>
          <p:cNvPr id="116" name="コネクタ: カギ線 115">
            <a:extLst>
              <a:ext uri="{FF2B5EF4-FFF2-40B4-BE49-F238E27FC236}">
                <a16:creationId xmlns:a16="http://schemas.microsoft.com/office/drawing/2014/main" id="{8AE7DD6E-2BC8-4D15-8262-E72153156BCD}"/>
              </a:ext>
            </a:extLst>
          </p:cNvPr>
          <p:cNvCxnSpPr>
            <a:cxnSpLocks/>
            <a:stCxn id="81" idx="3"/>
            <a:endCxn id="115" idx="1"/>
          </p:cNvCxnSpPr>
          <p:nvPr/>
        </p:nvCxnSpPr>
        <p:spPr>
          <a:xfrm>
            <a:off x="3061354" y="3070117"/>
            <a:ext cx="292798" cy="9807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AB26EF51-7ED9-46F5-959A-0A5BAE5F3C47}"/>
              </a:ext>
            </a:extLst>
          </p:cNvPr>
          <p:cNvSpPr/>
          <p:nvPr/>
        </p:nvSpPr>
        <p:spPr>
          <a:xfrm>
            <a:off x="3359923" y="891740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兵器無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ショップ</a:t>
            </a:r>
            <a:endParaRPr kumimoji="1" lang="en-US" altLang="ja-JP" sz="120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6607FBC-8E9B-49E4-95DB-F4CE6C33A693}"/>
              </a:ext>
            </a:extLst>
          </p:cNvPr>
          <p:cNvSpPr/>
          <p:nvPr/>
        </p:nvSpPr>
        <p:spPr>
          <a:xfrm>
            <a:off x="3359923" y="1806312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兵器無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メンバー</a:t>
            </a:r>
            <a:endParaRPr kumimoji="1" lang="en-US" altLang="ja-JP" sz="1200"/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36C06796-0BF4-4129-829B-DD376917E86C}"/>
              </a:ext>
            </a:extLst>
          </p:cNvPr>
          <p:cNvCxnSpPr>
            <a:cxnSpLocks/>
            <a:stCxn id="71" idx="3"/>
            <a:endCxn id="126" idx="1"/>
          </p:cNvCxnSpPr>
          <p:nvPr/>
        </p:nvCxnSpPr>
        <p:spPr>
          <a:xfrm flipV="1">
            <a:off x="3061354" y="1236016"/>
            <a:ext cx="298569" cy="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1E398009-D5F6-4B7C-8066-1A0C90F2B36A}"/>
              </a:ext>
            </a:extLst>
          </p:cNvPr>
          <p:cNvCxnSpPr>
            <a:cxnSpLocks/>
            <a:stCxn id="71" idx="3"/>
            <a:endCxn id="127" idx="1"/>
          </p:cNvCxnSpPr>
          <p:nvPr/>
        </p:nvCxnSpPr>
        <p:spPr>
          <a:xfrm>
            <a:off x="3061354" y="1240381"/>
            <a:ext cx="298569" cy="910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コネクタ: カギ線 176">
            <a:extLst>
              <a:ext uri="{FF2B5EF4-FFF2-40B4-BE49-F238E27FC236}">
                <a16:creationId xmlns:a16="http://schemas.microsoft.com/office/drawing/2014/main" id="{E1D81DC9-F791-4D3D-BB5E-040EEF2FC4C0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3061354" y="3070117"/>
            <a:ext cx="298569" cy="3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コネクタ: カギ線 188">
            <a:extLst>
              <a:ext uri="{FF2B5EF4-FFF2-40B4-BE49-F238E27FC236}">
                <a16:creationId xmlns:a16="http://schemas.microsoft.com/office/drawing/2014/main" id="{06A4E1A9-61C1-46CB-B9F9-847472388382}"/>
              </a:ext>
            </a:extLst>
          </p:cNvPr>
          <p:cNvCxnSpPr>
            <a:cxnSpLocks/>
            <a:stCxn id="2" idx="3"/>
            <a:endCxn id="54" idx="1"/>
          </p:cNvCxnSpPr>
          <p:nvPr/>
        </p:nvCxnSpPr>
        <p:spPr>
          <a:xfrm>
            <a:off x="1361964" y="1241397"/>
            <a:ext cx="630098" cy="4366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D6E3DB68-E5CD-4947-B4B1-3F3BD550248C}"/>
              </a:ext>
            </a:extLst>
          </p:cNvPr>
          <p:cNvSpPr/>
          <p:nvPr/>
        </p:nvSpPr>
        <p:spPr>
          <a:xfrm>
            <a:off x="5089220" y="2656211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師団作成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詳細設定</a:t>
            </a:r>
          </a:p>
        </p:txBody>
      </p:sp>
      <p:sp>
        <p:nvSpPr>
          <p:cNvPr id="227" name="四角形: 角を丸くする 226">
            <a:extLst>
              <a:ext uri="{FF2B5EF4-FFF2-40B4-BE49-F238E27FC236}">
                <a16:creationId xmlns:a16="http://schemas.microsoft.com/office/drawing/2014/main" id="{3F0904DC-E832-4A9E-9994-8D29569A1273}"/>
              </a:ext>
            </a:extLst>
          </p:cNvPr>
          <p:cNvSpPr/>
          <p:nvPr/>
        </p:nvSpPr>
        <p:spPr>
          <a:xfrm>
            <a:off x="6354600" y="2711754"/>
            <a:ext cx="1069294" cy="577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師団作成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確認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ウィンドウ</a:t>
            </a:r>
          </a:p>
        </p:txBody>
      </p:sp>
      <p:sp>
        <p:nvSpPr>
          <p:cNvPr id="228" name="四角形: 角を丸くする 227">
            <a:extLst>
              <a:ext uri="{FF2B5EF4-FFF2-40B4-BE49-F238E27FC236}">
                <a16:creationId xmlns:a16="http://schemas.microsoft.com/office/drawing/2014/main" id="{CC293543-4902-4B44-9601-1A1BE487E312}"/>
              </a:ext>
            </a:extLst>
          </p:cNvPr>
          <p:cNvSpPr/>
          <p:nvPr/>
        </p:nvSpPr>
        <p:spPr>
          <a:xfrm>
            <a:off x="7660591" y="2701987"/>
            <a:ext cx="1069294" cy="577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石使用確認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ウィンドウ</a:t>
            </a: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9663A68C-B663-4A60-8D84-346DCE21ABBC}"/>
              </a:ext>
            </a:extLst>
          </p:cNvPr>
          <p:cNvSpPr/>
          <p:nvPr/>
        </p:nvSpPr>
        <p:spPr>
          <a:xfrm>
            <a:off x="5072988" y="4399979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師団検索</a:t>
            </a:r>
            <a:r>
              <a:rPr kumimoji="1" lang="en-US" altLang="ja-JP" sz="1200"/>
              <a:t>TOP</a:t>
            </a:r>
          </a:p>
          <a:p>
            <a:pPr algn="ctr"/>
            <a:r>
              <a:rPr kumimoji="1" lang="ja-JP" altLang="en-US" sz="1200"/>
              <a:t>詳細設定</a:t>
            </a:r>
            <a:endParaRPr kumimoji="1" lang="en-US" altLang="ja-JP" sz="1200"/>
          </a:p>
        </p:txBody>
      </p:sp>
      <p:cxnSp>
        <p:nvCxnSpPr>
          <p:cNvPr id="232" name="コネクタ: カギ線 231">
            <a:extLst>
              <a:ext uri="{FF2B5EF4-FFF2-40B4-BE49-F238E27FC236}">
                <a16:creationId xmlns:a16="http://schemas.microsoft.com/office/drawing/2014/main" id="{8278D3C0-1254-45DE-9C73-D26C9305C4EA}"/>
              </a:ext>
            </a:extLst>
          </p:cNvPr>
          <p:cNvCxnSpPr>
            <a:cxnSpLocks/>
            <a:stCxn id="54" idx="3"/>
            <a:endCxn id="205" idx="1"/>
          </p:cNvCxnSpPr>
          <p:nvPr/>
        </p:nvCxnSpPr>
        <p:spPr>
          <a:xfrm flipV="1">
            <a:off x="3061355" y="3000487"/>
            <a:ext cx="2027865" cy="2607250"/>
          </a:xfrm>
          <a:prstGeom prst="bentConnector3">
            <a:avLst>
              <a:gd name="adj1" fmla="val 91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コネクタ: カギ線 247">
            <a:extLst>
              <a:ext uri="{FF2B5EF4-FFF2-40B4-BE49-F238E27FC236}">
                <a16:creationId xmlns:a16="http://schemas.microsoft.com/office/drawing/2014/main" id="{FB4286EC-E7E9-4BF5-8FDB-79810269F90F}"/>
              </a:ext>
            </a:extLst>
          </p:cNvPr>
          <p:cNvCxnSpPr>
            <a:cxnSpLocks/>
            <a:stCxn id="228" idx="3"/>
            <a:endCxn id="71" idx="0"/>
          </p:cNvCxnSpPr>
          <p:nvPr/>
        </p:nvCxnSpPr>
        <p:spPr>
          <a:xfrm flipH="1" flipV="1">
            <a:off x="2526708" y="896105"/>
            <a:ext cx="6203177" cy="2094615"/>
          </a:xfrm>
          <a:prstGeom prst="bentConnector4">
            <a:avLst>
              <a:gd name="adj1" fmla="val -3685"/>
              <a:gd name="adj2" fmla="val 110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57C1B46E-3715-4376-BBB0-B21BA47947F6}"/>
              </a:ext>
            </a:extLst>
          </p:cNvPr>
          <p:cNvSpPr/>
          <p:nvPr/>
        </p:nvSpPr>
        <p:spPr>
          <a:xfrm>
            <a:off x="6354600" y="3576166"/>
            <a:ext cx="1069294" cy="577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入力エラー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ウィンドウ</a:t>
            </a:r>
          </a:p>
        </p:txBody>
      </p:sp>
      <p:cxnSp>
        <p:nvCxnSpPr>
          <p:cNvPr id="258" name="直線矢印コネクタ 257">
            <a:extLst>
              <a:ext uri="{FF2B5EF4-FFF2-40B4-BE49-F238E27FC236}">
                <a16:creationId xmlns:a16="http://schemas.microsoft.com/office/drawing/2014/main" id="{A93FB9BC-DD87-415B-8297-330185F4D90E}"/>
              </a:ext>
            </a:extLst>
          </p:cNvPr>
          <p:cNvCxnSpPr>
            <a:cxnSpLocks/>
            <a:stCxn id="227" idx="3"/>
            <a:endCxn id="228" idx="1"/>
          </p:cNvCxnSpPr>
          <p:nvPr/>
        </p:nvCxnSpPr>
        <p:spPr>
          <a:xfrm flipV="1">
            <a:off x="7423894" y="2990720"/>
            <a:ext cx="236697" cy="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矢印コネクタ 259">
            <a:extLst>
              <a:ext uri="{FF2B5EF4-FFF2-40B4-BE49-F238E27FC236}">
                <a16:creationId xmlns:a16="http://schemas.microsoft.com/office/drawing/2014/main" id="{EAC3BE5B-FDC9-4D0F-B9E2-017C1AD2D2BD}"/>
              </a:ext>
            </a:extLst>
          </p:cNvPr>
          <p:cNvCxnSpPr>
            <a:cxnSpLocks/>
            <a:stCxn id="205" idx="3"/>
            <a:endCxn id="227" idx="1"/>
          </p:cNvCxnSpPr>
          <p:nvPr/>
        </p:nvCxnSpPr>
        <p:spPr>
          <a:xfrm>
            <a:off x="6158513" y="3000487"/>
            <a:ext cx="196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コネクタ: カギ線 263">
            <a:extLst>
              <a:ext uri="{FF2B5EF4-FFF2-40B4-BE49-F238E27FC236}">
                <a16:creationId xmlns:a16="http://schemas.microsoft.com/office/drawing/2014/main" id="{EDC565E9-00D4-4618-8FCC-AA841223B605}"/>
              </a:ext>
            </a:extLst>
          </p:cNvPr>
          <p:cNvCxnSpPr>
            <a:cxnSpLocks/>
            <a:stCxn id="205" idx="3"/>
            <a:endCxn id="257" idx="1"/>
          </p:cNvCxnSpPr>
          <p:nvPr/>
        </p:nvCxnSpPr>
        <p:spPr>
          <a:xfrm>
            <a:off x="6158513" y="3000487"/>
            <a:ext cx="196087" cy="864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コネクタ: カギ線 266">
            <a:extLst>
              <a:ext uri="{FF2B5EF4-FFF2-40B4-BE49-F238E27FC236}">
                <a16:creationId xmlns:a16="http://schemas.microsoft.com/office/drawing/2014/main" id="{4E172C9F-F6A3-40F5-A5BB-25B6874FED9B}"/>
              </a:ext>
            </a:extLst>
          </p:cNvPr>
          <p:cNvCxnSpPr>
            <a:cxnSpLocks/>
            <a:stCxn id="54" idx="3"/>
            <a:endCxn id="231" idx="1"/>
          </p:cNvCxnSpPr>
          <p:nvPr/>
        </p:nvCxnSpPr>
        <p:spPr>
          <a:xfrm flipV="1">
            <a:off x="3061355" y="4744255"/>
            <a:ext cx="2011633" cy="863482"/>
          </a:xfrm>
          <a:prstGeom prst="bentConnector3">
            <a:avLst>
              <a:gd name="adj1" fmla="val 92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コネクタ: カギ線 270">
            <a:extLst>
              <a:ext uri="{FF2B5EF4-FFF2-40B4-BE49-F238E27FC236}">
                <a16:creationId xmlns:a16="http://schemas.microsoft.com/office/drawing/2014/main" id="{400CA67F-D329-4407-A5F5-F0A0DF7EED7B}"/>
              </a:ext>
            </a:extLst>
          </p:cNvPr>
          <p:cNvCxnSpPr>
            <a:cxnSpLocks/>
            <a:stCxn id="227" idx="3"/>
            <a:endCxn id="278" idx="1"/>
          </p:cNvCxnSpPr>
          <p:nvPr/>
        </p:nvCxnSpPr>
        <p:spPr>
          <a:xfrm>
            <a:off x="7423894" y="3000487"/>
            <a:ext cx="236697" cy="856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A618FED9-AB5D-48FE-8CC2-25C4647E0729}"/>
              </a:ext>
            </a:extLst>
          </p:cNvPr>
          <p:cNvSpPr/>
          <p:nvPr/>
        </p:nvSpPr>
        <p:spPr>
          <a:xfrm>
            <a:off x="7660591" y="3512643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石購入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ショップ</a:t>
            </a:r>
            <a:endParaRPr kumimoji="1" lang="en-US" altLang="ja-JP" sz="1400"/>
          </a:p>
        </p:txBody>
      </p:sp>
      <p:sp>
        <p:nvSpPr>
          <p:cNvPr id="285" name="四角形: 角を丸くする 284">
            <a:extLst>
              <a:ext uri="{FF2B5EF4-FFF2-40B4-BE49-F238E27FC236}">
                <a16:creationId xmlns:a16="http://schemas.microsoft.com/office/drawing/2014/main" id="{C603F4F2-9DE9-4FB8-9ED0-C3A9BE470C0F}"/>
              </a:ext>
            </a:extLst>
          </p:cNvPr>
          <p:cNvSpPr/>
          <p:nvPr/>
        </p:nvSpPr>
        <p:spPr>
          <a:xfrm>
            <a:off x="6354600" y="5285547"/>
            <a:ext cx="1069294" cy="577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該当なし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ウィンドウ</a:t>
            </a:r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id="{54DA38AD-F896-4B0C-A8F9-7E79AF7566C0}"/>
              </a:ext>
            </a:extLst>
          </p:cNvPr>
          <p:cNvSpPr/>
          <p:nvPr/>
        </p:nvSpPr>
        <p:spPr>
          <a:xfrm>
            <a:off x="6372199" y="4399979"/>
            <a:ext cx="1069293" cy="688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師団検索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該当一覧</a:t>
            </a:r>
            <a:endParaRPr kumimoji="1" lang="en-US" altLang="ja-JP" sz="1200"/>
          </a:p>
        </p:txBody>
      </p:sp>
      <p:sp>
        <p:nvSpPr>
          <p:cNvPr id="293" name="四角形: 角を丸くする 292">
            <a:extLst>
              <a:ext uri="{FF2B5EF4-FFF2-40B4-BE49-F238E27FC236}">
                <a16:creationId xmlns:a16="http://schemas.microsoft.com/office/drawing/2014/main" id="{67AEEF2C-29AC-43A2-8F3F-581D3390BC69}"/>
              </a:ext>
            </a:extLst>
          </p:cNvPr>
          <p:cNvSpPr/>
          <p:nvPr/>
        </p:nvSpPr>
        <p:spPr>
          <a:xfrm>
            <a:off x="7658563" y="4451609"/>
            <a:ext cx="1069294" cy="577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選択師団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確認</a:t>
            </a:r>
          </a:p>
        </p:txBody>
      </p:sp>
      <p:cxnSp>
        <p:nvCxnSpPr>
          <p:cNvPr id="294" name="コネクタ: カギ線 293">
            <a:extLst>
              <a:ext uri="{FF2B5EF4-FFF2-40B4-BE49-F238E27FC236}">
                <a16:creationId xmlns:a16="http://schemas.microsoft.com/office/drawing/2014/main" id="{441E66CD-6DAE-439F-832A-BD65416B220E}"/>
              </a:ext>
            </a:extLst>
          </p:cNvPr>
          <p:cNvCxnSpPr>
            <a:cxnSpLocks/>
            <a:stCxn id="293" idx="3"/>
            <a:endCxn id="71" idx="0"/>
          </p:cNvCxnSpPr>
          <p:nvPr/>
        </p:nvCxnSpPr>
        <p:spPr>
          <a:xfrm flipH="1" flipV="1">
            <a:off x="2526708" y="896105"/>
            <a:ext cx="6201149" cy="3844237"/>
          </a:xfrm>
          <a:prstGeom prst="bentConnector4">
            <a:avLst>
              <a:gd name="adj1" fmla="val -3686"/>
              <a:gd name="adj2" fmla="val 1059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コネクタ: カギ線 296">
            <a:extLst>
              <a:ext uri="{FF2B5EF4-FFF2-40B4-BE49-F238E27FC236}">
                <a16:creationId xmlns:a16="http://schemas.microsoft.com/office/drawing/2014/main" id="{B040298A-E27E-4CDF-B6B9-C14FF45F864F}"/>
              </a:ext>
            </a:extLst>
          </p:cNvPr>
          <p:cNvCxnSpPr>
            <a:cxnSpLocks/>
            <a:stCxn id="293" idx="3"/>
            <a:endCxn id="81" idx="0"/>
          </p:cNvCxnSpPr>
          <p:nvPr/>
        </p:nvCxnSpPr>
        <p:spPr>
          <a:xfrm flipH="1" flipV="1">
            <a:off x="2526708" y="2725841"/>
            <a:ext cx="6201149" cy="2014501"/>
          </a:xfrm>
          <a:prstGeom prst="bentConnector4">
            <a:avLst>
              <a:gd name="adj1" fmla="val -3686"/>
              <a:gd name="adj2" fmla="val 106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コネクタ: カギ線 325">
            <a:extLst>
              <a:ext uri="{FF2B5EF4-FFF2-40B4-BE49-F238E27FC236}">
                <a16:creationId xmlns:a16="http://schemas.microsoft.com/office/drawing/2014/main" id="{A36637BB-FC43-469B-9BE3-138EEAA0C65A}"/>
              </a:ext>
            </a:extLst>
          </p:cNvPr>
          <p:cNvCxnSpPr>
            <a:cxnSpLocks/>
            <a:stCxn id="231" idx="3"/>
            <a:endCxn id="285" idx="1"/>
          </p:cNvCxnSpPr>
          <p:nvPr/>
        </p:nvCxnSpPr>
        <p:spPr>
          <a:xfrm>
            <a:off x="6142281" y="4744255"/>
            <a:ext cx="212319" cy="830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矢印コネクタ 330">
            <a:extLst>
              <a:ext uri="{FF2B5EF4-FFF2-40B4-BE49-F238E27FC236}">
                <a16:creationId xmlns:a16="http://schemas.microsoft.com/office/drawing/2014/main" id="{4982ECD3-A538-4B84-A2C1-34B53FDD5E60}"/>
              </a:ext>
            </a:extLst>
          </p:cNvPr>
          <p:cNvCxnSpPr>
            <a:cxnSpLocks/>
            <a:stCxn id="231" idx="3"/>
            <a:endCxn id="290" idx="1"/>
          </p:cNvCxnSpPr>
          <p:nvPr/>
        </p:nvCxnSpPr>
        <p:spPr>
          <a:xfrm>
            <a:off x="6142281" y="4744255"/>
            <a:ext cx="229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矢印コネクタ 333">
            <a:extLst>
              <a:ext uri="{FF2B5EF4-FFF2-40B4-BE49-F238E27FC236}">
                <a16:creationId xmlns:a16="http://schemas.microsoft.com/office/drawing/2014/main" id="{78424863-2D2E-40F6-A67F-16370E75BC22}"/>
              </a:ext>
            </a:extLst>
          </p:cNvPr>
          <p:cNvCxnSpPr>
            <a:cxnSpLocks/>
            <a:stCxn id="290" idx="3"/>
            <a:endCxn id="293" idx="1"/>
          </p:cNvCxnSpPr>
          <p:nvPr/>
        </p:nvCxnSpPr>
        <p:spPr>
          <a:xfrm flipV="1">
            <a:off x="7441492" y="4740342"/>
            <a:ext cx="217071" cy="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57E8F33-FFA4-4600-9B0C-292AFFCD94EE}"/>
              </a:ext>
            </a:extLst>
          </p:cNvPr>
          <p:cNvSpPr txBox="1"/>
          <p:nvPr/>
        </p:nvSpPr>
        <p:spPr>
          <a:xfrm>
            <a:off x="2107235" y="1585083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ID.di100</a:t>
            </a:r>
            <a:endParaRPr kumimoji="1" lang="ja-JP" altLang="en-US" sz="1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82E8B94-4CD1-434A-8EC0-DE03B7E74A06}"/>
              </a:ext>
            </a:extLst>
          </p:cNvPr>
          <p:cNvSpPr txBox="1"/>
          <p:nvPr/>
        </p:nvSpPr>
        <p:spPr>
          <a:xfrm>
            <a:off x="2107235" y="3421004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ID.di101</a:t>
            </a:r>
            <a:endParaRPr kumimoji="1" lang="ja-JP" altLang="en-US" sz="10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4DD95A-C19A-4D2E-946D-4E7ACFA0AF84}"/>
              </a:ext>
            </a:extLst>
          </p:cNvPr>
          <p:cNvSpPr txBox="1"/>
          <p:nvPr/>
        </p:nvSpPr>
        <p:spPr>
          <a:xfrm>
            <a:off x="2115257" y="5942679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</a:t>
            </a:r>
            <a:endParaRPr kumimoji="1" lang="ja-JP" altLang="en-US" sz="10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D7C67FA-FDBF-4C04-8F71-2C83EA7D562B}"/>
              </a:ext>
            </a:extLst>
          </p:cNvPr>
          <p:cNvSpPr txBox="1"/>
          <p:nvPr/>
        </p:nvSpPr>
        <p:spPr>
          <a:xfrm>
            <a:off x="3520373" y="1585083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ID.di100a</a:t>
            </a:r>
            <a:endParaRPr kumimoji="1" lang="ja-JP" altLang="en-US" sz="10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8C90F36-E91E-49D3-89AB-1624AA338A2F}"/>
              </a:ext>
            </a:extLst>
          </p:cNvPr>
          <p:cNvSpPr txBox="1"/>
          <p:nvPr/>
        </p:nvSpPr>
        <p:spPr>
          <a:xfrm>
            <a:off x="3520373" y="2429139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ID.di100b</a:t>
            </a:r>
            <a:endParaRPr kumimoji="1" lang="ja-JP" altLang="en-US" sz="100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88DE265-1796-448D-B587-A21019D8D53B}"/>
              </a:ext>
            </a:extLst>
          </p:cNvPr>
          <p:cNvSpPr txBox="1"/>
          <p:nvPr/>
        </p:nvSpPr>
        <p:spPr>
          <a:xfrm>
            <a:off x="3520373" y="3421004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ID.di101a</a:t>
            </a:r>
            <a:endParaRPr kumimoji="1" lang="ja-JP" altLang="en-US" sz="100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598CF83-AEA0-435B-9521-FB37B0905807}"/>
              </a:ext>
            </a:extLst>
          </p:cNvPr>
          <p:cNvSpPr txBox="1"/>
          <p:nvPr/>
        </p:nvSpPr>
        <p:spPr>
          <a:xfrm>
            <a:off x="3520373" y="4390671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ID.di101b</a:t>
            </a:r>
            <a:endParaRPr kumimoji="1" lang="ja-JP" altLang="en-US" sz="10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6116701-0F24-47B7-9E92-4BA7CB852561}"/>
              </a:ext>
            </a:extLst>
          </p:cNvPr>
          <p:cNvSpPr txBox="1"/>
          <p:nvPr/>
        </p:nvSpPr>
        <p:spPr>
          <a:xfrm>
            <a:off x="5200383" y="3344762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ID.di102a</a:t>
            </a:r>
            <a:endParaRPr kumimoji="1" lang="ja-JP" altLang="en-US" sz="10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5FE19A0-B6E3-427B-94C3-47180B66B47C}"/>
              </a:ext>
            </a:extLst>
          </p:cNvPr>
          <p:cNvSpPr txBox="1"/>
          <p:nvPr/>
        </p:nvSpPr>
        <p:spPr>
          <a:xfrm>
            <a:off x="6514036" y="3304558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ID.di102b</a:t>
            </a:r>
            <a:endParaRPr kumimoji="1" lang="ja-JP" altLang="en-US" sz="100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133AA6E-6F21-4490-8AAA-B242F408BFD9}"/>
              </a:ext>
            </a:extLst>
          </p:cNvPr>
          <p:cNvSpPr txBox="1"/>
          <p:nvPr/>
        </p:nvSpPr>
        <p:spPr>
          <a:xfrm>
            <a:off x="6536483" y="4104428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ID.di102c</a:t>
            </a:r>
            <a:endParaRPr kumimoji="1" lang="ja-JP" altLang="en-US" sz="100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7B0B810-DB7E-4EA3-93B4-0BC25F3EDE04}"/>
              </a:ext>
            </a:extLst>
          </p:cNvPr>
          <p:cNvSpPr txBox="1"/>
          <p:nvPr/>
        </p:nvSpPr>
        <p:spPr>
          <a:xfrm>
            <a:off x="7797075" y="3258229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ID.di102d</a:t>
            </a:r>
            <a:endParaRPr kumimoji="1" lang="ja-JP" altLang="en-US" sz="100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BC18080-7824-4451-B8A2-AB4311B11C22}"/>
              </a:ext>
            </a:extLst>
          </p:cNvPr>
          <p:cNvSpPr txBox="1"/>
          <p:nvPr/>
        </p:nvSpPr>
        <p:spPr>
          <a:xfrm>
            <a:off x="7835345" y="4127612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ID.di102e</a:t>
            </a:r>
            <a:endParaRPr kumimoji="1" lang="ja-JP" altLang="en-US" sz="100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30B3189-3C7C-4A73-87DE-3BF768FA440E}"/>
              </a:ext>
            </a:extLst>
          </p:cNvPr>
          <p:cNvSpPr txBox="1"/>
          <p:nvPr/>
        </p:nvSpPr>
        <p:spPr>
          <a:xfrm>
            <a:off x="5220040" y="5088530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ID.di102f</a:t>
            </a:r>
            <a:endParaRPr kumimoji="1" lang="ja-JP" altLang="en-US" sz="100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3626CA4-E57B-4A73-88F6-BBCB2DE4E4DB}"/>
              </a:ext>
            </a:extLst>
          </p:cNvPr>
          <p:cNvSpPr txBox="1"/>
          <p:nvPr/>
        </p:nvSpPr>
        <p:spPr>
          <a:xfrm>
            <a:off x="6536483" y="5035412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ID.di102g</a:t>
            </a:r>
            <a:endParaRPr kumimoji="1" lang="ja-JP" altLang="en-US" sz="100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BE4E874-B510-4757-A149-1C3DFDE53D7B}"/>
              </a:ext>
            </a:extLst>
          </p:cNvPr>
          <p:cNvSpPr txBox="1"/>
          <p:nvPr/>
        </p:nvSpPr>
        <p:spPr>
          <a:xfrm>
            <a:off x="6536483" y="5838784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/>
              <a:t>ID.di102h</a:t>
            </a:r>
            <a:endParaRPr kumimoji="1" lang="ja-JP" altLang="en-US" sz="100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87BBC9C-C398-408A-B732-79056453DF31}"/>
              </a:ext>
            </a:extLst>
          </p:cNvPr>
          <p:cNvSpPr txBox="1"/>
          <p:nvPr/>
        </p:nvSpPr>
        <p:spPr>
          <a:xfrm>
            <a:off x="7835345" y="5003695"/>
            <a:ext cx="74839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1000">
                <a:ea typeface="游ゴシック"/>
              </a:rPr>
              <a:t>ID.di102i</a:t>
            </a:r>
            <a:endParaRPr kumimoji="1" lang="ja-JP" altLang="en-US" sz="100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0F69214-6EEF-4889-A97B-8F4775D2F42E}"/>
              </a:ext>
            </a:extLst>
          </p:cNvPr>
          <p:cNvSpPr/>
          <p:nvPr/>
        </p:nvSpPr>
        <p:spPr>
          <a:xfrm>
            <a:off x="1912433" y="834120"/>
            <a:ext cx="2602789" cy="406917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フロー①に記載</a:t>
            </a:r>
          </a:p>
        </p:txBody>
      </p:sp>
    </p:spTree>
    <p:extLst>
      <p:ext uri="{BB962C8B-B14F-4D97-AF65-F5344CB8AC3E}">
        <p14:creationId xmlns:p14="http://schemas.microsoft.com/office/powerpoint/2010/main" val="148955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504989" y="1076573"/>
            <a:ext cx="4314001" cy="37856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● 要素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4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400" b="1">
                <a:latin typeface="Century Gothic" panose="020F0302020204030204"/>
                <a:ea typeface="メイリオ"/>
              </a:rPr>
              <a:t>　  師団レベル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 b="1">
                <a:latin typeface="Century Gothic" panose="020F0302020204030204"/>
                <a:ea typeface="メイリオ"/>
              </a:rPr>
              <a:t>　  師団名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400" b="1">
                <a:latin typeface="Century Gothic" panose="020F0302020204030204"/>
                <a:ea typeface="メイリオ"/>
              </a:rPr>
              <a:t>　  師団称号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400" b="1">
                <a:latin typeface="Century Gothic" panose="020F0302020204030204"/>
                <a:ea typeface="メイリオ"/>
              </a:rPr>
              <a:t>　  エンブレム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400" b="1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400" b="1">
                <a:latin typeface="Century Gothic" panose="020F0302020204030204"/>
                <a:ea typeface="メイリオ"/>
              </a:rPr>
              <a:t>　  怪獣兵器無し 文言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endParaRPr lang="en-US" altLang="ja-JP" sz="1400">
              <a:latin typeface="Century Gothic" panose="020F0302020204030204"/>
              <a:ea typeface="メイリオ"/>
            </a:endParaRPr>
          </a:p>
          <a:p>
            <a:r>
              <a:rPr lang="ja-JP" altLang="en-US" sz="1400">
                <a:latin typeface="Century Gothic" panose="020F0302020204030204"/>
                <a:ea typeface="メイリオ"/>
              </a:rPr>
              <a:t>　  </a:t>
            </a:r>
            <a:r>
              <a:rPr lang="ja-JP" altLang="en-US" sz="1400" b="1">
                <a:latin typeface="Century Gothic" panose="020F0302020204030204"/>
                <a:ea typeface="メイリオ"/>
              </a:rPr>
              <a:t>師団順位（無し）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 b="1">
                <a:latin typeface="Century Gothic" panose="020F0302020204030204"/>
                <a:ea typeface="メイリオ"/>
              </a:rPr>
              <a:t>　　　</a:t>
            </a:r>
            <a:r>
              <a:rPr lang="ja-JP" altLang="en-US" sz="1400">
                <a:latin typeface="Century Gothic" panose="020F0302020204030204"/>
                <a:ea typeface="メイリオ"/>
              </a:rPr>
              <a:t>共同戦線で怪獣兵器が入手できることを示唆</a:t>
            </a:r>
            <a:endParaRPr lang="en-US" altLang="ja-JP" sz="1400">
              <a:latin typeface="Century Gothic" panose="020F0302020204030204"/>
              <a:ea typeface="メイリオ"/>
            </a:endParaRPr>
          </a:p>
          <a:p>
            <a:endParaRPr lang="en-US" altLang="ja-JP" sz="1400">
              <a:latin typeface="Century Gothic" panose="020F0302020204030204"/>
              <a:ea typeface="メイリオ"/>
            </a:endParaRPr>
          </a:p>
          <a:p>
            <a:endParaRPr lang="ja-JP" altLang="en-US" sz="1400">
              <a:latin typeface="Century Gothic" panose="020F0302020204030204"/>
              <a:ea typeface="メイリオ"/>
            </a:endParaRPr>
          </a:p>
          <a:p>
            <a:r>
              <a:rPr lang="ja-JP" altLang="en-US" sz="1400">
                <a:latin typeface="Century Gothic" panose="020F0302020204030204"/>
                <a:ea typeface="メイリオ"/>
              </a:rPr>
              <a:t>  　師団ショップ</a:t>
            </a:r>
          </a:p>
          <a:p>
            <a:r>
              <a:rPr lang="ja-JP" altLang="en-US" sz="1400">
                <a:latin typeface="Century Gothic" panose="020F0302020204030204"/>
                <a:ea typeface="メイリオ"/>
              </a:rPr>
              <a:t>  　師団内チャット</a:t>
            </a:r>
            <a:endParaRPr lang="en-US" altLang="ja-JP" sz="1400">
              <a:latin typeface="Century Gothic"/>
              <a:ea typeface="メイリオ"/>
            </a:endParaRPr>
          </a:p>
          <a:p>
            <a:r>
              <a:rPr lang="ja-JP" altLang="en-US" sz="1400">
                <a:latin typeface="Century Gothic"/>
                <a:ea typeface="メイリオ"/>
              </a:rPr>
              <a:t>  　師団メンバー</a:t>
            </a:r>
            <a:endParaRPr lang="en-US" altLang="ja-JP" sz="1400">
              <a:latin typeface="Century Gothic"/>
              <a:ea typeface="メイリオ"/>
            </a:endParaRPr>
          </a:p>
          <a:p>
            <a:r>
              <a:rPr lang="ja-JP" altLang="en-US" sz="1400" b="1">
                <a:latin typeface="Century Gothic"/>
                <a:ea typeface="メイリオ"/>
              </a:rPr>
              <a:t>　　</a:t>
            </a:r>
            <a:r>
              <a:rPr lang="ja-JP" altLang="en-US" sz="1400">
                <a:latin typeface="Century Gothic"/>
                <a:ea typeface="メイリオ"/>
              </a:rPr>
              <a:t>それぞれ後述。</a:t>
            </a:r>
            <a:endParaRPr lang="en-US" altLang="ja-JP" sz="1400">
              <a:latin typeface="Century Gothic" panose="020F0302020204030204"/>
              <a:ea typeface="メイリオ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4F442B-6768-49E9-B3C7-51BB125D583C}"/>
              </a:ext>
            </a:extLst>
          </p:cNvPr>
          <p:cNvSpPr/>
          <p:nvPr/>
        </p:nvSpPr>
        <p:spPr>
          <a:xfrm>
            <a:off x="415419" y="1142872"/>
            <a:ext cx="2942053" cy="462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397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●師団</a:t>
            </a:r>
            <a:r>
              <a:rPr kumimoji="1" lang="en-US" altLang="ja-JP" sz="1400" b="1" dirty="0"/>
              <a:t>TOP</a:t>
            </a:r>
            <a:r>
              <a:rPr kumimoji="1" lang="ja-JP" altLang="en-US" sz="1400" b="1" dirty="0"/>
              <a:t>（師団所属・怪獣兵器無し）</a:t>
            </a:r>
            <a:r>
              <a:rPr kumimoji="1" lang="en-US" altLang="ja-JP" sz="1400" b="1" dirty="0"/>
              <a:t> [di.100]</a:t>
            </a:r>
            <a:endParaRPr kumimoji="1" lang="ja-JP" altLang="en-US" sz="1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7D32B6A-729A-4F6F-A137-252107CEB8ED}"/>
              </a:ext>
            </a:extLst>
          </p:cNvPr>
          <p:cNvSpPr/>
          <p:nvPr/>
        </p:nvSpPr>
        <p:spPr>
          <a:xfrm>
            <a:off x="415419" y="1145301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FDC6D6-B899-4CDF-94EB-E85D24CDA408}"/>
              </a:ext>
            </a:extLst>
          </p:cNvPr>
          <p:cNvSpPr/>
          <p:nvPr/>
        </p:nvSpPr>
        <p:spPr>
          <a:xfrm>
            <a:off x="415419" y="5354382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FB2A9CF-9F5B-47F5-865C-01FE109267B0}"/>
              </a:ext>
            </a:extLst>
          </p:cNvPr>
          <p:cNvSpPr/>
          <p:nvPr/>
        </p:nvSpPr>
        <p:spPr>
          <a:xfrm>
            <a:off x="415419" y="3517858"/>
            <a:ext cx="2942052" cy="18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23BC2A8-203B-4BC1-B858-72B423FEEE46}"/>
              </a:ext>
            </a:extLst>
          </p:cNvPr>
          <p:cNvSpPr/>
          <p:nvPr/>
        </p:nvSpPr>
        <p:spPr>
          <a:xfrm>
            <a:off x="415418" y="3537770"/>
            <a:ext cx="974472" cy="270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チャット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19C3C63-15DF-4C20-BE20-905E97EF38AF}"/>
              </a:ext>
            </a:extLst>
          </p:cNvPr>
          <p:cNvSpPr/>
          <p:nvPr/>
        </p:nvSpPr>
        <p:spPr>
          <a:xfrm>
            <a:off x="1396826" y="3519338"/>
            <a:ext cx="974472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ショップ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FE98836-2FDE-4B43-8AC6-81161D282DD2}"/>
              </a:ext>
            </a:extLst>
          </p:cNvPr>
          <p:cNvSpPr/>
          <p:nvPr/>
        </p:nvSpPr>
        <p:spPr>
          <a:xfrm>
            <a:off x="2374840" y="3521666"/>
            <a:ext cx="974472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メンバー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7F5A0AD-1338-4F93-8FB1-8B496F3B2F22}"/>
              </a:ext>
            </a:extLst>
          </p:cNvPr>
          <p:cNvSpPr txBox="1"/>
          <p:nvPr/>
        </p:nvSpPr>
        <p:spPr>
          <a:xfrm>
            <a:off x="879891" y="4102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B729B47-0FF5-4924-873C-8C3EAD904A2A}"/>
              </a:ext>
            </a:extLst>
          </p:cNvPr>
          <p:cNvSpPr txBox="1"/>
          <p:nvPr/>
        </p:nvSpPr>
        <p:spPr>
          <a:xfrm>
            <a:off x="401564" y="4004564"/>
            <a:ext cx="4463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30B1F44-1F56-4534-B46C-6BD825C45F28}"/>
              </a:ext>
            </a:extLst>
          </p:cNvPr>
          <p:cNvSpPr txBox="1"/>
          <p:nvPr/>
        </p:nvSpPr>
        <p:spPr>
          <a:xfrm>
            <a:off x="726511" y="3815785"/>
            <a:ext cx="2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  <a:endParaRPr kumimoji="1" lang="en-US" altLang="ja-JP" sz="700">
              <a:solidFill>
                <a:schemeClr val="bg1"/>
              </a:solidFill>
            </a:endParaRPr>
          </a:p>
          <a:p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AE6BD34-6E8F-44AE-BBF2-D52334FCD35C}"/>
              </a:ext>
            </a:extLst>
          </p:cNvPr>
          <p:cNvSpPr txBox="1"/>
          <p:nvPr/>
        </p:nvSpPr>
        <p:spPr>
          <a:xfrm>
            <a:off x="401564" y="4332570"/>
            <a:ext cx="4463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36BFD0C-4BFA-41A1-BB13-3A26DCCE2A0B}"/>
              </a:ext>
            </a:extLst>
          </p:cNvPr>
          <p:cNvSpPr txBox="1"/>
          <p:nvPr/>
        </p:nvSpPr>
        <p:spPr>
          <a:xfrm>
            <a:off x="726511" y="4143791"/>
            <a:ext cx="2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  <a:endParaRPr kumimoji="1" lang="en-US" altLang="ja-JP" sz="700">
              <a:solidFill>
                <a:schemeClr val="bg1"/>
              </a:solidFill>
            </a:endParaRPr>
          </a:p>
          <a:p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A510AAC-1FDD-4CE4-8233-66F7AE4D0790}"/>
              </a:ext>
            </a:extLst>
          </p:cNvPr>
          <p:cNvSpPr txBox="1"/>
          <p:nvPr/>
        </p:nvSpPr>
        <p:spPr>
          <a:xfrm>
            <a:off x="2862928" y="4644543"/>
            <a:ext cx="4463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7EF59CF-3C47-416A-84AD-0EDFCC9607F2}"/>
              </a:ext>
            </a:extLst>
          </p:cNvPr>
          <p:cNvSpPr txBox="1"/>
          <p:nvPr/>
        </p:nvSpPr>
        <p:spPr>
          <a:xfrm>
            <a:off x="535755" y="4452844"/>
            <a:ext cx="2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  <a:endParaRPr kumimoji="1" lang="en-US" altLang="ja-JP" sz="700">
              <a:solidFill>
                <a:schemeClr val="bg1"/>
              </a:solidFill>
            </a:endParaRPr>
          </a:p>
          <a:p>
            <a:pPr algn="r"/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6559EDC-7985-42FD-B9F4-BD71795F3959}"/>
              </a:ext>
            </a:extLst>
          </p:cNvPr>
          <p:cNvSpPr txBox="1"/>
          <p:nvPr/>
        </p:nvSpPr>
        <p:spPr>
          <a:xfrm>
            <a:off x="401564" y="5009571"/>
            <a:ext cx="4463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</a:t>
            </a:r>
          </a:p>
        </p:txBody>
      </p:sp>
      <p:pic>
        <p:nvPicPr>
          <p:cNvPr id="76" name="グラフィックス 75" descr="サングラスをかけた顔 (塗りつぶしなし)">
            <a:extLst>
              <a:ext uri="{FF2B5EF4-FFF2-40B4-BE49-F238E27FC236}">
                <a16:creationId xmlns:a16="http://schemas.microsoft.com/office/drawing/2014/main" id="{C8BD8C04-7712-42B6-AA9D-AF32A9C83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747" y="4690899"/>
            <a:ext cx="523501" cy="523501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BE9739C-97C0-4744-AE25-9889662F5E32}"/>
              </a:ext>
            </a:extLst>
          </p:cNvPr>
          <p:cNvSpPr/>
          <p:nvPr/>
        </p:nvSpPr>
        <p:spPr>
          <a:xfrm>
            <a:off x="689150" y="5101447"/>
            <a:ext cx="2384931" cy="257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/>
              <a:t>テキストボックス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E5B59B8-ECA4-420E-A4E2-BCCBC096311C}"/>
              </a:ext>
            </a:extLst>
          </p:cNvPr>
          <p:cNvSpPr/>
          <p:nvPr/>
        </p:nvSpPr>
        <p:spPr>
          <a:xfrm>
            <a:off x="3087960" y="5101861"/>
            <a:ext cx="255632" cy="257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51F32B8D-668C-4710-A731-9A0EDF992BAC}"/>
              </a:ext>
            </a:extLst>
          </p:cNvPr>
          <p:cNvGrpSpPr/>
          <p:nvPr/>
        </p:nvGrpSpPr>
        <p:grpSpPr>
          <a:xfrm>
            <a:off x="408193" y="5098901"/>
            <a:ext cx="293226" cy="257448"/>
            <a:chOff x="2796697" y="5103494"/>
            <a:chExt cx="293226" cy="257448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1A4DA071-520A-4E65-BB3A-50DD44A2FCB7}"/>
                </a:ext>
              </a:extLst>
            </p:cNvPr>
            <p:cNvSpPr/>
            <p:nvPr/>
          </p:nvSpPr>
          <p:spPr>
            <a:xfrm>
              <a:off x="2816219" y="5103494"/>
              <a:ext cx="255632" cy="257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F1A9B693-9113-4F87-9DB4-F0762EAB0462}"/>
                </a:ext>
              </a:extLst>
            </p:cNvPr>
            <p:cNvSpPr txBox="1"/>
            <p:nvPr/>
          </p:nvSpPr>
          <p:spPr>
            <a:xfrm>
              <a:off x="2796697" y="5128484"/>
              <a:ext cx="2932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スタ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ンプ</a:t>
              </a:r>
            </a:p>
          </p:txBody>
        </p: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28680F-B03F-403F-9BBF-5C847BF7CE6C}"/>
              </a:ext>
            </a:extLst>
          </p:cNvPr>
          <p:cNvSpPr txBox="1"/>
          <p:nvPr/>
        </p:nvSpPr>
        <p:spPr>
          <a:xfrm>
            <a:off x="3068048" y="5162281"/>
            <a:ext cx="29322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">
                <a:solidFill>
                  <a:schemeClr val="bg1"/>
                </a:solidFill>
              </a:rPr>
              <a:t>投稿</a:t>
            </a: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44A619C4-9879-4158-ADC1-41AD960651B6}"/>
              </a:ext>
            </a:extLst>
          </p:cNvPr>
          <p:cNvGrpSpPr/>
          <p:nvPr/>
        </p:nvGrpSpPr>
        <p:grpSpPr>
          <a:xfrm>
            <a:off x="395130" y="4125019"/>
            <a:ext cx="452778" cy="225786"/>
            <a:chOff x="320920" y="3839560"/>
            <a:chExt cx="649211" cy="323741"/>
          </a:xfrm>
        </p:grpSpPr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80583495-9088-406A-81CD-B93C907BE927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BE9E0DA4-D8EE-4124-954F-42FB7C394B78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30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リーダー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A4E004E-2B71-44A3-98FD-C0486AB9100B}"/>
              </a:ext>
            </a:extLst>
          </p:cNvPr>
          <p:cNvGrpSpPr/>
          <p:nvPr/>
        </p:nvGrpSpPr>
        <p:grpSpPr>
          <a:xfrm>
            <a:off x="2854452" y="4452843"/>
            <a:ext cx="452778" cy="225786"/>
            <a:chOff x="320920" y="3839560"/>
            <a:chExt cx="649211" cy="323741"/>
          </a:xfrm>
        </p:grpSpPr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A6D8AC79-9436-425A-B61E-5CE9C0BAFBFE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289DD6BE-9E4E-4529-90DD-5A23A44F3706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30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リーダー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7A35155-52E8-48A2-8549-A189C1AB2AB5}"/>
              </a:ext>
            </a:extLst>
          </p:cNvPr>
          <p:cNvSpPr txBox="1"/>
          <p:nvPr/>
        </p:nvSpPr>
        <p:spPr>
          <a:xfrm>
            <a:off x="415419" y="1577876"/>
            <a:ext cx="2942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師団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FBC4F74-8333-4F90-BF1D-55AF927C8570}"/>
              </a:ext>
            </a:extLst>
          </p:cNvPr>
          <p:cNvSpPr/>
          <p:nvPr/>
        </p:nvSpPr>
        <p:spPr>
          <a:xfrm>
            <a:off x="546845" y="2228919"/>
            <a:ext cx="2669537" cy="925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所有している</a:t>
            </a:r>
            <a:endParaRPr kumimoji="1" lang="en-US" altLang="ja-JP" sz="1600"/>
          </a:p>
          <a:p>
            <a:pPr algn="ctr"/>
            <a:r>
              <a:rPr kumimoji="1" lang="ja-JP" altLang="en-US" sz="1600"/>
              <a:t>怪獣兵器はありません。</a:t>
            </a:r>
            <a:endParaRPr kumimoji="1" lang="en-US" altLang="ja-JP" sz="160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19A1528-49A2-4547-9F64-DC8C793B4042}"/>
              </a:ext>
            </a:extLst>
          </p:cNvPr>
          <p:cNvSpPr/>
          <p:nvPr/>
        </p:nvSpPr>
        <p:spPr>
          <a:xfrm>
            <a:off x="2097032" y="2028594"/>
            <a:ext cx="1222799" cy="2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師団エンブレム</a:t>
            </a:r>
            <a:endParaRPr kumimoji="1" lang="en-US" altLang="ja-JP" sz="90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82E4C4C-9613-49B0-8C1D-4086007A3EB2}"/>
              </a:ext>
            </a:extLst>
          </p:cNvPr>
          <p:cNvSpPr/>
          <p:nvPr/>
        </p:nvSpPr>
        <p:spPr>
          <a:xfrm>
            <a:off x="353219" y="2028178"/>
            <a:ext cx="1762421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000"/>
              <a:t>師団名４５６７８９０１２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3BE645E-9976-4A39-BF09-650825A1A0A1}"/>
              </a:ext>
            </a:extLst>
          </p:cNvPr>
          <p:cNvSpPr/>
          <p:nvPr/>
        </p:nvSpPr>
        <p:spPr>
          <a:xfrm>
            <a:off x="432660" y="1825311"/>
            <a:ext cx="1096630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/>
              <a:t>LV. XXX</a:t>
            </a:r>
            <a:endParaRPr kumimoji="1" lang="ja-JP" altLang="en-US" sz="100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4CFF619-20A7-4F10-882C-46845FBAC3A1}"/>
              </a:ext>
            </a:extLst>
          </p:cNvPr>
          <p:cNvSpPr/>
          <p:nvPr/>
        </p:nvSpPr>
        <p:spPr>
          <a:xfrm>
            <a:off x="2017739" y="1892087"/>
            <a:ext cx="143763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/>
              <a:t>師団称号師団称号師団称号</a:t>
            </a:r>
          </a:p>
          <a:p>
            <a:endParaRPr kumimoji="1" lang="en-US" altLang="ja-JP" sz="80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B34884B-C20B-4331-BB10-718C568A7A7B}"/>
              </a:ext>
            </a:extLst>
          </p:cNvPr>
          <p:cNvGrpSpPr/>
          <p:nvPr/>
        </p:nvGrpSpPr>
        <p:grpSpPr>
          <a:xfrm>
            <a:off x="395130" y="3815316"/>
            <a:ext cx="452778" cy="225786"/>
            <a:chOff x="320920" y="3839560"/>
            <a:chExt cx="649211" cy="323741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84C2F075-11CB-451C-BE81-41303EE1A40B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CED70467-C21C-43E6-887D-AA217FB92DB7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30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リーダー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65C96A6-CD88-4E6F-8C16-5260E70C030E}"/>
              </a:ext>
            </a:extLst>
          </p:cNvPr>
          <p:cNvSpPr/>
          <p:nvPr/>
        </p:nvSpPr>
        <p:spPr>
          <a:xfrm>
            <a:off x="415418" y="3258715"/>
            <a:ext cx="2942053" cy="27320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>
                <a:solidFill>
                  <a:schemeClr val="bg1"/>
                </a:solidFill>
                <a:ea typeface="游ゴシック"/>
              </a:rPr>
              <a:t>共同戦線に参加して怪獣兵器を手に入れよう！</a:t>
            </a:r>
            <a:endParaRPr kumimoji="1" lang="en-US" altLang="ja-JP" sz="900">
              <a:solidFill>
                <a:schemeClr val="bg1"/>
              </a:solidFill>
              <a:ea typeface="游ゴシック"/>
            </a:endParaRPr>
          </a:p>
          <a:p>
            <a:r>
              <a:rPr kumimoji="1" lang="en-US" altLang="ja-JP" sz="900"/>
              <a:t>(</a:t>
            </a:r>
            <a:r>
              <a:rPr kumimoji="1" lang="ja-JP" altLang="en-US" sz="900"/>
              <a:t>次回 </a:t>
            </a:r>
            <a:r>
              <a:rPr kumimoji="1" lang="en-US" altLang="ja-JP" sz="900"/>
              <a:t>MM:DD</a:t>
            </a:r>
            <a:r>
              <a:rPr kumimoji="1" lang="ja-JP" altLang="en-US" sz="900"/>
              <a:t> 予定</a:t>
            </a:r>
            <a:r>
              <a:rPr kumimoji="1" lang="en-US" altLang="ja-JP" sz="90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C3FFC9-838A-4B40-931C-23FD93BAFAC1}"/>
              </a:ext>
            </a:extLst>
          </p:cNvPr>
          <p:cNvSpPr/>
          <p:nvPr/>
        </p:nvSpPr>
        <p:spPr>
          <a:xfrm>
            <a:off x="330537" y="3546513"/>
            <a:ext cx="3102154" cy="1820775"/>
          </a:xfrm>
          <a:prstGeom prst="rect">
            <a:avLst/>
          </a:prstGeom>
          <a:solidFill>
            <a:srgbClr val="20386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/>
              <a:t>※</a:t>
            </a:r>
            <a:r>
              <a:rPr kumimoji="1" lang="ja-JP" altLang="en-US" b="1"/>
              <a:t> 後述</a:t>
            </a:r>
          </a:p>
        </p:txBody>
      </p:sp>
    </p:spTree>
    <p:extLst>
      <p:ext uri="{BB962C8B-B14F-4D97-AF65-F5344CB8AC3E}">
        <p14:creationId xmlns:p14="http://schemas.microsoft.com/office/powerpoint/2010/main" val="262832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504989" y="1076573"/>
            <a:ext cx="4333238" cy="510909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457200"/>
            <a:r>
              <a:rPr lang="ja-JP" altLang="en-US" sz="1600" b="1">
                <a:latin typeface="Century Gothic" panose="020F0302020204030204"/>
                <a:ea typeface="メイリオ"/>
              </a:rPr>
              <a:t>● 要素</a:t>
            </a:r>
            <a:endParaRPr lang="en-US" altLang="ja-JP" sz="1600" b="1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600" b="1">
              <a:latin typeface="Century Gothic" panose="020F0302020204030204"/>
              <a:ea typeface="メイリオ"/>
            </a:endParaRPr>
          </a:p>
          <a:p>
            <a:r>
              <a:rPr lang="ja-JP" altLang="en-US" sz="1400" b="1">
                <a:latin typeface="Century Gothic" panose="020F0302020204030204"/>
                <a:ea typeface="メイリオ"/>
              </a:rPr>
              <a:t>　  師団レベル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 b="1">
                <a:latin typeface="Century Gothic" panose="020F0302020204030204"/>
                <a:ea typeface="メイリオ"/>
              </a:rPr>
              <a:t>　  師団名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 b="1">
                <a:latin typeface="Century Gothic" panose="020F0302020204030204"/>
                <a:ea typeface="メイリオ"/>
              </a:rPr>
              <a:t>　  師団称号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 b="1">
                <a:latin typeface="Century Gothic" panose="020F0302020204030204"/>
                <a:ea typeface="メイリオ"/>
              </a:rPr>
              <a:t>　  エンブレム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endParaRPr lang="en-US" altLang="ja-JP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 b="1">
                <a:latin typeface="Century Gothic" panose="020F0302020204030204"/>
                <a:ea typeface="メイリオ"/>
              </a:rPr>
              <a:t>  　怪獣兵器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>
                <a:latin typeface="Century Gothic" panose="020F0302020204030204"/>
                <a:ea typeface="メイリオ"/>
              </a:rPr>
              <a:t>　  　ステータスを確認することが可能</a:t>
            </a:r>
            <a:endParaRPr lang="en-US" altLang="ja-JP" sz="1400">
              <a:latin typeface="Century Gothic" panose="020F0302020204030204"/>
              <a:ea typeface="メイリオ"/>
            </a:endParaRPr>
          </a:p>
          <a:p>
            <a:endParaRPr lang="en-US" altLang="ja-JP" sz="1400">
              <a:latin typeface="Century Gothic" panose="020F0302020204030204"/>
              <a:ea typeface="メイリオ"/>
            </a:endParaRPr>
          </a:p>
          <a:p>
            <a:r>
              <a:rPr lang="ja-JP" altLang="en-US" sz="1400">
                <a:latin typeface="Century Gothic" panose="020F0302020204030204"/>
                <a:ea typeface="メイリオ"/>
              </a:rPr>
              <a:t>　  </a:t>
            </a:r>
            <a:r>
              <a:rPr lang="ja-JP" altLang="en-US" sz="1400" b="1">
                <a:latin typeface="Century Gothic" panose="020F0302020204030204"/>
                <a:ea typeface="メイリオ"/>
              </a:rPr>
              <a:t>師団順位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 b="1">
                <a:latin typeface="Century Gothic" panose="020F0302020204030204"/>
                <a:ea typeface="メイリオ"/>
              </a:rPr>
              <a:t>　　・イベント開催中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>
                <a:latin typeface="Century Gothic" panose="020F0302020204030204"/>
                <a:ea typeface="メイリオ"/>
              </a:rPr>
              <a:t>　　　開催中のイベント名と順位、更新時間を表示</a:t>
            </a:r>
            <a:endParaRPr lang="en-US" altLang="ja-JP" sz="1400">
              <a:latin typeface="Century Gothic" panose="020F0302020204030204"/>
              <a:ea typeface="メイリオ"/>
            </a:endParaRPr>
          </a:p>
          <a:p>
            <a:r>
              <a:rPr lang="ja-JP" altLang="en-US" sz="1400">
                <a:latin typeface="Century Gothic" panose="020F0302020204030204"/>
                <a:ea typeface="メイリオ"/>
              </a:rPr>
              <a:t>　　　右ボタンから開催中のイベント</a:t>
            </a:r>
            <a:r>
              <a:rPr lang="en-US" altLang="ja-JP" sz="1400">
                <a:latin typeface="Century Gothic" panose="020F0302020204030204"/>
                <a:ea typeface="メイリオ"/>
              </a:rPr>
              <a:t>TOP</a:t>
            </a:r>
            <a:r>
              <a:rPr lang="ja-JP" altLang="en-US" sz="1400">
                <a:latin typeface="Century Gothic" panose="020F0302020204030204"/>
                <a:ea typeface="メイリオ"/>
              </a:rPr>
              <a:t>へ遷移</a:t>
            </a:r>
            <a:r>
              <a:rPr lang="ja-JP" altLang="en-US" sz="1400" b="1">
                <a:latin typeface="Century Gothic" panose="020F0302020204030204"/>
                <a:ea typeface="メイリオ"/>
              </a:rPr>
              <a:t>　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endParaRPr lang="en-US" altLang="ja-JP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 b="1">
                <a:latin typeface="Century Gothic" panose="020F0302020204030204"/>
                <a:ea typeface="メイリオ"/>
              </a:rPr>
              <a:t>　　・イベント開催後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 b="1">
                <a:latin typeface="Century Gothic" panose="020F0302020204030204"/>
                <a:ea typeface="メイリオ"/>
              </a:rPr>
              <a:t>　　    </a:t>
            </a:r>
            <a:r>
              <a:rPr lang="ja-JP" altLang="en-US" sz="1400">
                <a:latin typeface="Century Gothic" panose="020F0302020204030204"/>
                <a:ea typeface="メイリオ"/>
              </a:rPr>
              <a:t>最後に開催されたイベント名、順位を表示。</a:t>
            </a:r>
          </a:p>
          <a:p>
            <a:r>
              <a:rPr lang="ja-JP" altLang="en-US" sz="1400">
                <a:latin typeface="Century Gothic" panose="020F0302020204030204"/>
                <a:ea typeface="メイリオ"/>
              </a:rPr>
              <a:t>　　　 右ボタンは表示しない。</a:t>
            </a:r>
            <a:endParaRPr lang="en-US" altLang="ja-JP" sz="1400">
              <a:latin typeface="Century Gothic" panose="020F0302020204030204"/>
              <a:ea typeface="メイリオ"/>
            </a:endParaRPr>
          </a:p>
          <a:p>
            <a:endParaRPr lang="en-US" altLang="ja-JP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400">
                <a:latin typeface="Century Gothic" panose="020F0302020204030204"/>
                <a:ea typeface="メイリオ"/>
              </a:rPr>
              <a:t>  　師団ショップ</a:t>
            </a:r>
          </a:p>
          <a:p>
            <a:r>
              <a:rPr lang="ja-JP" altLang="en-US" sz="1400">
                <a:latin typeface="Century Gothic" panose="020F0302020204030204"/>
                <a:ea typeface="メイリオ"/>
              </a:rPr>
              <a:t>  　師団内チャット</a:t>
            </a:r>
            <a:endParaRPr lang="en-US" altLang="ja-JP" sz="1400">
              <a:latin typeface="Century Gothic"/>
              <a:ea typeface="メイリオ"/>
            </a:endParaRPr>
          </a:p>
          <a:p>
            <a:r>
              <a:rPr lang="ja-JP" altLang="en-US" sz="1400">
                <a:latin typeface="Century Gothic"/>
                <a:ea typeface="メイリオ"/>
              </a:rPr>
              <a:t>  　師団メンバー</a:t>
            </a:r>
            <a:endParaRPr lang="en-US" altLang="ja-JP" sz="1400">
              <a:latin typeface="Century Gothic"/>
              <a:ea typeface="メイリオ"/>
            </a:endParaRPr>
          </a:p>
          <a:p>
            <a:r>
              <a:rPr lang="ja-JP" altLang="en-US" sz="1400" b="1">
                <a:latin typeface="Century Gothic"/>
                <a:ea typeface="メイリオ"/>
              </a:rPr>
              <a:t>　　</a:t>
            </a:r>
            <a:r>
              <a:rPr lang="ja-JP" altLang="en-US" sz="1400">
                <a:latin typeface="Century Gothic"/>
                <a:ea typeface="メイリオ"/>
              </a:rPr>
              <a:t>それぞれ後述。</a:t>
            </a:r>
            <a:endParaRPr lang="en-US" altLang="ja-JP" sz="1400">
              <a:latin typeface="Century Gothic" panose="020F0302020204030204"/>
              <a:ea typeface="メイリオ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4F442B-6768-49E9-B3C7-51BB125D583C}"/>
              </a:ext>
            </a:extLst>
          </p:cNvPr>
          <p:cNvSpPr/>
          <p:nvPr/>
        </p:nvSpPr>
        <p:spPr>
          <a:xfrm>
            <a:off x="415418" y="1152348"/>
            <a:ext cx="2942053" cy="462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4556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●師団</a:t>
            </a:r>
            <a:r>
              <a:rPr kumimoji="1" lang="en-US" altLang="ja-JP" sz="1400" b="1" dirty="0"/>
              <a:t>TOP</a:t>
            </a:r>
            <a:r>
              <a:rPr kumimoji="1" lang="ja-JP" altLang="en-US" sz="1400" b="1" dirty="0"/>
              <a:t>（師団所属・怪獣兵器所有済み） ）</a:t>
            </a:r>
            <a:r>
              <a:rPr kumimoji="1" lang="en-US" altLang="ja-JP" sz="1400" b="1" dirty="0"/>
              <a:t> [di.101]</a:t>
            </a:r>
            <a:endParaRPr kumimoji="1" lang="ja-JP" altLang="en-US" sz="1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7D32B6A-729A-4F6F-A137-252107CEB8ED}"/>
              </a:ext>
            </a:extLst>
          </p:cNvPr>
          <p:cNvSpPr/>
          <p:nvPr/>
        </p:nvSpPr>
        <p:spPr>
          <a:xfrm>
            <a:off x="415419" y="1145301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FDC6D6-B899-4CDF-94EB-E85D24CDA408}"/>
              </a:ext>
            </a:extLst>
          </p:cNvPr>
          <p:cNvSpPr/>
          <p:nvPr/>
        </p:nvSpPr>
        <p:spPr>
          <a:xfrm>
            <a:off x="415419" y="5354382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C71C6BF-5C89-4DCD-8EC0-19EC8929B3F9}"/>
              </a:ext>
            </a:extLst>
          </p:cNvPr>
          <p:cNvSpPr/>
          <p:nvPr/>
        </p:nvSpPr>
        <p:spPr>
          <a:xfrm>
            <a:off x="2097032" y="2028594"/>
            <a:ext cx="1222799" cy="2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師団エンブレム</a:t>
            </a:r>
            <a:endParaRPr kumimoji="1" lang="en-US" altLang="ja-JP" sz="9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2DFCB4-7052-4AF1-A098-481D47BD8C31}"/>
              </a:ext>
            </a:extLst>
          </p:cNvPr>
          <p:cNvSpPr/>
          <p:nvPr/>
        </p:nvSpPr>
        <p:spPr>
          <a:xfrm>
            <a:off x="353219" y="2028178"/>
            <a:ext cx="1762421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000"/>
              <a:t>師団名４５６７８９０１２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9CDB8C-04D8-4062-A24E-DAEB579A826D}"/>
              </a:ext>
            </a:extLst>
          </p:cNvPr>
          <p:cNvSpPr/>
          <p:nvPr/>
        </p:nvSpPr>
        <p:spPr>
          <a:xfrm>
            <a:off x="415418" y="3214156"/>
            <a:ext cx="2956188" cy="317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b="1">
                <a:solidFill>
                  <a:srgbClr val="FFFF00"/>
                </a:solidFill>
              </a:rPr>
              <a:t>イベント名</a:t>
            </a:r>
            <a:endParaRPr kumimoji="1" lang="en-US" altLang="ja-JP" sz="900" b="1">
              <a:solidFill>
                <a:srgbClr val="FFFF00"/>
              </a:solidFill>
            </a:endParaRPr>
          </a:p>
          <a:p>
            <a:r>
              <a:rPr kumimoji="1" lang="en-US" altLang="ja-JP" sz="900" b="1">
                <a:solidFill>
                  <a:srgbClr val="FFFF00"/>
                </a:solidFill>
              </a:rPr>
              <a:t>XXX</a:t>
            </a:r>
            <a:r>
              <a:rPr kumimoji="1" lang="ja-JP" altLang="en-US" sz="900" b="1">
                <a:solidFill>
                  <a:srgbClr val="FFFF00"/>
                </a:solidFill>
              </a:rPr>
              <a:t> 位</a:t>
            </a:r>
            <a:r>
              <a:rPr kumimoji="1" lang="en-US" altLang="ja-JP" sz="900" b="1">
                <a:solidFill>
                  <a:srgbClr val="FFFF00"/>
                </a:solidFill>
              </a:rPr>
              <a:t>(MM:DD</a:t>
            </a:r>
            <a:r>
              <a:rPr kumimoji="1" lang="ja-JP" altLang="en-US" sz="900" b="1">
                <a:solidFill>
                  <a:srgbClr val="FFFF00"/>
                </a:solidFill>
              </a:rPr>
              <a:t> </a:t>
            </a:r>
            <a:r>
              <a:rPr kumimoji="1" lang="en-US" altLang="ja-JP" sz="900" b="1">
                <a:solidFill>
                  <a:srgbClr val="FFFF00"/>
                </a:solidFill>
              </a:rPr>
              <a:t>HH</a:t>
            </a:r>
            <a:r>
              <a:rPr kumimoji="1" lang="ja-JP" altLang="en-US" sz="900" b="1">
                <a:solidFill>
                  <a:srgbClr val="FFFF00"/>
                </a:solidFill>
              </a:rPr>
              <a:t>時 現在</a:t>
            </a:r>
            <a:r>
              <a:rPr kumimoji="1" lang="en-US" altLang="ja-JP" sz="900" b="1">
                <a:solidFill>
                  <a:srgbClr val="FFFF00"/>
                </a:solidFill>
              </a:rPr>
              <a:t>)</a:t>
            </a:r>
            <a:endParaRPr kumimoji="1" lang="ja-JP" altLang="en-US" sz="900" b="1">
              <a:solidFill>
                <a:srgbClr val="FFFF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DDCF83-5394-4157-8A45-606BE590DACE}"/>
              </a:ext>
            </a:extLst>
          </p:cNvPr>
          <p:cNvSpPr/>
          <p:nvPr/>
        </p:nvSpPr>
        <p:spPr>
          <a:xfrm>
            <a:off x="432660" y="1825311"/>
            <a:ext cx="1096630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/>
              <a:t>LV. XXX</a:t>
            </a:r>
            <a:endParaRPr kumimoji="1" lang="ja-JP" altLang="en-US" sz="1000"/>
          </a:p>
        </p:txBody>
      </p:sp>
      <p:pic>
        <p:nvPicPr>
          <p:cNvPr id="4" name="グラフィックス 3" descr="新しい車いす">
            <a:extLst>
              <a:ext uri="{FF2B5EF4-FFF2-40B4-BE49-F238E27FC236}">
                <a16:creationId xmlns:a16="http://schemas.microsoft.com/office/drawing/2014/main" id="{D5C9915C-B591-41BA-920C-4891FDDDD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833" y="2203746"/>
            <a:ext cx="1064496" cy="106449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D1DB3C2-10A4-4231-95BF-70528CDB7D75}"/>
              </a:ext>
            </a:extLst>
          </p:cNvPr>
          <p:cNvSpPr/>
          <p:nvPr/>
        </p:nvSpPr>
        <p:spPr>
          <a:xfrm>
            <a:off x="1822969" y="2267321"/>
            <a:ext cx="1474063" cy="968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/>
              <a:t>怪獣兵器名</a:t>
            </a:r>
            <a:endParaRPr kumimoji="1" lang="en-US" altLang="ja-JP" sz="1000"/>
          </a:p>
          <a:p>
            <a:r>
              <a:rPr kumimoji="1" lang="en-US" altLang="ja-JP" sz="1000"/>
              <a:t>LV. </a:t>
            </a:r>
            <a:r>
              <a:rPr kumimoji="1" lang="ja-JP" altLang="en-US" sz="1000"/>
              <a:t>　　　</a:t>
            </a:r>
            <a:r>
              <a:rPr kumimoji="1" lang="en-US" altLang="ja-JP" sz="1000"/>
              <a:t>XXXXXX</a:t>
            </a:r>
          </a:p>
          <a:p>
            <a:r>
              <a:rPr kumimoji="1" lang="en-US" altLang="ja-JP" sz="1000"/>
              <a:t>POWER</a:t>
            </a:r>
            <a:r>
              <a:rPr kumimoji="1" lang="ja-JP" altLang="en-US" sz="1000"/>
              <a:t>　  </a:t>
            </a:r>
            <a:r>
              <a:rPr kumimoji="1" lang="en-US" altLang="ja-JP" sz="1000"/>
              <a:t>XXXXXX</a:t>
            </a:r>
          </a:p>
          <a:p>
            <a:r>
              <a:rPr kumimoji="1" lang="en-US" altLang="ja-JP" sz="1000"/>
              <a:t>TIME</a:t>
            </a:r>
            <a:r>
              <a:rPr kumimoji="1" lang="ja-JP" altLang="en-US" sz="1000"/>
              <a:t>　　  </a:t>
            </a:r>
            <a:r>
              <a:rPr kumimoji="1" lang="en-US" altLang="ja-JP" sz="1000"/>
              <a:t>XXXXXX</a:t>
            </a:r>
          </a:p>
          <a:p>
            <a:r>
              <a:rPr kumimoji="1" lang="ja-JP" altLang="en-US" sz="800"/>
              <a:t>効果</a:t>
            </a:r>
            <a:endParaRPr kumimoji="1" lang="en-US" altLang="ja-JP" sz="800"/>
          </a:p>
          <a:p>
            <a:r>
              <a:rPr kumimoji="1" lang="ja-JP" altLang="en-US" sz="500"/>
              <a:t>説明文１２３４５６７８９０１２３４５６</a:t>
            </a:r>
            <a:endParaRPr kumimoji="1" lang="en-US" altLang="ja-JP" sz="500"/>
          </a:p>
          <a:p>
            <a:r>
              <a:rPr kumimoji="1" lang="ja-JP" altLang="en-US" sz="500"/>
              <a:t>説明文１２３４５６７８９０１２３４５６</a:t>
            </a:r>
            <a:endParaRPr kumimoji="1" lang="en-US" altLang="ja-JP" sz="5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FB2A9CF-9F5B-47F5-865C-01FE109267B0}"/>
              </a:ext>
            </a:extLst>
          </p:cNvPr>
          <p:cNvSpPr/>
          <p:nvPr/>
        </p:nvSpPr>
        <p:spPr>
          <a:xfrm>
            <a:off x="415419" y="3517858"/>
            <a:ext cx="2942052" cy="18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23BC2A8-203B-4BC1-B858-72B423FEEE46}"/>
              </a:ext>
            </a:extLst>
          </p:cNvPr>
          <p:cNvSpPr/>
          <p:nvPr/>
        </p:nvSpPr>
        <p:spPr>
          <a:xfrm>
            <a:off x="415418" y="3537770"/>
            <a:ext cx="974472" cy="270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チャット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19C3C63-15DF-4C20-BE20-905E97EF38AF}"/>
              </a:ext>
            </a:extLst>
          </p:cNvPr>
          <p:cNvSpPr/>
          <p:nvPr/>
        </p:nvSpPr>
        <p:spPr>
          <a:xfrm>
            <a:off x="1396826" y="3519338"/>
            <a:ext cx="974472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ショップ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FE98836-2FDE-4B43-8AC6-81161D282DD2}"/>
              </a:ext>
            </a:extLst>
          </p:cNvPr>
          <p:cNvSpPr/>
          <p:nvPr/>
        </p:nvSpPr>
        <p:spPr>
          <a:xfrm>
            <a:off x="2374840" y="3521666"/>
            <a:ext cx="974472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メンバー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7F5A0AD-1338-4F93-8FB1-8B496F3B2F22}"/>
              </a:ext>
            </a:extLst>
          </p:cNvPr>
          <p:cNvSpPr txBox="1"/>
          <p:nvPr/>
        </p:nvSpPr>
        <p:spPr>
          <a:xfrm>
            <a:off x="879891" y="4102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B729B47-0FF5-4924-873C-8C3EAD904A2A}"/>
              </a:ext>
            </a:extLst>
          </p:cNvPr>
          <p:cNvSpPr txBox="1"/>
          <p:nvPr/>
        </p:nvSpPr>
        <p:spPr>
          <a:xfrm>
            <a:off x="401564" y="4004564"/>
            <a:ext cx="4463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30B1F44-1F56-4534-B46C-6BD825C45F28}"/>
              </a:ext>
            </a:extLst>
          </p:cNvPr>
          <p:cNvSpPr txBox="1"/>
          <p:nvPr/>
        </p:nvSpPr>
        <p:spPr>
          <a:xfrm>
            <a:off x="726511" y="3815785"/>
            <a:ext cx="2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  <a:endParaRPr kumimoji="1" lang="en-US" altLang="ja-JP" sz="700">
              <a:solidFill>
                <a:schemeClr val="bg1"/>
              </a:solidFill>
            </a:endParaRPr>
          </a:p>
          <a:p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AE6BD34-6E8F-44AE-BBF2-D52334FCD35C}"/>
              </a:ext>
            </a:extLst>
          </p:cNvPr>
          <p:cNvSpPr txBox="1"/>
          <p:nvPr/>
        </p:nvSpPr>
        <p:spPr>
          <a:xfrm>
            <a:off x="401564" y="4332570"/>
            <a:ext cx="4463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36BFD0C-4BFA-41A1-BB13-3A26DCCE2A0B}"/>
              </a:ext>
            </a:extLst>
          </p:cNvPr>
          <p:cNvSpPr txBox="1"/>
          <p:nvPr/>
        </p:nvSpPr>
        <p:spPr>
          <a:xfrm>
            <a:off x="726511" y="4143791"/>
            <a:ext cx="2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  <a:endParaRPr kumimoji="1" lang="en-US" altLang="ja-JP" sz="700">
              <a:solidFill>
                <a:schemeClr val="bg1"/>
              </a:solidFill>
            </a:endParaRPr>
          </a:p>
          <a:p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A510AAC-1FDD-4CE4-8233-66F7AE4D0790}"/>
              </a:ext>
            </a:extLst>
          </p:cNvPr>
          <p:cNvSpPr txBox="1"/>
          <p:nvPr/>
        </p:nvSpPr>
        <p:spPr>
          <a:xfrm>
            <a:off x="2862928" y="4644543"/>
            <a:ext cx="4463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7EF59CF-3C47-416A-84AD-0EDFCC9607F2}"/>
              </a:ext>
            </a:extLst>
          </p:cNvPr>
          <p:cNvSpPr txBox="1"/>
          <p:nvPr/>
        </p:nvSpPr>
        <p:spPr>
          <a:xfrm>
            <a:off x="535755" y="4452844"/>
            <a:ext cx="2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  <a:endParaRPr kumimoji="1" lang="en-US" altLang="ja-JP" sz="700">
              <a:solidFill>
                <a:schemeClr val="bg1"/>
              </a:solidFill>
            </a:endParaRPr>
          </a:p>
          <a:p>
            <a:pPr algn="r"/>
            <a:r>
              <a:rPr kumimoji="1" lang="ja-JP" altLang="en-US" sz="700">
                <a:solidFill>
                  <a:schemeClr val="bg1"/>
                </a:solidFill>
              </a:rPr>
              <a:t>テキスト５６７８９０１２３４５６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6559EDC-7985-42FD-B9F4-BD71795F3959}"/>
              </a:ext>
            </a:extLst>
          </p:cNvPr>
          <p:cNvSpPr txBox="1"/>
          <p:nvPr/>
        </p:nvSpPr>
        <p:spPr>
          <a:xfrm>
            <a:off x="401564" y="5009571"/>
            <a:ext cx="4463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</a:t>
            </a:r>
          </a:p>
        </p:txBody>
      </p:sp>
      <p:pic>
        <p:nvPicPr>
          <p:cNvPr id="76" name="グラフィックス 75" descr="サングラスをかけた顔 (塗りつぶしなし)">
            <a:extLst>
              <a:ext uri="{FF2B5EF4-FFF2-40B4-BE49-F238E27FC236}">
                <a16:creationId xmlns:a16="http://schemas.microsoft.com/office/drawing/2014/main" id="{C8BD8C04-7712-42B6-AA9D-AF32A9C83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747" y="4690899"/>
            <a:ext cx="523501" cy="523501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BE9739C-97C0-4744-AE25-9889662F5E32}"/>
              </a:ext>
            </a:extLst>
          </p:cNvPr>
          <p:cNvSpPr/>
          <p:nvPr/>
        </p:nvSpPr>
        <p:spPr>
          <a:xfrm>
            <a:off x="689150" y="5101447"/>
            <a:ext cx="2384931" cy="257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/>
              <a:t>テキストボックス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E5B59B8-ECA4-420E-A4E2-BCCBC096311C}"/>
              </a:ext>
            </a:extLst>
          </p:cNvPr>
          <p:cNvSpPr/>
          <p:nvPr/>
        </p:nvSpPr>
        <p:spPr>
          <a:xfrm>
            <a:off x="3087960" y="5101861"/>
            <a:ext cx="255632" cy="257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51F32B8D-668C-4710-A731-9A0EDF992BAC}"/>
              </a:ext>
            </a:extLst>
          </p:cNvPr>
          <p:cNvGrpSpPr/>
          <p:nvPr/>
        </p:nvGrpSpPr>
        <p:grpSpPr>
          <a:xfrm>
            <a:off x="408193" y="5098901"/>
            <a:ext cx="293226" cy="257448"/>
            <a:chOff x="2796697" y="5103494"/>
            <a:chExt cx="293226" cy="257448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1A4DA071-520A-4E65-BB3A-50DD44A2FCB7}"/>
                </a:ext>
              </a:extLst>
            </p:cNvPr>
            <p:cNvSpPr/>
            <p:nvPr/>
          </p:nvSpPr>
          <p:spPr>
            <a:xfrm>
              <a:off x="2816219" y="5103494"/>
              <a:ext cx="255632" cy="257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F1A9B693-9113-4F87-9DB4-F0762EAB0462}"/>
                </a:ext>
              </a:extLst>
            </p:cNvPr>
            <p:cNvSpPr txBox="1"/>
            <p:nvPr/>
          </p:nvSpPr>
          <p:spPr>
            <a:xfrm>
              <a:off x="2796697" y="5128484"/>
              <a:ext cx="2932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スタ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ンプ</a:t>
              </a:r>
            </a:p>
          </p:txBody>
        </p: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28680F-B03F-403F-9BBF-5C847BF7CE6C}"/>
              </a:ext>
            </a:extLst>
          </p:cNvPr>
          <p:cNvSpPr txBox="1"/>
          <p:nvPr/>
        </p:nvSpPr>
        <p:spPr>
          <a:xfrm>
            <a:off x="3068048" y="5162281"/>
            <a:ext cx="29322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">
                <a:solidFill>
                  <a:schemeClr val="bg1"/>
                </a:solidFill>
              </a:rPr>
              <a:t>投稿</a:t>
            </a: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44A619C4-9879-4158-ADC1-41AD960651B6}"/>
              </a:ext>
            </a:extLst>
          </p:cNvPr>
          <p:cNvGrpSpPr/>
          <p:nvPr/>
        </p:nvGrpSpPr>
        <p:grpSpPr>
          <a:xfrm>
            <a:off x="395130" y="4125019"/>
            <a:ext cx="452778" cy="225786"/>
            <a:chOff x="320920" y="3839560"/>
            <a:chExt cx="649211" cy="323741"/>
          </a:xfrm>
        </p:grpSpPr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80583495-9088-406A-81CD-B93C907BE927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BE9E0DA4-D8EE-4124-954F-42FB7C394B78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30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リーダー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A4E004E-2B71-44A3-98FD-C0486AB9100B}"/>
              </a:ext>
            </a:extLst>
          </p:cNvPr>
          <p:cNvGrpSpPr/>
          <p:nvPr/>
        </p:nvGrpSpPr>
        <p:grpSpPr>
          <a:xfrm>
            <a:off x="2854452" y="4452843"/>
            <a:ext cx="452778" cy="225786"/>
            <a:chOff x="320920" y="3839560"/>
            <a:chExt cx="649211" cy="323741"/>
          </a:xfrm>
        </p:grpSpPr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A6D8AC79-9436-425A-B61E-5CE9C0BAFBFE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289DD6BE-9E4E-4529-90DD-5A23A44F3706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30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リーダー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7A35155-52E8-48A2-8549-A189C1AB2AB5}"/>
              </a:ext>
            </a:extLst>
          </p:cNvPr>
          <p:cNvSpPr txBox="1"/>
          <p:nvPr/>
        </p:nvSpPr>
        <p:spPr>
          <a:xfrm>
            <a:off x="415419" y="1568432"/>
            <a:ext cx="2942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師団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2A5263D-1B19-4E5A-AD2C-B714BDB0A0B9}"/>
              </a:ext>
            </a:extLst>
          </p:cNvPr>
          <p:cNvSpPr/>
          <p:nvPr/>
        </p:nvSpPr>
        <p:spPr>
          <a:xfrm>
            <a:off x="1843222" y="1607949"/>
            <a:ext cx="1576448" cy="237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600"/>
              <a:t>師団</a:t>
            </a:r>
            <a:r>
              <a:rPr kumimoji="1" lang="en-US" altLang="ja-JP" sz="600"/>
              <a:t>ID : XXX,XXX,XXX</a:t>
            </a:r>
            <a:endParaRPr kumimoji="1" lang="ja-JP" altLang="en-US" sz="60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1D794C0D-F6FB-4C07-9538-B101D26330D9}"/>
              </a:ext>
            </a:extLst>
          </p:cNvPr>
          <p:cNvGrpSpPr/>
          <p:nvPr/>
        </p:nvGrpSpPr>
        <p:grpSpPr>
          <a:xfrm>
            <a:off x="2629029" y="3261251"/>
            <a:ext cx="901524" cy="218394"/>
            <a:chOff x="320920" y="3839560"/>
            <a:chExt cx="649211" cy="313142"/>
          </a:xfrm>
        </p:grpSpPr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5DABA48E-A10B-4512-88DE-94D5ADD62130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1671BDC2-0C87-4B98-A0EB-6B099DFC2561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28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イベントへ</a:t>
              </a:r>
            </a:p>
          </p:txBody>
        </p:sp>
      </p:grp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C615290-99C2-436C-BB0A-0390A2FDC689}"/>
              </a:ext>
            </a:extLst>
          </p:cNvPr>
          <p:cNvSpPr/>
          <p:nvPr/>
        </p:nvSpPr>
        <p:spPr>
          <a:xfrm>
            <a:off x="2017739" y="1892087"/>
            <a:ext cx="143763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/>
              <a:t>師団称号師団称号師団称号</a:t>
            </a:r>
          </a:p>
          <a:p>
            <a:endParaRPr kumimoji="1" lang="en-US" altLang="ja-JP" sz="800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76E969C5-722F-4553-AA33-08D9EB2713FE}"/>
              </a:ext>
            </a:extLst>
          </p:cNvPr>
          <p:cNvGrpSpPr/>
          <p:nvPr/>
        </p:nvGrpSpPr>
        <p:grpSpPr>
          <a:xfrm>
            <a:off x="395130" y="3808356"/>
            <a:ext cx="452778" cy="225786"/>
            <a:chOff x="320920" y="3839560"/>
            <a:chExt cx="649211" cy="323741"/>
          </a:xfrm>
        </p:grpSpPr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7BC55B18-2E56-4854-AD27-E732DB177335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68DA4132-2FFD-4FC7-BF42-0A96DA67B110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30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リーダー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C32346D-7425-44FE-8EC4-9A80B951EF8D}"/>
              </a:ext>
            </a:extLst>
          </p:cNvPr>
          <p:cNvSpPr/>
          <p:nvPr/>
        </p:nvSpPr>
        <p:spPr>
          <a:xfrm>
            <a:off x="330537" y="3546513"/>
            <a:ext cx="3102154" cy="1820775"/>
          </a:xfrm>
          <a:prstGeom prst="rect">
            <a:avLst/>
          </a:prstGeom>
          <a:solidFill>
            <a:srgbClr val="20386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/>
              <a:t>※</a:t>
            </a:r>
            <a:r>
              <a:rPr kumimoji="1" lang="ja-JP" altLang="en-US" b="1"/>
              <a:t> 後述</a:t>
            </a:r>
          </a:p>
        </p:txBody>
      </p:sp>
    </p:spTree>
    <p:extLst>
      <p:ext uri="{BB962C8B-B14F-4D97-AF65-F5344CB8AC3E}">
        <p14:creationId xmlns:p14="http://schemas.microsoft.com/office/powerpoint/2010/main" val="26187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3965257" y="636716"/>
            <a:ext cx="5109091" cy="270843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●師団チャット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200" b="1" dirty="0">
                <a:latin typeface="Century Gothic" panose="020F0302020204030204"/>
                <a:ea typeface="メイリオ"/>
              </a:rPr>
              <a:t>　 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師団内でチャットを使用することができる。　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 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※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入団、退団通知は自動で投稿。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要素</a:t>
            </a:r>
            <a:endParaRPr lang="en-US" altLang="ja-JP" sz="12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リーダーアイコン、ユーザー名、テキスト、スタンプ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・リーダーアイコンをタップするとプロフィールが表示。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・右下投稿ボタンを押してテキストを投稿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・左下スタンプボタンを押してスタンプを選んで投稿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　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OK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ボタンで閉じる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・イケナイテキストについては、投稿時に判定。ウィンドウで示唆。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・投稿ボタン上の下三角ボタンで最新のメッセージ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(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最下部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)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に移動。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3023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●師団</a:t>
            </a:r>
            <a:r>
              <a:rPr kumimoji="1" lang="en-US" altLang="ja-JP" sz="1400" b="1" dirty="0"/>
              <a:t>TOP(</a:t>
            </a:r>
            <a:r>
              <a:rPr kumimoji="1" lang="ja-JP" altLang="en-US" sz="1400" b="1" dirty="0"/>
              <a:t>チャット</a:t>
            </a:r>
            <a:r>
              <a:rPr kumimoji="1" lang="en-US" altLang="ja-JP" sz="1400" b="1" dirty="0"/>
              <a:t>) [di.100, di.101]</a:t>
            </a:r>
            <a:endParaRPr kumimoji="1" lang="ja-JP" altLang="en-US" sz="1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67645E-94CE-4964-BB60-4DFDDF301C9E}"/>
              </a:ext>
            </a:extLst>
          </p:cNvPr>
          <p:cNvSpPr/>
          <p:nvPr/>
        </p:nvSpPr>
        <p:spPr>
          <a:xfrm>
            <a:off x="415419" y="1142872"/>
            <a:ext cx="2942053" cy="462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A09A5F7-4D50-4F36-BB29-796C1DEF7742}"/>
              </a:ext>
            </a:extLst>
          </p:cNvPr>
          <p:cNvSpPr/>
          <p:nvPr/>
        </p:nvSpPr>
        <p:spPr>
          <a:xfrm>
            <a:off x="415419" y="1145301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C49EBB8-A2E0-4988-A2B9-1B1C9F363FF5}"/>
              </a:ext>
            </a:extLst>
          </p:cNvPr>
          <p:cNvSpPr/>
          <p:nvPr/>
        </p:nvSpPr>
        <p:spPr>
          <a:xfrm>
            <a:off x="415419" y="5354382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22B8401-0313-4BF4-BE11-1C656784DA69}"/>
              </a:ext>
            </a:extLst>
          </p:cNvPr>
          <p:cNvSpPr/>
          <p:nvPr/>
        </p:nvSpPr>
        <p:spPr>
          <a:xfrm>
            <a:off x="415418" y="3214156"/>
            <a:ext cx="2956188" cy="317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b="1">
                <a:solidFill>
                  <a:srgbClr val="FFFF00"/>
                </a:solidFill>
              </a:rPr>
              <a:t>イベント名</a:t>
            </a:r>
            <a:endParaRPr kumimoji="1" lang="en-US" altLang="ja-JP" sz="900" b="1">
              <a:solidFill>
                <a:srgbClr val="FFFF00"/>
              </a:solidFill>
            </a:endParaRPr>
          </a:p>
          <a:p>
            <a:r>
              <a:rPr kumimoji="1" lang="en-US" altLang="ja-JP" sz="900" b="1">
                <a:solidFill>
                  <a:srgbClr val="FFFF00"/>
                </a:solidFill>
              </a:rPr>
              <a:t>XXX</a:t>
            </a:r>
            <a:r>
              <a:rPr kumimoji="1" lang="ja-JP" altLang="en-US" sz="900" b="1">
                <a:solidFill>
                  <a:srgbClr val="FFFF00"/>
                </a:solidFill>
              </a:rPr>
              <a:t> 位</a:t>
            </a:r>
            <a:r>
              <a:rPr kumimoji="1" lang="en-US" altLang="ja-JP" sz="900" b="1">
                <a:solidFill>
                  <a:srgbClr val="FFFF00"/>
                </a:solidFill>
              </a:rPr>
              <a:t>(MM:DD</a:t>
            </a:r>
            <a:r>
              <a:rPr kumimoji="1" lang="ja-JP" altLang="en-US" sz="900" b="1">
                <a:solidFill>
                  <a:srgbClr val="FFFF00"/>
                </a:solidFill>
              </a:rPr>
              <a:t> </a:t>
            </a:r>
            <a:r>
              <a:rPr kumimoji="1" lang="en-US" altLang="ja-JP" sz="900" b="1">
                <a:solidFill>
                  <a:srgbClr val="FFFF00"/>
                </a:solidFill>
              </a:rPr>
              <a:t>HH</a:t>
            </a:r>
            <a:r>
              <a:rPr kumimoji="1" lang="ja-JP" altLang="en-US" sz="900" b="1">
                <a:solidFill>
                  <a:srgbClr val="FFFF00"/>
                </a:solidFill>
              </a:rPr>
              <a:t>時 現在</a:t>
            </a:r>
            <a:r>
              <a:rPr kumimoji="1" lang="en-US" altLang="ja-JP" sz="900" b="1">
                <a:solidFill>
                  <a:srgbClr val="FFFF00"/>
                </a:solidFill>
              </a:rPr>
              <a:t>)</a:t>
            </a:r>
            <a:endParaRPr kumimoji="1" lang="ja-JP" altLang="en-US" sz="900" b="1">
              <a:solidFill>
                <a:srgbClr val="FFFF00"/>
              </a:solidFill>
            </a:endParaRPr>
          </a:p>
        </p:txBody>
      </p:sp>
      <p:pic>
        <p:nvPicPr>
          <p:cNvPr id="18" name="グラフィックス 17" descr="新しい車いす">
            <a:extLst>
              <a:ext uri="{FF2B5EF4-FFF2-40B4-BE49-F238E27FC236}">
                <a16:creationId xmlns:a16="http://schemas.microsoft.com/office/drawing/2014/main" id="{1D81EFE8-D4EB-4F53-AC4E-80783AA3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257" y="2117384"/>
            <a:ext cx="1184539" cy="1147817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605FDB4-262F-4166-A2D2-10F3743FE45A}"/>
              </a:ext>
            </a:extLst>
          </p:cNvPr>
          <p:cNvSpPr/>
          <p:nvPr/>
        </p:nvSpPr>
        <p:spPr>
          <a:xfrm>
            <a:off x="1802978" y="1956721"/>
            <a:ext cx="1474063" cy="1369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/>
              <a:t>怪獣兵器名</a:t>
            </a:r>
            <a:endParaRPr kumimoji="1" lang="en-US" altLang="ja-JP" sz="1000"/>
          </a:p>
          <a:p>
            <a:r>
              <a:rPr kumimoji="1" lang="en-US" altLang="ja-JP" sz="1000"/>
              <a:t>LV. </a:t>
            </a:r>
            <a:r>
              <a:rPr kumimoji="1" lang="ja-JP" altLang="en-US" sz="1000"/>
              <a:t>　　　</a:t>
            </a:r>
            <a:r>
              <a:rPr kumimoji="1" lang="en-US" altLang="ja-JP" sz="1000"/>
              <a:t>XXXXXX</a:t>
            </a:r>
          </a:p>
          <a:p>
            <a:r>
              <a:rPr kumimoji="1" lang="en-US" altLang="ja-JP" sz="1000"/>
              <a:t>POWER</a:t>
            </a:r>
            <a:r>
              <a:rPr kumimoji="1" lang="ja-JP" altLang="en-US" sz="1000"/>
              <a:t>　  </a:t>
            </a:r>
            <a:r>
              <a:rPr kumimoji="1" lang="en-US" altLang="ja-JP" sz="1000"/>
              <a:t>XXXXXX</a:t>
            </a:r>
          </a:p>
          <a:p>
            <a:r>
              <a:rPr kumimoji="1" lang="en-US" altLang="ja-JP" sz="1000"/>
              <a:t>TIME</a:t>
            </a:r>
            <a:r>
              <a:rPr kumimoji="1" lang="ja-JP" altLang="en-US" sz="1000"/>
              <a:t>　　  </a:t>
            </a:r>
            <a:r>
              <a:rPr kumimoji="1" lang="en-US" altLang="ja-JP" sz="1000"/>
              <a:t>XXXXXX</a:t>
            </a:r>
          </a:p>
          <a:p>
            <a:endParaRPr kumimoji="1" lang="en-US" altLang="ja-JP" sz="1000"/>
          </a:p>
          <a:p>
            <a:r>
              <a:rPr kumimoji="1" lang="ja-JP" altLang="en-US" sz="800"/>
              <a:t>効果</a:t>
            </a:r>
            <a:endParaRPr kumimoji="1" lang="en-US" altLang="ja-JP" sz="800"/>
          </a:p>
          <a:p>
            <a:r>
              <a:rPr kumimoji="1" lang="ja-JP" altLang="en-US" sz="500"/>
              <a:t>説明文１２３４５６７８９０１２３４５６</a:t>
            </a:r>
            <a:endParaRPr kumimoji="1" lang="en-US" altLang="ja-JP" sz="500"/>
          </a:p>
          <a:p>
            <a:r>
              <a:rPr kumimoji="1" lang="ja-JP" altLang="en-US" sz="500"/>
              <a:t>説明文１２３４５６７８９０１２３４５６</a:t>
            </a:r>
            <a:endParaRPr kumimoji="1" lang="en-US" altLang="ja-JP" sz="5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112A0B-95FE-42E3-8FC1-92CCC11E2E8E}"/>
              </a:ext>
            </a:extLst>
          </p:cNvPr>
          <p:cNvSpPr/>
          <p:nvPr/>
        </p:nvSpPr>
        <p:spPr>
          <a:xfrm>
            <a:off x="415419" y="3517858"/>
            <a:ext cx="2942052" cy="18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313DD41-5B71-4D0C-88D2-54E8DAE5A3DD}"/>
              </a:ext>
            </a:extLst>
          </p:cNvPr>
          <p:cNvSpPr/>
          <p:nvPr/>
        </p:nvSpPr>
        <p:spPr>
          <a:xfrm>
            <a:off x="415418" y="3537770"/>
            <a:ext cx="974472" cy="270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チャット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58AF719-9F80-4476-9855-9991EDCFC1DC}"/>
              </a:ext>
            </a:extLst>
          </p:cNvPr>
          <p:cNvSpPr/>
          <p:nvPr/>
        </p:nvSpPr>
        <p:spPr>
          <a:xfrm>
            <a:off x="1396826" y="3519338"/>
            <a:ext cx="974472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ショップ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16BAE54-38D4-4D71-8B21-94D7D12FC9BA}"/>
              </a:ext>
            </a:extLst>
          </p:cNvPr>
          <p:cNvSpPr/>
          <p:nvPr/>
        </p:nvSpPr>
        <p:spPr>
          <a:xfrm>
            <a:off x="2374840" y="3521666"/>
            <a:ext cx="974472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メンバー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9AFF275-FD81-430B-A9F7-2A0E8A00EE30}"/>
              </a:ext>
            </a:extLst>
          </p:cNvPr>
          <p:cNvSpPr txBox="1"/>
          <p:nvPr/>
        </p:nvSpPr>
        <p:spPr>
          <a:xfrm>
            <a:off x="726511" y="3847261"/>
            <a:ext cx="2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bg1"/>
                </a:solidFill>
              </a:rPr>
              <a:t>テキスト５６７８９０１２３４５６</a:t>
            </a:r>
            <a:endParaRPr kumimoji="1" lang="en-US" altLang="ja-JP" sz="700" dirty="0">
              <a:solidFill>
                <a:schemeClr val="bg1"/>
              </a:solidFill>
            </a:endParaRPr>
          </a:p>
          <a:p>
            <a:r>
              <a:rPr kumimoji="1" lang="ja-JP" altLang="en-US" sz="700" dirty="0">
                <a:solidFill>
                  <a:schemeClr val="bg1"/>
                </a:solidFill>
              </a:rPr>
              <a:t>テキスト５６７８９０１２３４５６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2E32D32-C43C-41A9-89CE-D7E4BAF19093}"/>
              </a:ext>
            </a:extLst>
          </p:cNvPr>
          <p:cNvSpPr txBox="1"/>
          <p:nvPr/>
        </p:nvSpPr>
        <p:spPr>
          <a:xfrm>
            <a:off x="401564" y="4609391"/>
            <a:ext cx="121054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ユーザー名ユーザー名ユーザー名ユーザー名</a:t>
            </a:r>
          </a:p>
        </p:txBody>
      </p:sp>
      <p:pic>
        <p:nvPicPr>
          <p:cNvPr id="35" name="グラフィックス 34" descr="サングラスをかけた顔 (塗りつぶしなし)">
            <a:extLst>
              <a:ext uri="{FF2B5EF4-FFF2-40B4-BE49-F238E27FC236}">
                <a16:creationId xmlns:a16="http://schemas.microsoft.com/office/drawing/2014/main" id="{61DEC44F-C5F1-4700-96A0-8E3E550D9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747" y="4690899"/>
            <a:ext cx="523501" cy="523501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435A75B-2E1B-49AB-ABF9-5E3305D82CAA}"/>
              </a:ext>
            </a:extLst>
          </p:cNvPr>
          <p:cNvSpPr/>
          <p:nvPr/>
        </p:nvSpPr>
        <p:spPr>
          <a:xfrm>
            <a:off x="689150" y="5101447"/>
            <a:ext cx="2384931" cy="257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/>
              <a:t>テキストボックス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6A0DF8B-2DF1-49B5-9635-186C4E3BCEFA}"/>
              </a:ext>
            </a:extLst>
          </p:cNvPr>
          <p:cNvSpPr/>
          <p:nvPr/>
        </p:nvSpPr>
        <p:spPr>
          <a:xfrm>
            <a:off x="3087960" y="5101861"/>
            <a:ext cx="222329" cy="22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56F1EA75-2277-49E2-83A8-EDA4E26A5269}"/>
              </a:ext>
            </a:extLst>
          </p:cNvPr>
          <p:cNvGrpSpPr/>
          <p:nvPr/>
        </p:nvGrpSpPr>
        <p:grpSpPr>
          <a:xfrm>
            <a:off x="408193" y="5098901"/>
            <a:ext cx="293226" cy="257448"/>
            <a:chOff x="2796697" y="5103494"/>
            <a:chExt cx="293226" cy="257448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34816A3-095B-4DDD-B8CA-0931D1BADB5D}"/>
                </a:ext>
              </a:extLst>
            </p:cNvPr>
            <p:cNvSpPr/>
            <p:nvPr/>
          </p:nvSpPr>
          <p:spPr>
            <a:xfrm>
              <a:off x="2816219" y="5103494"/>
              <a:ext cx="255632" cy="257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92185A7-FA55-4CC7-B0E7-7D4189113D0D}"/>
                </a:ext>
              </a:extLst>
            </p:cNvPr>
            <p:cNvSpPr txBox="1"/>
            <p:nvPr/>
          </p:nvSpPr>
          <p:spPr>
            <a:xfrm>
              <a:off x="2796697" y="5128484"/>
              <a:ext cx="2932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スタ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ンプ</a:t>
              </a:r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C2D7326-14F6-4611-85EE-0CFF2E08192C}"/>
              </a:ext>
            </a:extLst>
          </p:cNvPr>
          <p:cNvSpPr txBox="1"/>
          <p:nvPr/>
        </p:nvSpPr>
        <p:spPr>
          <a:xfrm>
            <a:off x="3068048" y="5162281"/>
            <a:ext cx="25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>
                <a:solidFill>
                  <a:schemeClr val="bg1"/>
                </a:solidFill>
              </a:rPr>
              <a:t>投稿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FB41183-3CD0-4152-8DC7-FEA418E2D3E4}"/>
              </a:ext>
            </a:extLst>
          </p:cNvPr>
          <p:cNvSpPr txBox="1"/>
          <p:nvPr/>
        </p:nvSpPr>
        <p:spPr>
          <a:xfrm>
            <a:off x="415419" y="1568432"/>
            <a:ext cx="2942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師団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3EDA31F-DEBE-4E20-BB29-B87A8E03184D}"/>
              </a:ext>
            </a:extLst>
          </p:cNvPr>
          <p:cNvGrpSpPr/>
          <p:nvPr/>
        </p:nvGrpSpPr>
        <p:grpSpPr>
          <a:xfrm>
            <a:off x="2629029" y="3261251"/>
            <a:ext cx="901524" cy="218394"/>
            <a:chOff x="320920" y="3839560"/>
            <a:chExt cx="649211" cy="313142"/>
          </a:xfrm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0CAACB92-8F93-4202-B309-EEA33DBB64B9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79FACC44-8513-4A35-8470-96F105107768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28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イベントへ</a:t>
              </a:r>
            </a:p>
          </p:txBody>
        </p:sp>
      </p:grp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B0801CB-122A-4426-9DC8-B5A6D7AF14D1}"/>
              </a:ext>
            </a:extLst>
          </p:cNvPr>
          <p:cNvSpPr txBox="1"/>
          <p:nvPr/>
        </p:nvSpPr>
        <p:spPr>
          <a:xfrm>
            <a:off x="5041873" y="5500029"/>
            <a:ext cx="1242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solidFill>
                  <a:schemeClr val="bg1"/>
                </a:solidFill>
              </a:rPr>
              <a:t>RANK</a:t>
            </a:r>
            <a:r>
              <a:rPr kumimoji="1" lang="ja-JP" altLang="en-US" sz="1000">
                <a:solidFill>
                  <a:schemeClr val="bg1"/>
                </a:solidFill>
              </a:rPr>
              <a:t> </a:t>
            </a:r>
            <a:r>
              <a:rPr kumimoji="1" lang="en-US" altLang="ja-JP" sz="1000">
                <a:solidFill>
                  <a:schemeClr val="bg1"/>
                </a:solidFill>
              </a:rPr>
              <a:t>XXX</a:t>
            </a:r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08F6249C-0B5C-4B70-ADFA-45600162CDC8}"/>
              </a:ext>
            </a:extLst>
          </p:cNvPr>
          <p:cNvGrpSpPr/>
          <p:nvPr/>
        </p:nvGrpSpPr>
        <p:grpSpPr>
          <a:xfrm>
            <a:off x="3450334" y="4620247"/>
            <a:ext cx="2057400" cy="1293322"/>
            <a:chOff x="6010100" y="4594136"/>
            <a:chExt cx="2942052" cy="1849431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E14EF8ED-D5D9-4B60-80AD-CB3DC0CA8425}"/>
                </a:ext>
              </a:extLst>
            </p:cNvPr>
            <p:cNvSpPr/>
            <p:nvPr/>
          </p:nvSpPr>
          <p:spPr>
            <a:xfrm>
              <a:off x="6010100" y="4594136"/>
              <a:ext cx="2942052" cy="1849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グラフィックス 4" descr="恋をしている顔 (塗りつぶしなし)">
              <a:extLst>
                <a:ext uri="{FF2B5EF4-FFF2-40B4-BE49-F238E27FC236}">
                  <a16:creationId xmlns:a16="http://schemas.microsoft.com/office/drawing/2014/main" id="{7DFAB395-8722-42F6-A08B-829815E8A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02349" y="5390191"/>
              <a:ext cx="499254" cy="499254"/>
            </a:xfrm>
            <a:prstGeom prst="rect">
              <a:avLst/>
            </a:prstGeom>
          </p:spPr>
        </p:pic>
        <p:pic>
          <p:nvPicPr>
            <p:cNvPr id="66" name="グラフィックス 65" descr="笑顔 (塗りつぶしなし)">
              <a:extLst>
                <a:ext uri="{FF2B5EF4-FFF2-40B4-BE49-F238E27FC236}">
                  <a16:creationId xmlns:a16="http://schemas.microsoft.com/office/drawing/2014/main" id="{3D943019-F134-45F0-812A-0F9FAFAC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93984" y="4813808"/>
              <a:ext cx="499254" cy="499254"/>
            </a:xfrm>
            <a:prstGeom prst="rect">
              <a:avLst/>
            </a:prstGeom>
          </p:spPr>
        </p:pic>
        <p:pic>
          <p:nvPicPr>
            <p:cNvPr id="68" name="グラフィックス 67" descr="神経質な顔 (塗りつぶしなし)">
              <a:extLst>
                <a:ext uri="{FF2B5EF4-FFF2-40B4-BE49-F238E27FC236}">
                  <a16:creationId xmlns:a16="http://schemas.microsoft.com/office/drawing/2014/main" id="{B2920281-2549-43BC-85C0-E1C3EAD4D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87477" y="4805595"/>
              <a:ext cx="499254" cy="499254"/>
            </a:xfrm>
            <a:prstGeom prst="rect">
              <a:avLst/>
            </a:prstGeom>
          </p:spPr>
        </p:pic>
        <p:pic>
          <p:nvPicPr>
            <p:cNvPr id="70" name="グラフィックス 69" descr="驚いた顔 (塗りつぶしなし)">
              <a:extLst>
                <a:ext uri="{FF2B5EF4-FFF2-40B4-BE49-F238E27FC236}">
                  <a16:creationId xmlns:a16="http://schemas.microsoft.com/office/drawing/2014/main" id="{AF6F71AB-F8F1-441F-BF03-BFBAE68AD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80138" y="4805595"/>
              <a:ext cx="499254" cy="499254"/>
            </a:xfrm>
            <a:prstGeom prst="rect">
              <a:avLst/>
            </a:prstGeom>
          </p:spPr>
        </p:pic>
        <p:pic>
          <p:nvPicPr>
            <p:cNvPr id="72" name="グラフィックス 71" descr="天使の顔 (塗りつぶしなし)">
              <a:extLst>
                <a:ext uri="{FF2B5EF4-FFF2-40B4-BE49-F238E27FC236}">
                  <a16:creationId xmlns:a16="http://schemas.microsoft.com/office/drawing/2014/main" id="{061BE077-9127-4AC2-96CE-C998226BF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58763" y="4821201"/>
              <a:ext cx="514122" cy="514122"/>
            </a:xfrm>
            <a:prstGeom prst="rect">
              <a:avLst/>
            </a:prstGeom>
          </p:spPr>
        </p:pic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E689214B-C13B-4CC2-9545-3774FA123408}"/>
                </a:ext>
              </a:extLst>
            </p:cNvPr>
            <p:cNvSpPr/>
            <p:nvPr/>
          </p:nvSpPr>
          <p:spPr>
            <a:xfrm>
              <a:off x="7226121" y="6062276"/>
              <a:ext cx="502839" cy="318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/>
                <a:t>OK</a:t>
              </a:r>
              <a:endParaRPr kumimoji="1" lang="ja-JP" altLang="en-US" sz="800"/>
            </a:p>
          </p:txBody>
        </p:sp>
        <p:pic>
          <p:nvPicPr>
            <p:cNvPr id="74" name="グラフィックス 73" descr="笑顔 (塗りつぶしなし)">
              <a:extLst>
                <a:ext uri="{FF2B5EF4-FFF2-40B4-BE49-F238E27FC236}">
                  <a16:creationId xmlns:a16="http://schemas.microsoft.com/office/drawing/2014/main" id="{C9D68E4D-A0CE-44B1-8E61-326FD2D0A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06280" y="5362017"/>
              <a:ext cx="499254" cy="499254"/>
            </a:xfrm>
            <a:prstGeom prst="rect">
              <a:avLst/>
            </a:prstGeom>
          </p:spPr>
        </p:pic>
        <p:pic>
          <p:nvPicPr>
            <p:cNvPr id="75" name="グラフィックス 74" descr="神経質な顔 (塗りつぶしなし)">
              <a:extLst>
                <a:ext uri="{FF2B5EF4-FFF2-40B4-BE49-F238E27FC236}">
                  <a16:creationId xmlns:a16="http://schemas.microsoft.com/office/drawing/2014/main" id="{3C89BCEB-AA3A-44FC-A71E-C5518D2E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10035" y="5372872"/>
              <a:ext cx="499254" cy="499254"/>
            </a:xfrm>
            <a:prstGeom prst="rect">
              <a:avLst/>
            </a:prstGeom>
          </p:spPr>
        </p:pic>
        <p:pic>
          <p:nvPicPr>
            <p:cNvPr id="76" name="グラフィックス 75" descr="驚いた顔 (塗りつぶしなし)">
              <a:extLst>
                <a:ext uri="{FF2B5EF4-FFF2-40B4-BE49-F238E27FC236}">
                  <a16:creationId xmlns:a16="http://schemas.microsoft.com/office/drawing/2014/main" id="{8895A5A9-DAC0-44CE-9476-587E48293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96827" y="5362017"/>
              <a:ext cx="499254" cy="499254"/>
            </a:xfrm>
            <a:prstGeom prst="rect">
              <a:avLst/>
            </a:prstGeom>
          </p:spPr>
        </p:pic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3B8CB543-14B5-444E-87CD-6E8650B54E85}"/>
                </a:ext>
              </a:extLst>
            </p:cNvPr>
            <p:cNvSpPr/>
            <p:nvPr/>
          </p:nvSpPr>
          <p:spPr>
            <a:xfrm>
              <a:off x="8758842" y="4666943"/>
              <a:ext cx="71611" cy="13953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86EE3FBD-C96B-4A9E-8D85-86A3CD77AFF8}"/>
                </a:ext>
              </a:extLst>
            </p:cNvPr>
            <p:cNvSpPr/>
            <p:nvPr/>
          </p:nvSpPr>
          <p:spPr>
            <a:xfrm>
              <a:off x="8758841" y="4675072"/>
              <a:ext cx="71611" cy="3919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06B56DD4-6A32-4B38-AEC8-594C998BB3BD}"/>
              </a:ext>
            </a:extLst>
          </p:cNvPr>
          <p:cNvSpPr/>
          <p:nvPr/>
        </p:nvSpPr>
        <p:spPr>
          <a:xfrm>
            <a:off x="3550729" y="2956178"/>
            <a:ext cx="1552609" cy="1406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確認</a:t>
            </a:r>
            <a:endParaRPr kumimoji="1" lang="en-US" altLang="ja-JP" sz="1600" dirty="0"/>
          </a:p>
          <a:p>
            <a:pPr algn="ctr"/>
            <a:endParaRPr kumimoji="1" lang="en-US" altLang="ja-JP" sz="1600" dirty="0"/>
          </a:p>
          <a:p>
            <a:pPr algn="ctr"/>
            <a:r>
              <a:rPr kumimoji="1" lang="ja-JP" altLang="en-US" sz="1200" dirty="0"/>
              <a:t>使用できない文字が含まれています。</a:t>
            </a:r>
            <a:endParaRPr kumimoji="1"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kumimoji="1" lang="en-US" altLang="ja-JP" sz="1200" dirty="0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6D1F3D3D-95B6-40B2-BC49-203402CEFF25}"/>
              </a:ext>
            </a:extLst>
          </p:cNvPr>
          <p:cNvSpPr/>
          <p:nvPr/>
        </p:nvSpPr>
        <p:spPr>
          <a:xfrm>
            <a:off x="4098025" y="4094242"/>
            <a:ext cx="351639" cy="22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/>
              <a:t>OK</a:t>
            </a:r>
            <a:endParaRPr kumimoji="1" lang="ja-JP" altLang="en-US" sz="800" b="1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E2146775-3470-48F9-90F2-C6B770B7295A}"/>
              </a:ext>
            </a:extLst>
          </p:cNvPr>
          <p:cNvSpPr/>
          <p:nvPr/>
        </p:nvSpPr>
        <p:spPr>
          <a:xfrm>
            <a:off x="3033712" y="4897823"/>
            <a:ext cx="285309" cy="1805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b="1"/>
          </a:p>
        </p:txBody>
      </p:sp>
      <p:sp>
        <p:nvSpPr>
          <p:cNvPr id="86" name="二等辺三角形 85">
            <a:extLst>
              <a:ext uri="{FF2B5EF4-FFF2-40B4-BE49-F238E27FC236}">
                <a16:creationId xmlns:a16="http://schemas.microsoft.com/office/drawing/2014/main" id="{1440A330-5BEA-4313-97D7-227A7D0B0BF2}"/>
              </a:ext>
            </a:extLst>
          </p:cNvPr>
          <p:cNvSpPr/>
          <p:nvPr/>
        </p:nvSpPr>
        <p:spPr>
          <a:xfrm rot="10800000">
            <a:off x="3103714" y="4940709"/>
            <a:ext cx="145303" cy="97289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C285515D-0A0C-4F6B-9CF8-775267A8DA37}"/>
              </a:ext>
            </a:extLst>
          </p:cNvPr>
          <p:cNvSpPr/>
          <p:nvPr/>
        </p:nvSpPr>
        <p:spPr>
          <a:xfrm>
            <a:off x="2097032" y="1948882"/>
            <a:ext cx="1222799" cy="2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師団エンブレム</a:t>
            </a:r>
            <a:endParaRPr kumimoji="1" lang="en-US" altLang="ja-JP" sz="90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C390124E-B854-44AB-BA61-82471F924462}"/>
              </a:ext>
            </a:extLst>
          </p:cNvPr>
          <p:cNvSpPr/>
          <p:nvPr/>
        </p:nvSpPr>
        <p:spPr>
          <a:xfrm>
            <a:off x="353219" y="1911743"/>
            <a:ext cx="1762421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000"/>
              <a:t>師団名４５６７８９０１２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A1AB7AE4-4854-41F1-8D06-7D72474BE7F2}"/>
              </a:ext>
            </a:extLst>
          </p:cNvPr>
          <p:cNvSpPr/>
          <p:nvPr/>
        </p:nvSpPr>
        <p:spPr>
          <a:xfrm>
            <a:off x="432660" y="1745599"/>
            <a:ext cx="1096630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/>
              <a:t>LV. XXX</a:t>
            </a:r>
            <a:endParaRPr kumimoji="1" lang="ja-JP" altLang="en-US" sz="100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69D07F8C-3963-4BD5-8F8E-7B14CB836EAC}"/>
              </a:ext>
            </a:extLst>
          </p:cNvPr>
          <p:cNvSpPr/>
          <p:nvPr/>
        </p:nvSpPr>
        <p:spPr>
          <a:xfrm>
            <a:off x="2017739" y="1812375"/>
            <a:ext cx="143763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/>
              <a:t>師団称号師団称号師団称号</a:t>
            </a:r>
          </a:p>
          <a:p>
            <a:endParaRPr kumimoji="1" lang="en-US" altLang="ja-JP" sz="8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392D5D-E020-4462-8A12-11524E73A2EE}"/>
              </a:ext>
            </a:extLst>
          </p:cNvPr>
          <p:cNvSpPr/>
          <p:nvPr/>
        </p:nvSpPr>
        <p:spPr>
          <a:xfrm>
            <a:off x="1843222" y="1607949"/>
            <a:ext cx="1576448" cy="237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600"/>
              <a:t>師団</a:t>
            </a:r>
            <a:r>
              <a:rPr kumimoji="1" lang="en-US" altLang="ja-JP" sz="600"/>
              <a:t>ID : XXX,XXX,XXX</a:t>
            </a:r>
            <a:endParaRPr kumimoji="1" lang="ja-JP" altLang="en-US" sz="600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A62CE26B-1C47-4A16-AF65-B34CA922AE56}"/>
              </a:ext>
            </a:extLst>
          </p:cNvPr>
          <p:cNvGrpSpPr/>
          <p:nvPr/>
        </p:nvGrpSpPr>
        <p:grpSpPr>
          <a:xfrm>
            <a:off x="395130" y="3886476"/>
            <a:ext cx="452778" cy="225786"/>
            <a:chOff x="320920" y="3839560"/>
            <a:chExt cx="649211" cy="323741"/>
          </a:xfrm>
        </p:grpSpPr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E2FA17FE-5A1E-4BA4-8815-FE9525406355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D5D9943B-56DD-4B8D-A9D3-74AF13C77DC3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30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リーダー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41F26D8-BA9C-4AD2-945A-F060B945CBFA}"/>
              </a:ext>
            </a:extLst>
          </p:cNvPr>
          <p:cNvGrpSpPr/>
          <p:nvPr/>
        </p:nvGrpSpPr>
        <p:grpSpPr>
          <a:xfrm>
            <a:off x="5654759" y="3769679"/>
            <a:ext cx="2363825" cy="2119098"/>
            <a:chOff x="3484087" y="4514891"/>
            <a:chExt cx="2363825" cy="2119098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BFFFEEAD-811E-4AC3-A9B9-A127B0A74C95}"/>
                </a:ext>
              </a:extLst>
            </p:cNvPr>
            <p:cNvSpPr txBox="1"/>
            <p:nvPr/>
          </p:nvSpPr>
          <p:spPr>
            <a:xfrm>
              <a:off x="3508474" y="5704744"/>
              <a:ext cx="23394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solidFill>
                    <a:schemeClr val="bg1"/>
                  </a:solidFill>
                </a:rPr>
                <a:t>所属ギルド名７８９０１２</a:t>
              </a:r>
              <a:endParaRPr kumimoji="1" lang="en-US" altLang="ja-JP" sz="1000">
                <a:solidFill>
                  <a:schemeClr val="bg1"/>
                </a:solidFill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355DB8DA-6718-4FF8-94D7-030823BD80BB}"/>
                </a:ext>
              </a:extLst>
            </p:cNvPr>
            <p:cNvSpPr txBox="1"/>
            <p:nvPr/>
          </p:nvSpPr>
          <p:spPr>
            <a:xfrm>
              <a:off x="3501776" y="5930927"/>
              <a:ext cx="2339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solidFill>
                    <a:schemeClr val="bg1"/>
                  </a:solidFill>
                </a:rPr>
                <a:t>フリーテキスト８９０１２３４５６</a:t>
              </a:r>
              <a:endParaRPr kumimoji="1" lang="en-US" altLang="ja-JP" sz="10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1000">
                  <a:solidFill>
                    <a:schemeClr val="bg1"/>
                  </a:solidFill>
                </a:rPr>
                <a:t>フリーテキスト８９０１２３４５６</a:t>
              </a:r>
              <a:endParaRPr kumimoji="1" lang="en-US" altLang="ja-JP" sz="1000">
                <a:solidFill>
                  <a:schemeClr val="bg1"/>
                </a:solidFill>
              </a:endParaRPr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C9527C4C-71B1-4C25-B78A-AB06AEAE377E}"/>
                </a:ext>
              </a:extLst>
            </p:cNvPr>
            <p:cNvSpPr/>
            <p:nvPr/>
          </p:nvSpPr>
          <p:spPr>
            <a:xfrm>
              <a:off x="3484092" y="4514891"/>
              <a:ext cx="2339433" cy="2119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0F3777B1-BDFB-48F9-BF7F-F2A552EDF29E}"/>
                </a:ext>
              </a:extLst>
            </p:cNvPr>
            <p:cNvSpPr txBox="1"/>
            <p:nvPr/>
          </p:nvSpPr>
          <p:spPr>
            <a:xfrm>
              <a:off x="3562467" y="4538477"/>
              <a:ext cx="21477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solidFill>
                    <a:schemeClr val="bg1"/>
                  </a:solidFill>
                </a:rPr>
                <a:t>プロフィール</a:t>
              </a:r>
            </a:p>
          </p:txBody>
        </p:sp>
        <p:sp>
          <p:nvSpPr>
            <p:cNvPr id="55" name="四角形: 角を丸くする 54">
              <a:extLst>
                <a:ext uri="{FF2B5EF4-FFF2-40B4-BE49-F238E27FC236}">
                  <a16:creationId xmlns:a16="http://schemas.microsoft.com/office/drawing/2014/main" id="{840D15E2-ECDA-4298-A3BF-D7BF793F91DB}"/>
                </a:ext>
              </a:extLst>
            </p:cNvPr>
            <p:cNvSpPr/>
            <p:nvPr/>
          </p:nvSpPr>
          <p:spPr>
            <a:xfrm>
              <a:off x="4233119" y="4774225"/>
              <a:ext cx="773590" cy="700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/>
                <a:t>リーダー</a:t>
              </a:r>
              <a:endParaRPr kumimoji="1" lang="en-US" altLang="ja-JP" sz="1000"/>
            </a:p>
            <a:p>
              <a:pPr algn="ctr"/>
              <a:r>
                <a:rPr kumimoji="1" lang="ja-JP" altLang="en-US" sz="1000"/>
                <a:t>アイコン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2805E1C3-E23D-43F5-82D0-EB2C99AECF57}"/>
                </a:ext>
              </a:extLst>
            </p:cNvPr>
            <p:cNvSpPr txBox="1"/>
            <p:nvPr/>
          </p:nvSpPr>
          <p:spPr>
            <a:xfrm>
              <a:off x="3773373" y="5476180"/>
              <a:ext cx="1628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solidFill>
                    <a:schemeClr val="bg1"/>
                  </a:solidFill>
                </a:rPr>
                <a:t>プレイヤー名前名前名</a:t>
              </a:r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FB02222D-EDAD-41F7-AEFB-6E62B712DFC0}"/>
                </a:ext>
              </a:extLst>
            </p:cNvPr>
            <p:cNvSpPr/>
            <p:nvPr/>
          </p:nvSpPr>
          <p:spPr>
            <a:xfrm>
              <a:off x="4396054" y="6331037"/>
              <a:ext cx="437331" cy="2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/>
                <a:t>OK</a:t>
              </a:r>
              <a:endParaRPr kumimoji="1" lang="ja-JP" altLang="en-US" sz="105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1744F12B-0F0A-427B-ACA6-56BB2F6DD44F}"/>
                </a:ext>
              </a:extLst>
            </p:cNvPr>
            <p:cNvSpPr txBox="1"/>
            <p:nvPr/>
          </p:nvSpPr>
          <p:spPr>
            <a:xfrm>
              <a:off x="3484087" y="5791440"/>
              <a:ext cx="23394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>
                  <a:solidFill>
                    <a:schemeClr val="bg1"/>
                  </a:solidFill>
                </a:rPr>
                <a:t>フリーテキスト８９０１２３４５６</a:t>
              </a:r>
              <a:endParaRPr kumimoji="1" lang="en-US" altLang="ja-JP" sz="10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1000">
                  <a:solidFill>
                    <a:schemeClr val="bg1"/>
                  </a:solidFill>
                </a:rPr>
                <a:t>フリーテキスト８９０１２３４５６</a:t>
              </a:r>
            </a:p>
          </p:txBody>
        </p:sp>
      </p:grp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EE13FBD-410B-4C17-82EA-19FBF95C5E60}"/>
              </a:ext>
            </a:extLst>
          </p:cNvPr>
          <p:cNvSpPr/>
          <p:nvPr/>
        </p:nvSpPr>
        <p:spPr>
          <a:xfrm>
            <a:off x="342435" y="1591907"/>
            <a:ext cx="3102154" cy="1948052"/>
          </a:xfrm>
          <a:prstGeom prst="rect">
            <a:avLst/>
          </a:prstGeom>
          <a:solidFill>
            <a:srgbClr val="20386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/>
              <a:t>※</a:t>
            </a:r>
            <a:r>
              <a:rPr kumimoji="1" lang="ja-JP" altLang="en-US" b="1"/>
              <a:t> 前述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B578749B-3310-4671-AC41-26382492FA7D}"/>
              </a:ext>
            </a:extLst>
          </p:cNvPr>
          <p:cNvGrpSpPr/>
          <p:nvPr/>
        </p:nvGrpSpPr>
        <p:grpSpPr>
          <a:xfrm>
            <a:off x="395130" y="4725165"/>
            <a:ext cx="452778" cy="225786"/>
            <a:chOff x="320920" y="3839560"/>
            <a:chExt cx="649211" cy="323741"/>
          </a:xfrm>
        </p:grpSpPr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C6AC5D01-9A50-4FA2-8DC3-D2B196DCA97B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1B65F63C-8B20-4B1C-A320-D67635E6D4CC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30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リーダー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10395BB-F74F-4E50-AA64-156A13C6C937}"/>
              </a:ext>
            </a:extLst>
          </p:cNvPr>
          <p:cNvSpPr txBox="1"/>
          <p:nvPr/>
        </p:nvSpPr>
        <p:spPr>
          <a:xfrm>
            <a:off x="401564" y="3769679"/>
            <a:ext cx="121054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>
                <a:solidFill>
                  <a:schemeClr val="bg1"/>
                </a:solidFill>
              </a:rPr>
              <a:t>ユーザー名ユーザー名ユーザー名ユーザー名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BF88A72-97EA-40E3-872D-2560DB65B6D9}"/>
              </a:ext>
            </a:extLst>
          </p:cNvPr>
          <p:cNvSpPr txBox="1"/>
          <p:nvPr/>
        </p:nvSpPr>
        <p:spPr>
          <a:xfrm>
            <a:off x="1843222" y="4172551"/>
            <a:ext cx="146236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 dirty="0">
                <a:solidFill>
                  <a:schemeClr val="bg1"/>
                </a:solidFill>
              </a:rPr>
              <a:t>自分のユーザー名自分のユーザー名自分のユーザー名</a:t>
            </a:r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4C27A8A0-99B7-4CAA-BE76-1FF6B165B229}"/>
              </a:ext>
            </a:extLst>
          </p:cNvPr>
          <p:cNvGrpSpPr/>
          <p:nvPr/>
        </p:nvGrpSpPr>
        <p:grpSpPr>
          <a:xfrm>
            <a:off x="2852808" y="4308845"/>
            <a:ext cx="452778" cy="225786"/>
            <a:chOff x="320920" y="3839560"/>
            <a:chExt cx="649211" cy="323741"/>
          </a:xfrm>
        </p:grpSpPr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8D4DE7E7-4C75-4192-A22A-7E137F063410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82421CF-9B62-47FD-B12E-15489DD9B8B4}"/>
                </a:ext>
              </a:extLst>
            </p:cNvPr>
            <p:cNvSpPr txBox="1"/>
            <p:nvPr/>
          </p:nvSpPr>
          <p:spPr>
            <a:xfrm>
              <a:off x="320920" y="3854389"/>
              <a:ext cx="649211" cy="30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リーダー</a:t>
              </a:r>
              <a:endParaRPr kumimoji="1" lang="en-US" altLang="ja-JP" sz="4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4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03083E9-1692-41B6-853C-85489FBDBAAB}"/>
              </a:ext>
            </a:extLst>
          </p:cNvPr>
          <p:cNvSpPr txBox="1"/>
          <p:nvPr/>
        </p:nvSpPr>
        <p:spPr>
          <a:xfrm>
            <a:off x="564291" y="4279042"/>
            <a:ext cx="246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dirty="0">
                <a:solidFill>
                  <a:schemeClr val="bg1"/>
                </a:solidFill>
              </a:rPr>
              <a:t>テキスト５６７８９０１２３４５６</a:t>
            </a:r>
            <a:endParaRPr kumimoji="1" lang="en-US" altLang="ja-JP" sz="700" dirty="0">
              <a:solidFill>
                <a:schemeClr val="bg1"/>
              </a:solidFill>
            </a:endParaRPr>
          </a:p>
          <a:p>
            <a:pPr algn="r"/>
            <a:r>
              <a:rPr kumimoji="1" lang="ja-JP" altLang="en-US" sz="700" dirty="0">
                <a:solidFill>
                  <a:schemeClr val="bg1"/>
                </a:solidFill>
              </a:rPr>
              <a:t>テキスト５６７８９０１２３４５６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7E2B695-3A88-44CB-88CA-6CF34B1E06C1}"/>
              </a:ext>
            </a:extLst>
          </p:cNvPr>
          <p:cNvSpPr txBox="1"/>
          <p:nvPr/>
        </p:nvSpPr>
        <p:spPr>
          <a:xfrm>
            <a:off x="3888009" y="4306256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ID.di100c</a:t>
            </a:r>
            <a:endParaRPr kumimoji="1" lang="ja-JP" altLang="en-US" sz="10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524A108-FE82-4064-BFC9-145E404F395F}"/>
              </a:ext>
            </a:extLst>
          </p:cNvPr>
          <p:cNvSpPr txBox="1"/>
          <p:nvPr/>
        </p:nvSpPr>
        <p:spPr>
          <a:xfrm>
            <a:off x="3250606" y="5903927"/>
            <a:ext cx="2006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ID.di100d</a:t>
            </a:r>
            <a:endParaRPr kumimoji="1" lang="ja-JP" altLang="en-US" sz="10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B3E63C1-16A0-4E77-8D7D-EECF10CB3688}"/>
              </a:ext>
            </a:extLst>
          </p:cNvPr>
          <p:cNvSpPr txBox="1"/>
          <p:nvPr/>
        </p:nvSpPr>
        <p:spPr>
          <a:xfrm>
            <a:off x="5782323" y="5929091"/>
            <a:ext cx="2006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ID.di100e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8137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3851" y="1126432"/>
            <a:ext cx="4665060" cy="30546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400" b="1">
                <a:latin typeface="Century Gothic" panose="020F0302020204030204"/>
                <a:ea typeface="メイリオ"/>
              </a:rPr>
              <a:t>●要素</a:t>
            </a:r>
            <a:endParaRPr lang="en-US" altLang="ja-JP" sz="1400" b="1">
              <a:latin typeface="Century Gothic" panose="020F0302020204030204"/>
              <a:ea typeface="メイリオ"/>
            </a:endParaRPr>
          </a:p>
          <a:p>
            <a:r>
              <a:rPr lang="ja-JP" altLang="en-US" sz="1050">
                <a:latin typeface="Century Gothic" panose="020F0302020204030204"/>
                <a:ea typeface="メイリオ"/>
              </a:rPr>
              <a:t>　 師団限定の商品が並ぶ。イベントなどで獲得した師団通貨で獲得可能。</a:t>
            </a:r>
            <a:endParaRPr lang="en-US" altLang="ja-JP" sz="1050">
              <a:latin typeface="Century Gothic" panose="020F0302020204030204"/>
              <a:ea typeface="メイリオ"/>
            </a:endParaRPr>
          </a:p>
          <a:p>
            <a:r>
              <a:rPr lang="ja-JP" altLang="en-US" sz="1050">
                <a:latin typeface="Century Gothic" panose="020F0302020204030204"/>
                <a:ea typeface="メイリオ"/>
              </a:rPr>
              <a:t>　 師団通貨、商品ラインナップは共通。</a:t>
            </a:r>
            <a:endParaRPr lang="en-US" altLang="ja-JP" sz="1200">
              <a:latin typeface="Century Gothic" panose="020F0302020204030204"/>
              <a:ea typeface="メイリオ"/>
            </a:endParaRPr>
          </a:p>
          <a:p>
            <a:endParaRPr lang="en-US" altLang="ja-JP" sz="1200" b="1">
              <a:latin typeface="Century Gothic" panose="020F0302020204030204"/>
              <a:ea typeface="メイリオ"/>
            </a:endParaRPr>
          </a:p>
          <a:p>
            <a:r>
              <a:rPr lang="ja-JP" altLang="en-US" sz="1200">
                <a:latin typeface="Century Gothic" panose="020F0302020204030204"/>
                <a:ea typeface="メイリオ"/>
              </a:rPr>
              <a:t>　アイテムアイコン</a:t>
            </a:r>
            <a:endParaRPr lang="en-US" altLang="ja-JP" sz="1200">
              <a:latin typeface="Century Gothic" panose="020F0302020204030204"/>
              <a:ea typeface="メイリオ"/>
            </a:endParaRPr>
          </a:p>
          <a:p>
            <a:r>
              <a:rPr lang="ja-JP" altLang="en-US" sz="1200">
                <a:latin typeface="Century Gothic" panose="020F0302020204030204"/>
                <a:ea typeface="メイリオ"/>
              </a:rPr>
              <a:t>　残り交換数</a:t>
            </a:r>
            <a:endParaRPr lang="en-US" altLang="ja-JP" sz="1200">
              <a:latin typeface="Century Gothic" panose="020F0302020204030204"/>
              <a:ea typeface="メイリオ"/>
            </a:endParaRPr>
          </a:p>
          <a:p>
            <a:r>
              <a:rPr lang="ja-JP" altLang="en-US" sz="1200">
                <a:latin typeface="Century Gothic" panose="020F0302020204030204"/>
                <a:ea typeface="メイリオ"/>
              </a:rPr>
              <a:t>　アイテム名</a:t>
            </a:r>
            <a:endParaRPr lang="en-US" altLang="ja-JP" sz="1200">
              <a:latin typeface="Century Gothic" panose="020F0302020204030204"/>
              <a:ea typeface="メイリオ"/>
            </a:endParaRPr>
          </a:p>
          <a:p>
            <a:r>
              <a:rPr lang="ja-JP" altLang="en-US" sz="1200">
                <a:latin typeface="Century Gothic" panose="020F0302020204030204"/>
                <a:ea typeface="メイリオ"/>
              </a:rPr>
              <a:t>　必要通貨数、</a:t>
            </a:r>
            <a:endParaRPr lang="en-US" altLang="ja-JP" sz="1200">
              <a:latin typeface="Century Gothic" panose="020F0302020204030204"/>
              <a:ea typeface="メイリオ"/>
            </a:endParaRPr>
          </a:p>
          <a:p>
            <a:r>
              <a:rPr lang="ja-JP" altLang="en-US" sz="1200">
                <a:latin typeface="Century Gothic" panose="020F0302020204030204"/>
                <a:ea typeface="メイリオ"/>
              </a:rPr>
              <a:t>　効果テキスト</a:t>
            </a:r>
            <a:endParaRPr lang="en-US" altLang="ja-JP" sz="1200">
              <a:latin typeface="Century Gothic" panose="020F0302020204030204"/>
              <a:ea typeface="メイリオ"/>
            </a:endParaRPr>
          </a:p>
          <a:p>
            <a:r>
              <a:rPr lang="ja-JP" altLang="en-US" sz="1200">
                <a:latin typeface="Century Gothic" panose="020F0302020204030204"/>
                <a:ea typeface="メイリオ"/>
              </a:rPr>
              <a:t>　購入するボタン</a:t>
            </a:r>
            <a:endParaRPr lang="en-US" altLang="ja-JP" sz="1200">
              <a:latin typeface="Century Gothic" panose="020F0302020204030204"/>
              <a:ea typeface="メイリオ"/>
            </a:endParaRPr>
          </a:p>
          <a:p>
            <a:r>
              <a:rPr lang="ja-JP" altLang="en-US" sz="1200">
                <a:latin typeface="Century Gothic" panose="020F0302020204030204"/>
                <a:ea typeface="メイリオ"/>
              </a:rPr>
              <a:t>　所持数　　　　　　がリストで表示されている。</a:t>
            </a:r>
            <a:endParaRPr lang="en-US" altLang="ja-JP" sz="1200">
              <a:latin typeface="Century Gothic" panose="020F0302020204030204"/>
              <a:ea typeface="メイリオ"/>
            </a:endParaRPr>
          </a:p>
          <a:p>
            <a:endParaRPr lang="en-US" altLang="ja-JP" sz="1200">
              <a:latin typeface="Century Gothic" panose="020F0302020204030204"/>
              <a:ea typeface="メイリオ"/>
            </a:endParaRPr>
          </a:p>
          <a:p>
            <a:r>
              <a:rPr lang="ja-JP" altLang="en-US" sz="1200" b="1">
                <a:latin typeface="Century Gothic" panose="020F0302020204030204"/>
                <a:ea typeface="メイリオ"/>
              </a:rPr>
              <a:t>　</a:t>
            </a:r>
            <a:r>
              <a:rPr lang="ja-JP" altLang="en-US" sz="1200">
                <a:latin typeface="Century Gothic" panose="020F0302020204030204"/>
                <a:ea typeface="メイリオ"/>
              </a:rPr>
              <a:t>・アイテムアイコンを押すと詳細ウィンドウが表示</a:t>
            </a:r>
            <a:r>
              <a:rPr lang="ja-JP" altLang="en-US" sz="1200" b="1">
                <a:latin typeface="Century Gothic" panose="020F0302020204030204"/>
                <a:ea typeface="メイリオ"/>
              </a:rPr>
              <a:t>　</a:t>
            </a:r>
            <a:endParaRPr lang="en-US" altLang="ja-JP" sz="1200" b="1">
              <a:latin typeface="Century Gothic" panose="020F0302020204030204"/>
              <a:ea typeface="メイリオ"/>
            </a:endParaRPr>
          </a:p>
          <a:p>
            <a:r>
              <a:rPr lang="ja-JP" altLang="en-US" sz="1200" b="1">
                <a:latin typeface="Century Gothic" panose="020F0302020204030204"/>
                <a:ea typeface="メイリオ"/>
              </a:rPr>
              <a:t>　・</a:t>
            </a:r>
            <a:r>
              <a:rPr lang="ja-JP" altLang="en-US" sz="1200">
                <a:latin typeface="Century Gothic" panose="020F0302020204030204"/>
                <a:ea typeface="メイリオ"/>
              </a:rPr>
              <a:t>購入確認は無し</a:t>
            </a:r>
            <a:endParaRPr lang="en-US" altLang="ja-JP" sz="1200">
              <a:latin typeface="Century Gothic" panose="020F0302020204030204"/>
              <a:ea typeface="メイリオ"/>
            </a:endParaRPr>
          </a:p>
          <a:p>
            <a:r>
              <a:rPr lang="ja-JP" altLang="en-US" sz="1200">
                <a:latin typeface="Century Gothic" panose="020F0302020204030204"/>
                <a:ea typeface="メイリオ"/>
              </a:rPr>
              <a:t>　・足りない時は「購入する」ボタンはグレーアウト</a:t>
            </a:r>
            <a:endParaRPr lang="en-US" altLang="ja-JP" sz="1200">
              <a:latin typeface="Century Gothic" panose="020F0302020204030204"/>
              <a:ea typeface="メイリオ"/>
            </a:endParaRPr>
          </a:p>
          <a:p>
            <a:r>
              <a:rPr lang="ja-JP" altLang="en-US" sz="1200">
                <a:latin typeface="Century Gothic" panose="020F0302020204030204"/>
                <a:ea typeface="メイリオ"/>
              </a:rPr>
              <a:t>　　アイテムアイコン下の残り数が無くなった場合も同様。</a:t>
            </a:r>
            <a:endParaRPr lang="en-US" altLang="ja-JP" sz="1200">
              <a:latin typeface="Century Gothic" panose="020F0302020204030204"/>
              <a:ea typeface="メイリオ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3387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師団TOP</a:t>
            </a:r>
            <a:r>
              <a:rPr lang="en-US" altLang="ja-JP" sz="1400" b="1" dirty="0">
                <a:latin typeface="Century Gothic" panose="020F0302020204030204"/>
                <a:ea typeface="メイリオ"/>
              </a:rPr>
              <a:t>(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ショップ</a:t>
            </a:r>
            <a:r>
              <a:rPr lang="en-US" altLang="ja-JP" sz="1400" b="1" dirty="0">
                <a:latin typeface="Century Gothic" panose="020F0302020204030204"/>
                <a:ea typeface="メイリオ"/>
              </a:rPr>
              <a:t>)[di.100a, di.101a]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E1E0DD-83C0-4549-9DBA-DAAB616E4FD3}"/>
              </a:ext>
            </a:extLst>
          </p:cNvPr>
          <p:cNvSpPr/>
          <p:nvPr/>
        </p:nvSpPr>
        <p:spPr>
          <a:xfrm>
            <a:off x="415419" y="1142872"/>
            <a:ext cx="2942053" cy="462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3F925E1-936C-4240-8227-34FA2116E3B5}"/>
              </a:ext>
            </a:extLst>
          </p:cNvPr>
          <p:cNvSpPr/>
          <p:nvPr/>
        </p:nvSpPr>
        <p:spPr>
          <a:xfrm>
            <a:off x="415419" y="1145301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DEC9942-2140-433D-A36B-EC1E38687EC7}"/>
              </a:ext>
            </a:extLst>
          </p:cNvPr>
          <p:cNvSpPr/>
          <p:nvPr/>
        </p:nvSpPr>
        <p:spPr>
          <a:xfrm>
            <a:off x="415419" y="5354382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フッター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FE585C8-9497-4545-B9AB-544DAA8CB81D}"/>
              </a:ext>
            </a:extLst>
          </p:cNvPr>
          <p:cNvSpPr/>
          <p:nvPr/>
        </p:nvSpPr>
        <p:spPr>
          <a:xfrm>
            <a:off x="415419" y="3207131"/>
            <a:ext cx="2956188" cy="317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b="1">
                <a:solidFill>
                  <a:schemeClr val="tx1"/>
                </a:solidFill>
              </a:rPr>
              <a:t>最終イベント名</a:t>
            </a:r>
            <a:endParaRPr kumimoji="1" lang="en-US" altLang="ja-JP" sz="900" b="1">
              <a:solidFill>
                <a:schemeClr val="tx1"/>
              </a:solidFill>
            </a:endParaRPr>
          </a:p>
          <a:p>
            <a:r>
              <a:rPr kumimoji="1" lang="en-US" altLang="ja-JP" sz="900" b="1">
                <a:solidFill>
                  <a:schemeClr val="tx1"/>
                </a:solidFill>
              </a:rPr>
              <a:t>XXX</a:t>
            </a:r>
            <a:r>
              <a:rPr kumimoji="1" lang="ja-JP" altLang="en-US" sz="900" b="1">
                <a:solidFill>
                  <a:schemeClr val="tx1"/>
                </a:solidFill>
              </a:rPr>
              <a:t> 位</a:t>
            </a:r>
          </a:p>
        </p:txBody>
      </p:sp>
      <p:pic>
        <p:nvPicPr>
          <p:cNvPr id="19" name="グラフィックス 18" descr="新しい車いす">
            <a:extLst>
              <a:ext uri="{FF2B5EF4-FFF2-40B4-BE49-F238E27FC236}">
                <a16:creationId xmlns:a16="http://schemas.microsoft.com/office/drawing/2014/main" id="{1A2492EE-0D12-46C0-9C15-0FBF24B28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59" y="2239670"/>
            <a:ext cx="1039194" cy="1039194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9EBC9F2-3A9A-436F-8D7B-AF8CFBEB8733}"/>
              </a:ext>
            </a:extLst>
          </p:cNvPr>
          <p:cNvSpPr/>
          <p:nvPr/>
        </p:nvSpPr>
        <p:spPr>
          <a:xfrm>
            <a:off x="415419" y="3515304"/>
            <a:ext cx="2942052" cy="18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51A66EF-39E8-4C44-8427-16A96D84810D}"/>
              </a:ext>
            </a:extLst>
          </p:cNvPr>
          <p:cNvSpPr/>
          <p:nvPr/>
        </p:nvSpPr>
        <p:spPr>
          <a:xfrm>
            <a:off x="422562" y="3518720"/>
            <a:ext cx="974472" cy="2701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チャット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1339734-754C-4CCD-A95B-4465D137EFEE}"/>
              </a:ext>
            </a:extLst>
          </p:cNvPr>
          <p:cNvSpPr/>
          <p:nvPr/>
        </p:nvSpPr>
        <p:spPr>
          <a:xfrm>
            <a:off x="2374840" y="3521666"/>
            <a:ext cx="974472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メンバー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58827D-6302-4D98-95B5-FDC13FBA0B61}"/>
              </a:ext>
            </a:extLst>
          </p:cNvPr>
          <p:cNvSpPr txBox="1"/>
          <p:nvPr/>
        </p:nvSpPr>
        <p:spPr>
          <a:xfrm>
            <a:off x="879891" y="4102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1A38EE2-A2EF-465D-9E8B-481B5D0F4D7C}"/>
              </a:ext>
            </a:extLst>
          </p:cNvPr>
          <p:cNvSpPr txBox="1"/>
          <p:nvPr/>
        </p:nvSpPr>
        <p:spPr>
          <a:xfrm>
            <a:off x="892421" y="4006505"/>
            <a:ext cx="195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効果テキスト効果テキスト効果テキ</a:t>
            </a:r>
            <a:endParaRPr kumimoji="1" lang="en-US" altLang="ja-JP" sz="800">
              <a:solidFill>
                <a:schemeClr val="bg1"/>
              </a:solidFill>
            </a:endParaRPr>
          </a:p>
          <a:p>
            <a:r>
              <a:rPr kumimoji="1" lang="ja-JP" altLang="en-US" sz="800">
                <a:solidFill>
                  <a:schemeClr val="bg1"/>
                </a:solidFill>
              </a:rPr>
              <a:t>効果テキスト効果テキスト効果テキ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6E21F88-4EDF-4B8B-B59B-F82D61D8E461}"/>
              </a:ext>
            </a:extLst>
          </p:cNvPr>
          <p:cNvGrpSpPr/>
          <p:nvPr/>
        </p:nvGrpSpPr>
        <p:grpSpPr>
          <a:xfrm>
            <a:off x="395130" y="3850810"/>
            <a:ext cx="716754" cy="345721"/>
            <a:chOff x="320920" y="3839560"/>
            <a:chExt cx="649211" cy="313142"/>
          </a:xfrm>
        </p:grpSpPr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FECDE9AD-E00E-4776-8A3E-CDC4AE017FCC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D0ED46E-834F-4D40-B380-FED1923F354B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アイテム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579D75F-5239-4B4A-92A8-B0B4A283C864}"/>
              </a:ext>
            </a:extLst>
          </p:cNvPr>
          <p:cNvSpPr txBox="1"/>
          <p:nvPr/>
        </p:nvSpPr>
        <p:spPr>
          <a:xfrm>
            <a:off x="415419" y="1568432"/>
            <a:ext cx="2942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師団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F4EDDC2-6E63-4157-B298-7CD9A3DFE826}"/>
              </a:ext>
            </a:extLst>
          </p:cNvPr>
          <p:cNvSpPr/>
          <p:nvPr/>
        </p:nvSpPr>
        <p:spPr>
          <a:xfrm>
            <a:off x="1408732" y="3529512"/>
            <a:ext cx="966107" cy="267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ショップ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3F962B8-2F1D-49FA-B080-BC312A579CD2}"/>
              </a:ext>
            </a:extLst>
          </p:cNvPr>
          <p:cNvSpPr/>
          <p:nvPr/>
        </p:nvSpPr>
        <p:spPr>
          <a:xfrm>
            <a:off x="3226964" y="3900713"/>
            <a:ext cx="50077" cy="1141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EC479EC-D03C-438D-A98F-F01BFFC22732}"/>
              </a:ext>
            </a:extLst>
          </p:cNvPr>
          <p:cNvSpPr/>
          <p:nvPr/>
        </p:nvSpPr>
        <p:spPr>
          <a:xfrm>
            <a:off x="3226963" y="3906398"/>
            <a:ext cx="50078" cy="274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33A7117-112B-4BF1-8DDB-BDE7BA406D2F}"/>
              </a:ext>
            </a:extLst>
          </p:cNvPr>
          <p:cNvGrpSpPr/>
          <p:nvPr/>
        </p:nvGrpSpPr>
        <p:grpSpPr>
          <a:xfrm>
            <a:off x="2520701" y="3909467"/>
            <a:ext cx="716754" cy="217311"/>
            <a:chOff x="320920" y="3839560"/>
            <a:chExt cx="649211" cy="313142"/>
          </a:xfrm>
        </p:grpSpPr>
        <p:sp>
          <p:nvSpPr>
            <p:cNvPr id="84" name="四角形: 角を丸くする 83">
              <a:extLst>
                <a:ext uri="{FF2B5EF4-FFF2-40B4-BE49-F238E27FC236}">
                  <a16:creationId xmlns:a16="http://schemas.microsoft.com/office/drawing/2014/main" id="{D10292EB-04AE-4983-8110-2F0C395150D4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07DA78A6-058A-4044-B049-15BC464BBD87}"/>
                </a:ext>
              </a:extLst>
            </p:cNvPr>
            <p:cNvSpPr txBox="1"/>
            <p:nvPr/>
          </p:nvSpPr>
          <p:spPr>
            <a:xfrm>
              <a:off x="320920" y="3854396"/>
              <a:ext cx="649211" cy="18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>
                  <a:solidFill>
                    <a:schemeClr val="bg1"/>
                  </a:solidFill>
                </a:rPr>
                <a:t>購入する</a:t>
              </a:r>
            </a:p>
          </p:txBody>
        </p:sp>
      </p:grp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6D155DE-D368-46D0-AC1E-AF6E9565EBB9}"/>
              </a:ext>
            </a:extLst>
          </p:cNvPr>
          <p:cNvSpPr txBox="1"/>
          <p:nvPr/>
        </p:nvSpPr>
        <p:spPr>
          <a:xfrm>
            <a:off x="1714586" y="3854987"/>
            <a:ext cx="10356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u="sng">
                <a:solidFill>
                  <a:schemeClr val="bg1"/>
                </a:solidFill>
              </a:rPr>
              <a:t>必要通貨</a:t>
            </a:r>
            <a:r>
              <a:rPr kumimoji="1" lang="en-US" altLang="ja-JP" sz="600" b="1" u="sng">
                <a:solidFill>
                  <a:schemeClr val="bg1"/>
                </a:solidFill>
              </a:rPr>
              <a:t> 123,456,789</a:t>
            </a:r>
            <a:endParaRPr kumimoji="1" lang="ja-JP" altLang="en-US" sz="600" b="1" u="sng">
              <a:solidFill>
                <a:schemeClr val="bg1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944EE71-2E89-498B-857E-1909E41C4505}"/>
              </a:ext>
            </a:extLst>
          </p:cNvPr>
          <p:cNvSpPr txBox="1"/>
          <p:nvPr/>
        </p:nvSpPr>
        <p:spPr>
          <a:xfrm>
            <a:off x="2613286" y="4168463"/>
            <a:ext cx="5766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 b="1">
                <a:solidFill>
                  <a:schemeClr val="bg1"/>
                </a:solidFill>
              </a:rPr>
              <a:t>所持 </a:t>
            </a:r>
            <a:r>
              <a:rPr kumimoji="1" lang="en-US" altLang="ja-JP" sz="500" b="1" err="1">
                <a:solidFill>
                  <a:schemeClr val="bg1"/>
                </a:solidFill>
              </a:rPr>
              <a:t>xxx,xxx</a:t>
            </a:r>
            <a:endParaRPr kumimoji="1" lang="ja-JP" altLang="en-US" sz="500" b="1">
              <a:solidFill>
                <a:schemeClr val="bg1"/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28D1956-51F6-4AD2-93A7-F58842374D3B}"/>
              </a:ext>
            </a:extLst>
          </p:cNvPr>
          <p:cNvGrpSpPr/>
          <p:nvPr/>
        </p:nvGrpSpPr>
        <p:grpSpPr>
          <a:xfrm>
            <a:off x="3431494" y="4306649"/>
            <a:ext cx="1654309" cy="1498501"/>
            <a:chOff x="3431494" y="3686053"/>
            <a:chExt cx="2339433" cy="2119098"/>
          </a:xfrm>
        </p:grpSpPr>
        <p:sp>
          <p:nvSpPr>
            <p:cNvPr id="99" name="四角形: 角を丸くする 98">
              <a:extLst>
                <a:ext uri="{FF2B5EF4-FFF2-40B4-BE49-F238E27FC236}">
                  <a16:creationId xmlns:a16="http://schemas.microsoft.com/office/drawing/2014/main" id="{CB906789-D62C-4EE0-9DD8-ACF4F459773A}"/>
                </a:ext>
              </a:extLst>
            </p:cNvPr>
            <p:cNvSpPr/>
            <p:nvPr/>
          </p:nvSpPr>
          <p:spPr>
            <a:xfrm>
              <a:off x="3431494" y="3686053"/>
              <a:ext cx="2339433" cy="2119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CD47CE34-7B9E-4FB2-9F60-1BF260DA42D2}"/>
                </a:ext>
              </a:extLst>
            </p:cNvPr>
            <p:cNvSpPr txBox="1"/>
            <p:nvPr/>
          </p:nvSpPr>
          <p:spPr>
            <a:xfrm>
              <a:off x="3507169" y="3791302"/>
              <a:ext cx="2147716" cy="26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>
                  <a:solidFill>
                    <a:schemeClr val="bg1"/>
                  </a:solidFill>
                </a:rPr>
                <a:t>アイテム</a:t>
              </a:r>
            </a:p>
          </p:txBody>
        </p:sp>
        <p:sp>
          <p:nvSpPr>
            <p:cNvPr id="101" name="四角形: 角を丸くする 100">
              <a:extLst>
                <a:ext uri="{FF2B5EF4-FFF2-40B4-BE49-F238E27FC236}">
                  <a16:creationId xmlns:a16="http://schemas.microsoft.com/office/drawing/2014/main" id="{766C30F7-E107-4437-A594-9B39960BFF99}"/>
                </a:ext>
              </a:extLst>
            </p:cNvPr>
            <p:cNvSpPr/>
            <p:nvPr/>
          </p:nvSpPr>
          <p:spPr>
            <a:xfrm>
              <a:off x="4177821" y="4027050"/>
              <a:ext cx="773590" cy="700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500"/>
                <a:t>アイテム</a:t>
              </a:r>
              <a:endParaRPr kumimoji="1" lang="en-US" altLang="ja-JP" sz="500"/>
            </a:p>
            <a:p>
              <a:pPr algn="ctr"/>
              <a:r>
                <a:rPr kumimoji="1" lang="ja-JP" altLang="en-US" sz="500"/>
                <a:t>アイコン</a:t>
              </a: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1D17A8E5-E03C-449A-9172-AE958C4E78D3}"/>
                </a:ext>
              </a:extLst>
            </p:cNvPr>
            <p:cNvSpPr txBox="1"/>
            <p:nvPr/>
          </p:nvSpPr>
          <p:spPr>
            <a:xfrm>
              <a:off x="3461840" y="4874103"/>
              <a:ext cx="2243775" cy="391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>
                  <a:solidFill>
                    <a:schemeClr val="bg1"/>
                  </a:solidFill>
                </a:rPr>
                <a:t>詳細３４５６７８９０１２３４５６</a:t>
              </a:r>
              <a:endParaRPr kumimoji="1" lang="en-US" altLang="ja-JP" sz="6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600">
                  <a:solidFill>
                    <a:schemeClr val="bg1"/>
                  </a:solidFill>
                </a:rPr>
                <a:t>詳細３４５６７８９０１２３４５６</a:t>
              </a:r>
            </a:p>
          </p:txBody>
        </p:sp>
        <p:sp>
          <p:nvSpPr>
            <p:cNvPr id="103" name="四角形: 角を丸くする 102">
              <a:extLst>
                <a:ext uri="{FF2B5EF4-FFF2-40B4-BE49-F238E27FC236}">
                  <a16:creationId xmlns:a16="http://schemas.microsoft.com/office/drawing/2014/main" id="{4AA5E773-398A-440D-BD03-526BEB06D62B}"/>
                </a:ext>
              </a:extLst>
            </p:cNvPr>
            <p:cNvSpPr/>
            <p:nvPr/>
          </p:nvSpPr>
          <p:spPr>
            <a:xfrm>
              <a:off x="4382544" y="5364735"/>
              <a:ext cx="437331" cy="2767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/>
                <a:t>OK</a:t>
              </a:r>
              <a:endParaRPr kumimoji="1" lang="ja-JP" altLang="en-US" sz="700"/>
            </a:p>
          </p:txBody>
        </p:sp>
      </p:grp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9D43A3AB-1BA7-4926-BF7E-BFC0D0D8F24F}"/>
              </a:ext>
            </a:extLst>
          </p:cNvPr>
          <p:cNvSpPr txBox="1"/>
          <p:nvPr/>
        </p:nvSpPr>
        <p:spPr>
          <a:xfrm>
            <a:off x="893300" y="3851797"/>
            <a:ext cx="10356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>
                <a:solidFill>
                  <a:schemeClr val="bg1"/>
                </a:solidFill>
              </a:rPr>
              <a:t>アイテム名アイテム名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8599E39F-44AE-457A-9FBC-5619AA85792B}"/>
              </a:ext>
            </a:extLst>
          </p:cNvPr>
          <p:cNvSpPr txBox="1"/>
          <p:nvPr/>
        </p:nvSpPr>
        <p:spPr>
          <a:xfrm>
            <a:off x="521549" y="4166128"/>
            <a:ext cx="5108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残り </a:t>
            </a:r>
            <a:r>
              <a:rPr kumimoji="1" lang="en-US" altLang="ja-JP" sz="500" err="1">
                <a:solidFill>
                  <a:schemeClr val="bg1"/>
                </a:solidFill>
              </a:rPr>
              <a:t>xxx,xxx</a:t>
            </a:r>
            <a:endParaRPr kumimoji="1" lang="ja-JP" altLang="en-US" sz="500">
              <a:solidFill>
                <a:schemeClr val="bg1"/>
              </a:solidFill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34D8A0E8-0E9A-4A18-8ABB-99BC747B846F}"/>
              </a:ext>
            </a:extLst>
          </p:cNvPr>
          <p:cNvSpPr txBox="1"/>
          <p:nvPr/>
        </p:nvSpPr>
        <p:spPr>
          <a:xfrm>
            <a:off x="892421" y="4462345"/>
            <a:ext cx="195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効果テキスト効果テキスト効果テキ</a:t>
            </a:r>
            <a:endParaRPr kumimoji="1" lang="en-US" altLang="ja-JP" sz="800">
              <a:solidFill>
                <a:schemeClr val="bg1"/>
              </a:solidFill>
            </a:endParaRPr>
          </a:p>
          <a:p>
            <a:r>
              <a:rPr kumimoji="1" lang="ja-JP" altLang="en-US" sz="800">
                <a:solidFill>
                  <a:schemeClr val="bg1"/>
                </a:solidFill>
              </a:rPr>
              <a:t>効果テキスト効果テキスト効果テキ</a:t>
            </a:r>
          </a:p>
        </p:txBody>
      </p: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AC2473FF-9884-45EC-90CE-0A6F8744338E}"/>
              </a:ext>
            </a:extLst>
          </p:cNvPr>
          <p:cNvGrpSpPr/>
          <p:nvPr/>
        </p:nvGrpSpPr>
        <p:grpSpPr>
          <a:xfrm>
            <a:off x="395130" y="4306650"/>
            <a:ext cx="716754" cy="345721"/>
            <a:chOff x="320920" y="3839560"/>
            <a:chExt cx="649211" cy="313142"/>
          </a:xfrm>
        </p:grpSpPr>
        <p:sp>
          <p:nvSpPr>
            <p:cNvPr id="133" name="四角形: 角を丸くする 132">
              <a:extLst>
                <a:ext uri="{FF2B5EF4-FFF2-40B4-BE49-F238E27FC236}">
                  <a16:creationId xmlns:a16="http://schemas.microsoft.com/office/drawing/2014/main" id="{8A5CAE20-A9ED-485F-8F49-3838F8999FEF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3BABD372-9DB6-41DB-ACDF-FD5661897A90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アイテム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157D2864-A903-4863-A20A-B734E9D8A133}"/>
              </a:ext>
            </a:extLst>
          </p:cNvPr>
          <p:cNvGrpSpPr/>
          <p:nvPr/>
        </p:nvGrpSpPr>
        <p:grpSpPr>
          <a:xfrm>
            <a:off x="2520701" y="4365307"/>
            <a:ext cx="716754" cy="217311"/>
            <a:chOff x="320920" y="3839560"/>
            <a:chExt cx="649211" cy="313142"/>
          </a:xfrm>
        </p:grpSpPr>
        <p:sp>
          <p:nvSpPr>
            <p:cNvPr id="136" name="四角形: 角を丸くする 135">
              <a:extLst>
                <a:ext uri="{FF2B5EF4-FFF2-40B4-BE49-F238E27FC236}">
                  <a16:creationId xmlns:a16="http://schemas.microsoft.com/office/drawing/2014/main" id="{4A2090F8-F13D-4036-B21C-D1742BECDC32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A009D828-47C0-4C04-85F9-771CEF4BB4A1}"/>
                </a:ext>
              </a:extLst>
            </p:cNvPr>
            <p:cNvSpPr txBox="1"/>
            <p:nvPr/>
          </p:nvSpPr>
          <p:spPr>
            <a:xfrm>
              <a:off x="320920" y="3854396"/>
              <a:ext cx="649211" cy="18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>
                  <a:solidFill>
                    <a:schemeClr val="bg1"/>
                  </a:solidFill>
                </a:rPr>
                <a:t>購入する</a:t>
              </a:r>
            </a:p>
          </p:txBody>
        </p:sp>
      </p:grp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29CEC25-7319-428B-AE49-54B60736C4D8}"/>
              </a:ext>
            </a:extLst>
          </p:cNvPr>
          <p:cNvSpPr txBox="1"/>
          <p:nvPr/>
        </p:nvSpPr>
        <p:spPr>
          <a:xfrm>
            <a:off x="1714586" y="4310827"/>
            <a:ext cx="10356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u="sng">
                <a:solidFill>
                  <a:schemeClr val="bg1"/>
                </a:solidFill>
              </a:rPr>
              <a:t>必要通貨</a:t>
            </a:r>
            <a:r>
              <a:rPr kumimoji="1" lang="en-US" altLang="ja-JP" sz="600" b="1" u="sng">
                <a:solidFill>
                  <a:schemeClr val="bg1"/>
                </a:solidFill>
              </a:rPr>
              <a:t> 123,456,789</a:t>
            </a:r>
            <a:endParaRPr kumimoji="1" lang="ja-JP" altLang="en-US" sz="600" b="1" u="sng">
              <a:solidFill>
                <a:schemeClr val="bg1"/>
              </a:solidFill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4E6A8ECB-E24B-45C9-9BE5-58CD0AB42485}"/>
              </a:ext>
            </a:extLst>
          </p:cNvPr>
          <p:cNvSpPr txBox="1"/>
          <p:nvPr/>
        </p:nvSpPr>
        <p:spPr>
          <a:xfrm>
            <a:off x="2613286" y="4624303"/>
            <a:ext cx="5766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 b="1">
                <a:solidFill>
                  <a:schemeClr val="bg1"/>
                </a:solidFill>
              </a:rPr>
              <a:t>所持 </a:t>
            </a:r>
            <a:r>
              <a:rPr kumimoji="1" lang="en-US" altLang="ja-JP" sz="500" b="1" err="1">
                <a:solidFill>
                  <a:schemeClr val="bg1"/>
                </a:solidFill>
              </a:rPr>
              <a:t>xxx,xxx</a:t>
            </a:r>
            <a:endParaRPr kumimoji="1" lang="ja-JP" altLang="en-US" sz="500" b="1">
              <a:solidFill>
                <a:schemeClr val="bg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4378387E-B2E2-4A51-A620-01F719B9732C}"/>
              </a:ext>
            </a:extLst>
          </p:cNvPr>
          <p:cNvSpPr txBox="1"/>
          <p:nvPr/>
        </p:nvSpPr>
        <p:spPr>
          <a:xfrm>
            <a:off x="893300" y="4307637"/>
            <a:ext cx="10356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>
                <a:solidFill>
                  <a:schemeClr val="bg1"/>
                </a:solidFill>
              </a:rPr>
              <a:t>アイテム名アイテム名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C37BEBBF-7A41-4383-AFD6-F23AA67E4CA8}"/>
              </a:ext>
            </a:extLst>
          </p:cNvPr>
          <p:cNvSpPr txBox="1"/>
          <p:nvPr/>
        </p:nvSpPr>
        <p:spPr>
          <a:xfrm>
            <a:off x="521549" y="4621968"/>
            <a:ext cx="5108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残り </a:t>
            </a:r>
            <a:r>
              <a:rPr kumimoji="1" lang="en-US" altLang="ja-JP" sz="500" err="1">
                <a:solidFill>
                  <a:schemeClr val="bg1"/>
                </a:solidFill>
              </a:rPr>
              <a:t>xxx,xxx</a:t>
            </a:r>
            <a:endParaRPr kumimoji="1" lang="ja-JP" altLang="en-US" sz="500">
              <a:solidFill>
                <a:schemeClr val="bg1"/>
              </a:solidFill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4EC30CA1-2CB4-4821-9095-AF180B8C8FBB}"/>
              </a:ext>
            </a:extLst>
          </p:cNvPr>
          <p:cNvSpPr txBox="1"/>
          <p:nvPr/>
        </p:nvSpPr>
        <p:spPr>
          <a:xfrm>
            <a:off x="892421" y="4911772"/>
            <a:ext cx="195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効果テキスト効果テキスト効果テキ</a:t>
            </a:r>
            <a:endParaRPr kumimoji="1" lang="en-US" altLang="ja-JP" sz="800">
              <a:solidFill>
                <a:schemeClr val="bg1"/>
              </a:solidFill>
            </a:endParaRPr>
          </a:p>
          <a:p>
            <a:r>
              <a:rPr kumimoji="1" lang="ja-JP" altLang="en-US" sz="800">
                <a:solidFill>
                  <a:schemeClr val="bg1"/>
                </a:solidFill>
              </a:rPr>
              <a:t>効果テキスト効果テキスト効果テキ</a:t>
            </a:r>
          </a:p>
        </p:txBody>
      </p: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A9EB3EC8-5C33-4AC9-9EBF-99DB0FBBB02E}"/>
              </a:ext>
            </a:extLst>
          </p:cNvPr>
          <p:cNvGrpSpPr/>
          <p:nvPr/>
        </p:nvGrpSpPr>
        <p:grpSpPr>
          <a:xfrm>
            <a:off x="395130" y="4756077"/>
            <a:ext cx="716754" cy="345721"/>
            <a:chOff x="320920" y="3839560"/>
            <a:chExt cx="649211" cy="313142"/>
          </a:xfrm>
        </p:grpSpPr>
        <p:sp>
          <p:nvSpPr>
            <p:cNvPr id="144" name="四角形: 角を丸くする 143">
              <a:extLst>
                <a:ext uri="{FF2B5EF4-FFF2-40B4-BE49-F238E27FC236}">
                  <a16:creationId xmlns:a16="http://schemas.microsoft.com/office/drawing/2014/main" id="{5F584ECF-027E-4160-8F33-9A5B438B217B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DB7B8C77-C4D5-4C6C-A5BB-6415D252471E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アイテム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86B0ACB4-D01D-4645-8F8E-6184505AC36F}"/>
              </a:ext>
            </a:extLst>
          </p:cNvPr>
          <p:cNvGrpSpPr/>
          <p:nvPr/>
        </p:nvGrpSpPr>
        <p:grpSpPr>
          <a:xfrm>
            <a:off x="2520701" y="4814734"/>
            <a:ext cx="716754" cy="217311"/>
            <a:chOff x="320920" y="3839560"/>
            <a:chExt cx="649211" cy="313142"/>
          </a:xfrm>
        </p:grpSpPr>
        <p:sp>
          <p:nvSpPr>
            <p:cNvPr id="147" name="四角形: 角を丸くする 146">
              <a:extLst>
                <a:ext uri="{FF2B5EF4-FFF2-40B4-BE49-F238E27FC236}">
                  <a16:creationId xmlns:a16="http://schemas.microsoft.com/office/drawing/2014/main" id="{B8D0207E-6BAE-4065-A9A8-47C7BA68B783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56C5B4A1-678B-415B-AEBC-3E926F806918}"/>
                </a:ext>
              </a:extLst>
            </p:cNvPr>
            <p:cNvSpPr txBox="1"/>
            <p:nvPr/>
          </p:nvSpPr>
          <p:spPr>
            <a:xfrm>
              <a:off x="320920" y="3854396"/>
              <a:ext cx="649211" cy="18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>
                  <a:solidFill>
                    <a:schemeClr val="bg1"/>
                  </a:solidFill>
                </a:rPr>
                <a:t>購入する</a:t>
              </a:r>
            </a:p>
          </p:txBody>
        </p:sp>
      </p:grp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BE3B791A-2CD2-43CA-B4A1-6B4C9B16CC70}"/>
              </a:ext>
            </a:extLst>
          </p:cNvPr>
          <p:cNvSpPr txBox="1"/>
          <p:nvPr/>
        </p:nvSpPr>
        <p:spPr>
          <a:xfrm>
            <a:off x="1714586" y="4760254"/>
            <a:ext cx="10356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u="sng">
                <a:solidFill>
                  <a:schemeClr val="bg1"/>
                </a:solidFill>
              </a:rPr>
              <a:t>必要通貨</a:t>
            </a:r>
            <a:r>
              <a:rPr kumimoji="1" lang="en-US" altLang="ja-JP" sz="600" b="1" u="sng">
                <a:solidFill>
                  <a:schemeClr val="bg1"/>
                </a:solidFill>
              </a:rPr>
              <a:t> 123,456,789</a:t>
            </a:r>
            <a:endParaRPr kumimoji="1" lang="ja-JP" altLang="en-US" sz="600" b="1" u="sng">
              <a:solidFill>
                <a:schemeClr val="bg1"/>
              </a:solidFill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B81774AA-EE67-43DD-B0AF-53C4E455EB18}"/>
              </a:ext>
            </a:extLst>
          </p:cNvPr>
          <p:cNvSpPr txBox="1"/>
          <p:nvPr/>
        </p:nvSpPr>
        <p:spPr>
          <a:xfrm>
            <a:off x="2613286" y="5073730"/>
            <a:ext cx="5766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 b="1">
                <a:solidFill>
                  <a:schemeClr val="bg1"/>
                </a:solidFill>
              </a:rPr>
              <a:t>所持 </a:t>
            </a:r>
            <a:r>
              <a:rPr kumimoji="1" lang="en-US" altLang="ja-JP" sz="500" b="1" err="1">
                <a:solidFill>
                  <a:schemeClr val="bg1"/>
                </a:solidFill>
              </a:rPr>
              <a:t>xxx,xxx</a:t>
            </a:r>
            <a:endParaRPr kumimoji="1" lang="ja-JP" altLang="en-US" sz="500" b="1">
              <a:solidFill>
                <a:schemeClr val="bg1"/>
              </a:solidFill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168E1FDC-66CE-47AD-B6D8-C14A468AD48E}"/>
              </a:ext>
            </a:extLst>
          </p:cNvPr>
          <p:cNvSpPr txBox="1"/>
          <p:nvPr/>
        </p:nvSpPr>
        <p:spPr>
          <a:xfrm>
            <a:off x="893300" y="4757064"/>
            <a:ext cx="10356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>
                <a:solidFill>
                  <a:schemeClr val="bg1"/>
                </a:solidFill>
              </a:rPr>
              <a:t>アイテム名アイテム名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8B1EADB6-B608-4E8C-8F6B-69B14AC28745}"/>
              </a:ext>
            </a:extLst>
          </p:cNvPr>
          <p:cNvSpPr txBox="1"/>
          <p:nvPr/>
        </p:nvSpPr>
        <p:spPr>
          <a:xfrm>
            <a:off x="521549" y="5071395"/>
            <a:ext cx="5108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残り </a:t>
            </a:r>
            <a:r>
              <a:rPr kumimoji="1" lang="en-US" altLang="ja-JP" sz="500" err="1">
                <a:solidFill>
                  <a:schemeClr val="bg1"/>
                </a:solidFill>
              </a:rPr>
              <a:t>xxx,xxx</a:t>
            </a:r>
            <a:endParaRPr kumimoji="1" lang="ja-JP" altLang="en-US" sz="500">
              <a:solidFill>
                <a:schemeClr val="bg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2BC946A-D767-4B66-B1DE-58FCF9E6A8EC}"/>
              </a:ext>
            </a:extLst>
          </p:cNvPr>
          <p:cNvSpPr/>
          <p:nvPr/>
        </p:nvSpPr>
        <p:spPr>
          <a:xfrm>
            <a:off x="2043581" y="5150967"/>
            <a:ext cx="1249885" cy="158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/>
              <a:t>師団通貨　　</a:t>
            </a:r>
            <a:r>
              <a:rPr kumimoji="1" lang="en-US" altLang="ja-JP" sz="700" err="1"/>
              <a:t>xxx,xxx,xxx</a:t>
            </a:r>
            <a:endParaRPr kumimoji="1" lang="ja-JP" altLang="en-US" sz="700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4ACCBE6A-CE45-48EB-AFA5-5DB284D102C9}"/>
              </a:ext>
            </a:extLst>
          </p:cNvPr>
          <p:cNvSpPr/>
          <p:nvPr/>
        </p:nvSpPr>
        <p:spPr>
          <a:xfrm>
            <a:off x="2097032" y="2028594"/>
            <a:ext cx="1222799" cy="2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師団エンブレム</a:t>
            </a:r>
            <a:endParaRPr kumimoji="1" lang="en-US" altLang="ja-JP" sz="900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593A1A05-8B5D-4220-B072-58780AFDE41C}"/>
              </a:ext>
            </a:extLst>
          </p:cNvPr>
          <p:cNvSpPr/>
          <p:nvPr/>
        </p:nvSpPr>
        <p:spPr>
          <a:xfrm>
            <a:off x="353219" y="2028178"/>
            <a:ext cx="1762421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000"/>
              <a:t>師団名４５６７８９０１２</a:t>
            </a: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0DDD14A-C95E-4B33-B6E2-09E9CD08CD82}"/>
              </a:ext>
            </a:extLst>
          </p:cNvPr>
          <p:cNvSpPr/>
          <p:nvPr/>
        </p:nvSpPr>
        <p:spPr>
          <a:xfrm>
            <a:off x="432660" y="1825311"/>
            <a:ext cx="1096630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/>
              <a:t>LV. XXX</a:t>
            </a:r>
            <a:endParaRPr kumimoji="1" lang="ja-JP" altLang="en-US" sz="1000"/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899BBDED-1652-49B0-8670-453C05DFF324}"/>
              </a:ext>
            </a:extLst>
          </p:cNvPr>
          <p:cNvSpPr/>
          <p:nvPr/>
        </p:nvSpPr>
        <p:spPr>
          <a:xfrm>
            <a:off x="1822969" y="2267321"/>
            <a:ext cx="1474063" cy="968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/>
              <a:t>怪獣兵器名</a:t>
            </a:r>
            <a:endParaRPr kumimoji="1" lang="en-US" altLang="ja-JP" sz="1000"/>
          </a:p>
          <a:p>
            <a:r>
              <a:rPr kumimoji="1" lang="en-US" altLang="ja-JP" sz="1000"/>
              <a:t>LV. </a:t>
            </a:r>
            <a:r>
              <a:rPr kumimoji="1" lang="ja-JP" altLang="en-US" sz="1000"/>
              <a:t>　　　</a:t>
            </a:r>
            <a:r>
              <a:rPr kumimoji="1" lang="en-US" altLang="ja-JP" sz="1000"/>
              <a:t>XXXXXX</a:t>
            </a:r>
          </a:p>
          <a:p>
            <a:r>
              <a:rPr kumimoji="1" lang="en-US" altLang="ja-JP" sz="1000"/>
              <a:t>POWER</a:t>
            </a:r>
            <a:r>
              <a:rPr kumimoji="1" lang="ja-JP" altLang="en-US" sz="1000"/>
              <a:t>　  </a:t>
            </a:r>
            <a:r>
              <a:rPr kumimoji="1" lang="en-US" altLang="ja-JP" sz="1000"/>
              <a:t>XXXXXX</a:t>
            </a:r>
          </a:p>
          <a:p>
            <a:r>
              <a:rPr kumimoji="1" lang="en-US" altLang="ja-JP" sz="1000"/>
              <a:t>TIME</a:t>
            </a:r>
            <a:r>
              <a:rPr kumimoji="1" lang="ja-JP" altLang="en-US" sz="1000"/>
              <a:t>　　  </a:t>
            </a:r>
            <a:r>
              <a:rPr kumimoji="1" lang="en-US" altLang="ja-JP" sz="1000"/>
              <a:t>XXXXXX</a:t>
            </a:r>
          </a:p>
          <a:p>
            <a:r>
              <a:rPr kumimoji="1" lang="ja-JP" altLang="en-US" sz="800"/>
              <a:t>効果</a:t>
            </a:r>
            <a:endParaRPr kumimoji="1" lang="en-US" altLang="ja-JP" sz="800"/>
          </a:p>
          <a:p>
            <a:r>
              <a:rPr kumimoji="1" lang="ja-JP" altLang="en-US" sz="500"/>
              <a:t>説明文１２３４５６７８９０１２３４５６</a:t>
            </a:r>
            <a:endParaRPr kumimoji="1" lang="en-US" altLang="ja-JP" sz="500"/>
          </a:p>
          <a:p>
            <a:r>
              <a:rPr kumimoji="1" lang="ja-JP" altLang="en-US" sz="500"/>
              <a:t>説明文１２３４５６７８９０１２３４５６</a:t>
            </a:r>
            <a:endParaRPr kumimoji="1" lang="en-US" altLang="ja-JP" sz="500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65F86D1A-579B-4A7D-BD54-6CBAF3B8AC2A}"/>
              </a:ext>
            </a:extLst>
          </p:cNvPr>
          <p:cNvSpPr/>
          <p:nvPr/>
        </p:nvSpPr>
        <p:spPr>
          <a:xfrm>
            <a:off x="2017739" y="1892087"/>
            <a:ext cx="143763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/>
              <a:t>師団称号師団称号師団称号</a:t>
            </a:r>
          </a:p>
          <a:p>
            <a:endParaRPr kumimoji="1" lang="en-US" altLang="ja-JP" sz="8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0ED34EC-7381-4179-AF4C-F56915D0C409}"/>
              </a:ext>
            </a:extLst>
          </p:cNvPr>
          <p:cNvSpPr/>
          <p:nvPr/>
        </p:nvSpPr>
        <p:spPr>
          <a:xfrm>
            <a:off x="1843222" y="1607949"/>
            <a:ext cx="1576448" cy="237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600"/>
              <a:t>師団</a:t>
            </a:r>
            <a:r>
              <a:rPr kumimoji="1" lang="en-US" altLang="ja-JP" sz="600"/>
              <a:t>ID : XXX,XXX,XXX</a:t>
            </a:r>
            <a:endParaRPr kumimoji="1" lang="ja-JP" altLang="en-US" sz="60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BCFD22A-7B53-426F-95A7-0F3B0BFD68CF}"/>
              </a:ext>
            </a:extLst>
          </p:cNvPr>
          <p:cNvSpPr/>
          <p:nvPr/>
        </p:nvSpPr>
        <p:spPr>
          <a:xfrm>
            <a:off x="342435" y="1591907"/>
            <a:ext cx="3102154" cy="1948052"/>
          </a:xfrm>
          <a:prstGeom prst="rect">
            <a:avLst/>
          </a:prstGeom>
          <a:solidFill>
            <a:srgbClr val="20386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/>
              <a:t>※</a:t>
            </a:r>
            <a:r>
              <a:rPr kumimoji="1" lang="ja-JP" altLang="en-US" b="1"/>
              <a:t> 前述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AAC37B8-21B3-4C54-82C7-47F894E40673}"/>
              </a:ext>
            </a:extLst>
          </p:cNvPr>
          <p:cNvSpPr txBox="1"/>
          <p:nvPr/>
        </p:nvSpPr>
        <p:spPr>
          <a:xfrm>
            <a:off x="3884450" y="5766015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ID.di100f</a:t>
            </a:r>
            <a:endParaRPr kumimoji="1" lang="ja-JP" altLang="en-US" sz="10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8DEC661-9D84-4B2E-9B5A-7B80CA7DE559}"/>
              </a:ext>
            </a:extLst>
          </p:cNvPr>
          <p:cNvSpPr txBox="1"/>
          <p:nvPr/>
        </p:nvSpPr>
        <p:spPr>
          <a:xfrm>
            <a:off x="945863" y="5745723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ID.di100b, di101b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8771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E1E0DD-83C0-4549-9DBA-DAAB616E4FD3}"/>
              </a:ext>
            </a:extLst>
          </p:cNvPr>
          <p:cNvSpPr/>
          <p:nvPr/>
        </p:nvSpPr>
        <p:spPr>
          <a:xfrm>
            <a:off x="62200" y="1142872"/>
            <a:ext cx="2942053" cy="462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3F925E1-936C-4240-8227-34FA2116E3B5}"/>
              </a:ext>
            </a:extLst>
          </p:cNvPr>
          <p:cNvSpPr/>
          <p:nvPr/>
        </p:nvSpPr>
        <p:spPr>
          <a:xfrm>
            <a:off x="62200" y="1145301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ヘッダー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DEC9942-2140-433D-A36B-EC1E38687EC7}"/>
              </a:ext>
            </a:extLst>
          </p:cNvPr>
          <p:cNvSpPr/>
          <p:nvPr/>
        </p:nvSpPr>
        <p:spPr>
          <a:xfrm>
            <a:off x="62200" y="5354382"/>
            <a:ext cx="2942052" cy="41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フッター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FE585C8-9497-4545-B9AB-544DAA8CB81D}"/>
              </a:ext>
            </a:extLst>
          </p:cNvPr>
          <p:cNvSpPr/>
          <p:nvPr/>
        </p:nvSpPr>
        <p:spPr>
          <a:xfrm>
            <a:off x="62200" y="3207131"/>
            <a:ext cx="2956188" cy="317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b="1">
                <a:solidFill>
                  <a:schemeClr val="tx1"/>
                </a:solidFill>
              </a:rPr>
              <a:t>最終イベント名</a:t>
            </a:r>
            <a:endParaRPr kumimoji="1" lang="en-US" altLang="ja-JP" sz="900" b="1">
              <a:solidFill>
                <a:schemeClr val="tx1"/>
              </a:solidFill>
            </a:endParaRPr>
          </a:p>
          <a:p>
            <a:r>
              <a:rPr kumimoji="1" lang="en-US" altLang="ja-JP" sz="900" b="1">
                <a:solidFill>
                  <a:schemeClr val="tx1"/>
                </a:solidFill>
              </a:rPr>
              <a:t>XXX</a:t>
            </a:r>
            <a:r>
              <a:rPr kumimoji="1" lang="ja-JP" altLang="en-US" sz="900" b="1">
                <a:solidFill>
                  <a:schemeClr val="tx1"/>
                </a:solidFill>
              </a:rPr>
              <a:t> 位</a:t>
            </a:r>
          </a:p>
        </p:txBody>
      </p:sp>
      <p:pic>
        <p:nvPicPr>
          <p:cNvPr id="19" name="グラフィックス 18" descr="新しい車いす">
            <a:extLst>
              <a:ext uri="{FF2B5EF4-FFF2-40B4-BE49-F238E27FC236}">
                <a16:creationId xmlns:a16="http://schemas.microsoft.com/office/drawing/2014/main" id="{1A2492EE-0D12-46C0-9C15-0FBF24B28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147" y="2036988"/>
            <a:ext cx="1239623" cy="1239623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9EBC9F2-3A9A-436F-8D7B-AF8CFBEB8733}"/>
              </a:ext>
            </a:extLst>
          </p:cNvPr>
          <p:cNvSpPr/>
          <p:nvPr/>
        </p:nvSpPr>
        <p:spPr>
          <a:xfrm>
            <a:off x="62200" y="3515304"/>
            <a:ext cx="2942052" cy="18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51A66EF-39E8-4C44-8427-16A96D84810D}"/>
              </a:ext>
            </a:extLst>
          </p:cNvPr>
          <p:cNvSpPr/>
          <p:nvPr/>
        </p:nvSpPr>
        <p:spPr>
          <a:xfrm>
            <a:off x="69343" y="3518720"/>
            <a:ext cx="974472" cy="2701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チャット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1339734-754C-4CCD-A95B-4465D137EFEE}"/>
              </a:ext>
            </a:extLst>
          </p:cNvPr>
          <p:cNvSpPr/>
          <p:nvPr/>
        </p:nvSpPr>
        <p:spPr>
          <a:xfrm>
            <a:off x="2021621" y="3521666"/>
            <a:ext cx="974472" cy="270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メンバー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579D75F-5239-4B4A-92A8-B0B4A283C864}"/>
              </a:ext>
            </a:extLst>
          </p:cNvPr>
          <p:cNvSpPr txBox="1"/>
          <p:nvPr/>
        </p:nvSpPr>
        <p:spPr>
          <a:xfrm>
            <a:off x="62200" y="1568432"/>
            <a:ext cx="2942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師団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F4EDDC2-6E63-4157-B298-7CD9A3DFE826}"/>
              </a:ext>
            </a:extLst>
          </p:cNvPr>
          <p:cNvSpPr/>
          <p:nvPr/>
        </p:nvSpPr>
        <p:spPr>
          <a:xfrm>
            <a:off x="1045988" y="3516004"/>
            <a:ext cx="974472" cy="2701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ショップ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67C17E62-4186-4AF8-A51F-AB817D4BFD16}"/>
              </a:ext>
            </a:extLst>
          </p:cNvPr>
          <p:cNvGrpSpPr/>
          <p:nvPr/>
        </p:nvGrpSpPr>
        <p:grpSpPr>
          <a:xfrm>
            <a:off x="41911" y="4094468"/>
            <a:ext cx="716754" cy="345721"/>
            <a:chOff x="320920" y="3839560"/>
            <a:chExt cx="649211" cy="313142"/>
          </a:xfrm>
        </p:grpSpPr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945794F9-F06D-4E57-948F-D0C497FECC43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A483BFA-6530-4AEB-9B3A-7FB97B8D6B57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リーダー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9A3B785-B4FC-4FDF-A5C6-EEE50CC08DAD}"/>
              </a:ext>
            </a:extLst>
          </p:cNvPr>
          <p:cNvSpPr txBox="1"/>
          <p:nvPr/>
        </p:nvSpPr>
        <p:spPr>
          <a:xfrm>
            <a:off x="556579" y="4100350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サブリーダー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BB9060F-81B3-4CE1-A9A9-2CFEA0EF6BCB}"/>
              </a:ext>
            </a:extLst>
          </p:cNvPr>
          <p:cNvSpPr txBox="1"/>
          <p:nvPr/>
        </p:nvSpPr>
        <p:spPr>
          <a:xfrm>
            <a:off x="556579" y="4246836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228719C1-BF51-49E9-86EF-517183F365F4}"/>
              </a:ext>
            </a:extLst>
          </p:cNvPr>
          <p:cNvSpPr txBox="1"/>
          <p:nvPr/>
        </p:nvSpPr>
        <p:spPr>
          <a:xfrm>
            <a:off x="1605830" y="4274674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>
                <a:solidFill>
                  <a:schemeClr val="bg1"/>
                </a:solidFill>
              </a:rPr>
              <a:t>xx</a:t>
            </a:r>
            <a:r>
              <a:rPr kumimoji="1" lang="ja-JP" altLang="en-US" sz="60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0285B32-2A88-482A-9B93-3C4E6F36A443}"/>
              </a:ext>
            </a:extLst>
          </p:cNvPr>
          <p:cNvSpPr txBox="1"/>
          <p:nvPr/>
        </p:nvSpPr>
        <p:spPr>
          <a:xfrm>
            <a:off x="657622" y="4091014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RANK</a:t>
            </a:r>
            <a:r>
              <a:rPr kumimoji="1" lang="ja-JP" altLang="en-US" sz="600">
                <a:solidFill>
                  <a:schemeClr val="bg1"/>
                </a:solidFill>
              </a:rPr>
              <a:t> </a:t>
            </a:r>
            <a:r>
              <a:rPr kumimoji="1" lang="en-US" altLang="ja-JP" sz="600">
                <a:solidFill>
                  <a:schemeClr val="bg1"/>
                </a:solidFill>
              </a:rPr>
              <a:t>XXX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FE5915F6-B425-452F-8F68-E05ED63D2629}"/>
              </a:ext>
            </a:extLst>
          </p:cNvPr>
          <p:cNvGrpSpPr/>
          <p:nvPr/>
        </p:nvGrpSpPr>
        <p:grpSpPr>
          <a:xfrm>
            <a:off x="41911" y="4485291"/>
            <a:ext cx="716754" cy="345721"/>
            <a:chOff x="320920" y="3839560"/>
            <a:chExt cx="649211" cy="313142"/>
          </a:xfrm>
        </p:grpSpPr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BE07610F-9E5A-446A-BF35-F700661F371A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AFBC7FC8-8265-4174-8516-29D50AEB8A7C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リーダー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583732B6-E44C-4FA1-8F3E-D974CB50A286}"/>
              </a:ext>
            </a:extLst>
          </p:cNvPr>
          <p:cNvSpPr txBox="1"/>
          <p:nvPr/>
        </p:nvSpPr>
        <p:spPr>
          <a:xfrm>
            <a:off x="556579" y="4491173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サブリーダー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7B66BB68-4112-436C-9E8F-9C09CCE38E05}"/>
              </a:ext>
            </a:extLst>
          </p:cNvPr>
          <p:cNvSpPr txBox="1"/>
          <p:nvPr/>
        </p:nvSpPr>
        <p:spPr>
          <a:xfrm>
            <a:off x="556579" y="4637659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7064789F-E803-4421-8162-71C63992A722}"/>
              </a:ext>
            </a:extLst>
          </p:cNvPr>
          <p:cNvSpPr txBox="1"/>
          <p:nvPr/>
        </p:nvSpPr>
        <p:spPr>
          <a:xfrm>
            <a:off x="1605830" y="4665497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>
                <a:solidFill>
                  <a:schemeClr val="bg1"/>
                </a:solidFill>
              </a:rPr>
              <a:t>xx</a:t>
            </a:r>
            <a:r>
              <a:rPr kumimoji="1" lang="ja-JP" altLang="en-US" sz="60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A7C6F9DD-44DA-4E74-B45E-269381D7FBB9}"/>
              </a:ext>
            </a:extLst>
          </p:cNvPr>
          <p:cNvSpPr txBox="1"/>
          <p:nvPr/>
        </p:nvSpPr>
        <p:spPr>
          <a:xfrm>
            <a:off x="657622" y="4481837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RANK</a:t>
            </a:r>
            <a:r>
              <a:rPr kumimoji="1" lang="ja-JP" altLang="en-US" sz="600">
                <a:solidFill>
                  <a:schemeClr val="bg1"/>
                </a:solidFill>
              </a:rPr>
              <a:t> </a:t>
            </a:r>
            <a:r>
              <a:rPr kumimoji="1" lang="en-US" altLang="ja-JP" sz="600">
                <a:solidFill>
                  <a:schemeClr val="bg1"/>
                </a:solidFill>
              </a:rPr>
              <a:t>XXX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4761FE5E-5D87-47D1-A90A-1F35D4C5BD5C}"/>
              </a:ext>
            </a:extLst>
          </p:cNvPr>
          <p:cNvGrpSpPr/>
          <p:nvPr/>
        </p:nvGrpSpPr>
        <p:grpSpPr>
          <a:xfrm>
            <a:off x="41911" y="4913034"/>
            <a:ext cx="716754" cy="345721"/>
            <a:chOff x="320920" y="3839560"/>
            <a:chExt cx="649211" cy="313142"/>
          </a:xfrm>
        </p:grpSpPr>
        <p:sp>
          <p:nvSpPr>
            <p:cNvPr id="125" name="四角形: 角を丸くする 124">
              <a:extLst>
                <a:ext uri="{FF2B5EF4-FFF2-40B4-BE49-F238E27FC236}">
                  <a16:creationId xmlns:a16="http://schemas.microsoft.com/office/drawing/2014/main" id="{D8B950ED-C618-495B-AE06-DDD2599DED55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55B1A18C-0BED-4FFD-98B9-18B7C366E4B6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リーダー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46F8661-4370-40EE-B2C0-947BB270B69E}"/>
              </a:ext>
            </a:extLst>
          </p:cNvPr>
          <p:cNvSpPr txBox="1"/>
          <p:nvPr/>
        </p:nvSpPr>
        <p:spPr>
          <a:xfrm>
            <a:off x="556579" y="4918916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サブリーダー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E1377BEA-E264-486B-8708-9A3415F3628D}"/>
              </a:ext>
            </a:extLst>
          </p:cNvPr>
          <p:cNvSpPr txBox="1"/>
          <p:nvPr/>
        </p:nvSpPr>
        <p:spPr>
          <a:xfrm>
            <a:off x="556579" y="5065402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3EDF3B1-16E5-4DC3-99D4-C2753B521CE8}"/>
              </a:ext>
            </a:extLst>
          </p:cNvPr>
          <p:cNvSpPr txBox="1"/>
          <p:nvPr/>
        </p:nvSpPr>
        <p:spPr>
          <a:xfrm>
            <a:off x="1605830" y="5093240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00">
                <a:solidFill>
                  <a:schemeClr val="bg1"/>
                </a:solidFill>
              </a:rPr>
              <a:t>最終ログイン </a:t>
            </a:r>
            <a:r>
              <a:rPr kumimoji="1" lang="en-US" altLang="ja-JP" sz="600">
                <a:solidFill>
                  <a:schemeClr val="bg1"/>
                </a:solidFill>
              </a:rPr>
              <a:t>xx</a:t>
            </a:r>
            <a:r>
              <a:rPr kumimoji="1" lang="ja-JP" altLang="en-US" sz="600">
                <a:solidFill>
                  <a:schemeClr val="bg1"/>
                </a:solidFill>
              </a:rPr>
              <a:t>時間前</a:t>
            </a: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6C1CBEB4-A284-4092-A1FA-5490F405D9CD}"/>
              </a:ext>
            </a:extLst>
          </p:cNvPr>
          <p:cNvSpPr txBox="1"/>
          <p:nvPr/>
        </p:nvSpPr>
        <p:spPr>
          <a:xfrm>
            <a:off x="657622" y="4909580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RANK</a:t>
            </a:r>
            <a:r>
              <a:rPr kumimoji="1" lang="ja-JP" altLang="en-US" sz="600">
                <a:solidFill>
                  <a:schemeClr val="bg1"/>
                </a:solidFill>
              </a:rPr>
              <a:t> </a:t>
            </a:r>
            <a:r>
              <a:rPr kumimoji="1" lang="en-US" altLang="ja-JP" sz="600">
                <a:solidFill>
                  <a:schemeClr val="bg1"/>
                </a:solidFill>
              </a:rPr>
              <a:t>XXX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61B1616B-CD6B-4EDA-858B-AF8D859514E4}"/>
              </a:ext>
            </a:extLst>
          </p:cNvPr>
          <p:cNvSpPr/>
          <p:nvPr/>
        </p:nvSpPr>
        <p:spPr>
          <a:xfrm>
            <a:off x="2884342" y="4125820"/>
            <a:ext cx="50077" cy="1141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56A4FC50-643C-4DF8-A411-A7ACA5C4A68D}"/>
              </a:ext>
            </a:extLst>
          </p:cNvPr>
          <p:cNvSpPr/>
          <p:nvPr/>
        </p:nvSpPr>
        <p:spPr>
          <a:xfrm>
            <a:off x="2884341" y="4131505"/>
            <a:ext cx="50078" cy="274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ED9AC1B4-5452-41F1-943E-406A11268C99}"/>
              </a:ext>
            </a:extLst>
          </p:cNvPr>
          <p:cNvSpPr/>
          <p:nvPr/>
        </p:nvSpPr>
        <p:spPr>
          <a:xfrm>
            <a:off x="1709973" y="2028594"/>
            <a:ext cx="1222799" cy="2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師団エンブレム</a:t>
            </a:r>
            <a:endParaRPr kumimoji="1" lang="en-US" altLang="ja-JP" sz="900"/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D6FD4FD3-189A-4E9D-97C7-3912656110FC}"/>
              </a:ext>
            </a:extLst>
          </p:cNvPr>
          <p:cNvSpPr/>
          <p:nvPr/>
        </p:nvSpPr>
        <p:spPr>
          <a:xfrm>
            <a:off x="-33840" y="2028178"/>
            <a:ext cx="1762421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000"/>
              <a:t>師団名４５６７８９０１２</a:t>
            </a:r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DE736D97-BFEE-4D5C-B564-DAB83DEA400E}"/>
              </a:ext>
            </a:extLst>
          </p:cNvPr>
          <p:cNvSpPr/>
          <p:nvPr/>
        </p:nvSpPr>
        <p:spPr>
          <a:xfrm>
            <a:off x="45601" y="1825311"/>
            <a:ext cx="1096630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/>
              <a:t>LV. XXX</a:t>
            </a:r>
            <a:endParaRPr kumimoji="1" lang="ja-JP" altLang="en-US" sz="1000"/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5D1FC030-8554-48F4-9430-4676F5EB0A74}"/>
              </a:ext>
            </a:extLst>
          </p:cNvPr>
          <p:cNvSpPr/>
          <p:nvPr/>
        </p:nvSpPr>
        <p:spPr>
          <a:xfrm>
            <a:off x="1435910" y="2267321"/>
            <a:ext cx="1474063" cy="968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/>
              <a:t>怪獣兵器名</a:t>
            </a:r>
            <a:endParaRPr kumimoji="1" lang="en-US" altLang="ja-JP" sz="1000"/>
          </a:p>
          <a:p>
            <a:r>
              <a:rPr kumimoji="1" lang="en-US" altLang="ja-JP" sz="1000"/>
              <a:t>LV. </a:t>
            </a:r>
            <a:r>
              <a:rPr kumimoji="1" lang="ja-JP" altLang="en-US" sz="1000"/>
              <a:t>　　　</a:t>
            </a:r>
            <a:r>
              <a:rPr kumimoji="1" lang="en-US" altLang="ja-JP" sz="1000"/>
              <a:t>XXXXXX</a:t>
            </a:r>
          </a:p>
          <a:p>
            <a:r>
              <a:rPr kumimoji="1" lang="en-US" altLang="ja-JP" sz="1000"/>
              <a:t>POWER</a:t>
            </a:r>
            <a:r>
              <a:rPr kumimoji="1" lang="ja-JP" altLang="en-US" sz="1000"/>
              <a:t>　  </a:t>
            </a:r>
            <a:r>
              <a:rPr kumimoji="1" lang="en-US" altLang="ja-JP" sz="1000"/>
              <a:t>XXXXXX</a:t>
            </a:r>
          </a:p>
          <a:p>
            <a:r>
              <a:rPr kumimoji="1" lang="en-US" altLang="ja-JP" sz="1000"/>
              <a:t>TIME</a:t>
            </a:r>
            <a:r>
              <a:rPr kumimoji="1" lang="ja-JP" altLang="en-US" sz="1000"/>
              <a:t>　　  </a:t>
            </a:r>
            <a:r>
              <a:rPr kumimoji="1" lang="en-US" altLang="ja-JP" sz="1000"/>
              <a:t>XXXXXX</a:t>
            </a:r>
          </a:p>
          <a:p>
            <a:r>
              <a:rPr kumimoji="1" lang="ja-JP" altLang="en-US" sz="800"/>
              <a:t>効果</a:t>
            </a:r>
            <a:endParaRPr kumimoji="1" lang="en-US" altLang="ja-JP" sz="800"/>
          </a:p>
          <a:p>
            <a:r>
              <a:rPr kumimoji="1" lang="ja-JP" altLang="en-US" sz="500"/>
              <a:t>説明文１２３４５６７８９０１２３４５６</a:t>
            </a:r>
            <a:endParaRPr kumimoji="1" lang="en-US" altLang="ja-JP" sz="500"/>
          </a:p>
          <a:p>
            <a:r>
              <a:rPr kumimoji="1" lang="ja-JP" altLang="en-US" sz="500"/>
              <a:t>説明文１２３４５６７８９０１２３４５６</a:t>
            </a:r>
            <a:endParaRPr kumimoji="1" lang="en-US" altLang="ja-JP" sz="500"/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78E4BD04-81A8-4AA9-A1CD-A6D73AEE72D7}"/>
              </a:ext>
            </a:extLst>
          </p:cNvPr>
          <p:cNvSpPr/>
          <p:nvPr/>
        </p:nvSpPr>
        <p:spPr>
          <a:xfrm>
            <a:off x="1630680" y="1892087"/>
            <a:ext cx="1437634" cy="241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/>
              <a:t>師団称号師団称号師団称号</a:t>
            </a:r>
          </a:p>
          <a:p>
            <a:endParaRPr kumimoji="1" lang="en-US" altLang="ja-JP" sz="8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0371C25-0124-4B2C-8643-F108349704D6}"/>
              </a:ext>
            </a:extLst>
          </p:cNvPr>
          <p:cNvSpPr/>
          <p:nvPr/>
        </p:nvSpPr>
        <p:spPr>
          <a:xfrm>
            <a:off x="1365824" y="1598768"/>
            <a:ext cx="1576448" cy="237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600"/>
              <a:t>師団</a:t>
            </a:r>
            <a:r>
              <a:rPr kumimoji="1" lang="en-US" altLang="ja-JP" sz="600"/>
              <a:t>ID : XXX,XXX,XXX</a:t>
            </a:r>
            <a:endParaRPr kumimoji="1" lang="ja-JP" altLang="en-US" sz="600"/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FE8A1A41-ABA9-43C2-A330-C273653D07AF}"/>
              </a:ext>
            </a:extLst>
          </p:cNvPr>
          <p:cNvSpPr/>
          <p:nvPr/>
        </p:nvSpPr>
        <p:spPr>
          <a:xfrm>
            <a:off x="-37487" y="1591907"/>
            <a:ext cx="3102154" cy="1948052"/>
          </a:xfrm>
          <a:prstGeom prst="rect">
            <a:avLst/>
          </a:prstGeom>
          <a:solidFill>
            <a:srgbClr val="20386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/>
              <a:t>※</a:t>
            </a:r>
            <a:r>
              <a:rPr kumimoji="1" lang="ja-JP" altLang="en-US" b="1"/>
              <a:t> 前述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C7785C31-B599-4C4D-A0D6-84C66D269299}"/>
              </a:ext>
            </a:extLst>
          </p:cNvPr>
          <p:cNvSpPr txBox="1"/>
          <p:nvPr/>
        </p:nvSpPr>
        <p:spPr>
          <a:xfrm>
            <a:off x="945863" y="5745723"/>
            <a:ext cx="1241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ID.di100b, di101b</a:t>
            </a:r>
            <a:endParaRPr kumimoji="1" lang="ja-JP" altLang="en-US" sz="10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77F89ED-E5AF-4D65-8033-D98643204D9F}"/>
              </a:ext>
            </a:extLst>
          </p:cNvPr>
          <p:cNvSpPr/>
          <p:nvPr/>
        </p:nvSpPr>
        <p:spPr>
          <a:xfrm>
            <a:off x="2185575" y="3728961"/>
            <a:ext cx="772118" cy="429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矢印: 右 214">
            <a:extLst>
              <a:ext uri="{FF2B5EF4-FFF2-40B4-BE49-F238E27FC236}">
                <a16:creationId xmlns:a16="http://schemas.microsoft.com/office/drawing/2014/main" id="{452A940B-65AC-4C5F-941D-B9D47F2388E4}"/>
              </a:ext>
            </a:extLst>
          </p:cNvPr>
          <p:cNvSpPr/>
          <p:nvPr/>
        </p:nvSpPr>
        <p:spPr>
          <a:xfrm rot="1267450">
            <a:off x="2786938" y="4743425"/>
            <a:ext cx="4647162" cy="242165"/>
          </a:xfrm>
          <a:prstGeom prst="rightArrow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5337034" y="164429"/>
            <a:ext cx="3775393" cy="18158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●要素</a:t>
            </a:r>
            <a:endParaRPr lang="en-US" altLang="ja-JP" sz="1400" b="1" dirty="0">
              <a:latin typeface="Century Gothic" panose="020F0302020204030204"/>
              <a:ea typeface="メイリオ"/>
            </a:endParaRPr>
          </a:p>
          <a:p>
            <a:r>
              <a:rPr lang="ja-JP" altLang="en-US" sz="1400" b="1" dirty="0">
                <a:latin typeface="Century Gothic" panose="020F0302020204030204"/>
                <a:ea typeface="メイリオ"/>
              </a:rPr>
              <a:t>　</a:t>
            </a:r>
            <a:r>
              <a:rPr lang="ja-JP" altLang="en-US" sz="1400" dirty="0">
                <a:latin typeface="Century Gothic" panose="020F0302020204030204"/>
                <a:ea typeface="メイリオ"/>
              </a:rPr>
              <a:t>師団メンバーの確認をすることができる。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</a:t>
            </a:r>
            <a:r>
              <a:rPr lang="en-US" altLang="ja-JP" sz="1100" dirty="0">
                <a:latin typeface="Century Gothic" panose="020F0302020204030204"/>
                <a:ea typeface="メイリオ"/>
              </a:rPr>
              <a:t>(</a:t>
            </a:r>
            <a:r>
              <a:rPr lang="ja-JP" altLang="en-US" sz="1100" dirty="0">
                <a:latin typeface="Century Gothic" panose="020F0302020204030204"/>
                <a:ea typeface="メイリオ"/>
              </a:rPr>
              <a:t>新称号・エンブレムがある時バッジ表示</a:t>
            </a:r>
            <a:r>
              <a:rPr lang="en-US" altLang="ja-JP" sz="1100" dirty="0">
                <a:latin typeface="Century Gothic" panose="020F0302020204030204"/>
                <a:ea typeface="メイリオ"/>
              </a:rPr>
              <a:t>)</a:t>
            </a: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・師団設定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・エンブレム設定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・照合設定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　リーダーアイコンをタップすることで</a:t>
            </a:r>
            <a:endParaRPr lang="en-US" altLang="ja-JP" sz="1400" dirty="0">
              <a:latin typeface="Century Gothic" panose="020F0302020204030204"/>
              <a:ea typeface="メイリオ"/>
            </a:endParaRPr>
          </a:p>
          <a:p>
            <a:r>
              <a:rPr lang="ja-JP" altLang="en-US" sz="1400" dirty="0">
                <a:latin typeface="Century Gothic" panose="020F0302020204030204"/>
                <a:ea typeface="メイリオ"/>
              </a:rPr>
              <a:t>　　プロフィールが開く。</a:t>
            </a:r>
            <a:r>
              <a:rPr lang="en-US" altLang="ja-JP" sz="1400" dirty="0">
                <a:latin typeface="Century Gothic" panose="020F0302020204030204"/>
                <a:ea typeface="メイリオ"/>
              </a:rPr>
              <a:t>(</a:t>
            </a:r>
            <a:r>
              <a:rPr kumimoji="1" lang="en-US" altLang="ja-JP" sz="1400" dirty="0"/>
              <a:t>ID.di100e</a:t>
            </a:r>
            <a:r>
              <a:rPr lang="en-US" altLang="ja-JP" sz="1400" dirty="0">
                <a:latin typeface="Century Gothic" panose="020F0302020204030204"/>
                <a:ea typeface="メイリオ"/>
              </a:rPr>
              <a:t>)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679DFF-C9FA-4AE0-991D-D4BCCDCB16E0}"/>
              </a:ext>
            </a:extLst>
          </p:cNvPr>
          <p:cNvSpPr txBox="1"/>
          <p:nvPr/>
        </p:nvSpPr>
        <p:spPr>
          <a:xfrm>
            <a:off x="17674" y="108237"/>
            <a:ext cx="185018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</a:t>
            </a:r>
            <a:r>
              <a:rPr kumimoji="1" lang="en-US" altLang="ja-JP" sz="1400" b="1">
                <a:latin typeface="游ゴシック"/>
                <a:ea typeface="游ゴシック"/>
              </a:rPr>
              <a:t>  [di]</a:t>
            </a:r>
            <a:r>
              <a:rPr kumimoji="1" lang="en-US" altLang="ja-JP" sz="1400" b="1" err="1">
                <a:latin typeface="游ゴシック"/>
                <a:ea typeface="游ゴシック"/>
              </a:rPr>
              <a:t>師団画面仕様</a:t>
            </a:r>
            <a:endParaRPr lang="ja-JP" altLang="en-US" sz="1400" b="1" err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E1DC02-026D-45F6-A84C-04582DAA4071}"/>
              </a:ext>
            </a:extLst>
          </p:cNvPr>
          <p:cNvSpPr txBox="1"/>
          <p:nvPr/>
        </p:nvSpPr>
        <p:spPr>
          <a:xfrm>
            <a:off x="415419" y="538799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師団TOP</a:t>
            </a:r>
            <a:r>
              <a:rPr lang="en-US" altLang="ja-JP" sz="1400" b="1" dirty="0">
                <a:latin typeface="Century Gothic" panose="020F0302020204030204"/>
                <a:ea typeface="メイリオ"/>
              </a:rPr>
              <a:t>(</a:t>
            </a:r>
            <a:r>
              <a:rPr lang="ja-JP" altLang="en-US" sz="1400" b="1" dirty="0">
                <a:latin typeface="Century Gothic" panose="020F0302020204030204"/>
                <a:ea typeface="メイリオ"/>
              </a:rPr>
              <a:t>メンバー</a:t>
            </a:r>
            <a:r>
              <a:rPr lang="en-US" altLang="ja-JP" sz="1400" b="1" dirty="0">
                <a:latin typeface="Century Gothic" panose="020F0302020204030204"/>
                <a:ea typeface="メイリオ"/>
              </a:rPr>
              <a:t>)[di100b, di101b]</a:t>
            </a:r>
          </a:p>
        </p:txBody>
      </p: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4DF441A7-26B8-4330-BA86-C6776A444B56}"/>
              </a:ext>
            </a:extLst>
          </p:cNvPr>
          <p:cNvGrpSpPr/>
          <p:nvPr/>
        </p:nvGrpSpPr>
        <p:grpSpPr>
          <a:xfrm>
            <a:off x="1905018" y="3839738"/>
            <a:ext cx="1319979" cy="219647"/>
            <a:chOff x="320920" y="3839560"/>
            <a:chExt cx="649211" cy="313142"/>
          </a:xfrm>
        </p:grpSpPr>
        <p:sp>
          <p:nvSpPr>
            <p:cNvPr id="156" name="四角形: 角を丸くする 155">
              <a:extLst>
                <a:ext uri="{FF2B5EF4-FFF2-40B4-BE49-F238E27FC236}">
                  <a16:creationId xmlns:a16="http://schemas.microsoft.com/office/drawing/2014/main" id="{52D5D46C-12C7-46E5-B6A4-80A003E51E31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D1DA148D-87FF-4FDA-A546-31AB0C767C8E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28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師団設定</a:t>
              </a:r>
            </a:p>
          </p:txBody>
        </p:sp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E56DF47-6ECF-470D-B3A8-5F6CB6D76EFE}"/>
              </a:ext>
            </a:extLst>
          </p:cNvPr>
          <p:cNvSpPr/>
          <p:nvPr/>
        </p:nvSpPr>
        <p:spPr>
          <a:xfrm>
            <a:off x="3100510" y="1672607"/>
            <a:ext cx="2284842" cy="3633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800">
              <a:solidFill>
                <a:schemeClr val="bg1"/>
              </a:solidFill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CFB74C95-8AB1-4FDB-82BD-323C67222078}"/>
              </a:ext>
            </a:extLst>
          </p:cNvPr>
          <p:cNvSpPr txBox="1"/>
          <p:nvPr/>
        </p:nvSpPr>
        <p:spPr>
          <a:xfrm>
            <a:off x="3570950" y="1731857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>
                <a:solidFill>
                  <a:schemeClr val="bg1"/>
                </a:solidFill>
              </a:rPr>
              <a:t>師団設定</a:t>
            </a: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08B4E91E-9F75-430F-A689-44AEAC8D19D6}"/>
              </a:ext>
            </a:extLst>
          </p:cNvPr>
          <p:cNvGrpSpPr/>
          <p:nvPr/>
        </p:nvGrpSpPr>
        <p:grpSpPr>
          <a:xfrm>
            <a:off x="2992636" y="3820895"/>
            <a:ext cx="716754" cy="345721"/>
            <a:chOff x="320920" y="3839560"/>
            <a:chExt cx="649211" cy="313142"/>
          </a:xfrm>
        </p:grpSpPr>
        <p:sp>
          <p:nvSpPr>
            <p:cNvPr id="165" name="四角形: 角を丸くする 164">
              <a:extLst>
                <a:ext uri="{FF2B5EF4-FFF2-40B4-BE49-F238E27FC236}">
                  <a16:creationId xmlns:a16="http://schemas.microsoft.com/office/drawing/2014/main" id="{3B2B5CB9-6BFF-4034-BEBA-40386671A25E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CD5FA0CD-3EEB-482C-92F6-3032DEB30281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リーダー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414A9A77-0290-4A09-BF7F-E9977DC88F61}"/>
              </a:ext>
            </a:extLst>
          </p:cNvPr>
          <p:cNvSpPr txBox="1"/>
          <p:nvPr/>
        </p:nvSpPr>
        <p:spPr>
          <a:xfrm>
            <a:off x="3507304" y="3826777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サブリーダー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E94B6832-7006-4D50-83D4-78742FC7BA3F}"/>
              </a:ext>
            </a:extLst>
          </p:cNvPr>
          <p:cNvSpPr txBox="1"/>
          <p:nvPr/>
        </p:nvSpPr>
        <p:spPr>
          <a:xfrm>
            <a:off x="3161541" y="3452337"/>
            <a:ext cx="187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800" dirty="0">
              <a:solidFill>
                <a:schemeClr val="bg1"/>
              </a:solidFill>
            </a:endParaRPr>
          </a:p>
          <a:p>
            <a:r>
              <a:rPr kumimoji="1" lang="ja-JP" altLang="en-US" sz="800" dirty="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3C71152D-BEBB-4A31-AE32-00BD54CB721A}"/>
              </a:ext>
            </a:extLst>
          </p:cNvPr>
          <p:cNvSpPr txBox="1"/>
          <p:nvPr/>
        </p:nvSpPr>
        <p:spPr>
          <a:xfrm>
            <a:off x="3608347" y="3817441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RANK</a:t>
            </a:r>
            <a:r>
              <a:rPr kumimoji="1" lang="ja-JP" altLang="en-US" sz="600">
                <a:solidFill>
                  <a:schemeClr val="bg1"/>
                </a:solidFill>
              </a:rPr>
              <a:t> </a:t>
            </a:r>
            <a:r>
              <a:rPr kumimoji="1" lang="en-US" altLang="ja-JP" sz="600">
                <a:solidFill>
                  <a:schemeClr val="bg1"/>
                </a:solidFill>
              </a:rPr>
              <a:t>XXX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5B8CBD62-6A78-42C2-845B-496F2DB42ECA}"/>
              </a:ext>
            </a:extLst>
          </p:cNvPr>
          <p:cNvGrpSpPr/>
          <p:nvPr/>
        </p:nvGrpSpPr>
        <p:grpSpPr>
          <a:xfrm>
            <a:off x="2992636" y="4211718"/>
            <a:ext cx="716754" cy="345721"/>
            <a:chOff x="320920" y="3839560"/>
            <a:chExt cx="649211" cy="313142"/>
          </a:xfrm>
        </p:grpSpPr>
        <p:sp>
          <p:nvSpPr>
            <p:cNvPr id="171" name="四角形: 角を丸くする 170">
              <a:extLst>
                <a:ext uri="{FF2B5EF4-FFF2-40B4-BE49-F238E27FC236}">
                  <a16:creationId xmlns:a16="http://schemas.microsoft.com/office/drawing/2014/main" id="{036B02AD-7917-48EB-AE8B-7520450ED561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E66A32F1-618B-43EE-9516-DE5C51F25F6C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リーダー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E5C463F5-2256-4943-8DE7-0911DA813D30}"/>
              </a:ext>
            </a:extLst>
          </p:cNvPr>
          <p:cNvSpPr txBox="1"/>
          <p:nvPr/>
        </p:nvSpPr>
        <p:spPr>
          <a:xfrm>
            <a:off x="3507304" y="4217600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サブリーダー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38004C5-8E6B-4A61-A8C1-4D0486FF5F08}"/>
              </a:ext>
            </a:extLst>
          </p:cNvPr>
          <p:cNvSpPr txBox="1"/>
          <p:nvPr/>
        </p:nvSpPr>
        <p:spPr>
          <a:xfrm>
            <a:off x="3507304" y="4364086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18122AF-3CBB-4823-90CE-CF5F157010DA}"/>
              </a:ext>
            </a:extLst>
          </p:cNvPr>
          <p:cNvSpPr txBox="1"/>
          <p:nvPr/>
        </p:nvSpPr>
        <p:spPr>
          <a:xfrm>
            <a:off x="3608347" y="4208264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RANK</a:t>
            </a:r>
            <a:r>
              <a:rPr kumimoji="1" lang="ja-JP" altLang="en-US" sz="600">
                <a:solidFill>
                  <a:schemeClr val="bg1"/>
                </a:solidFill>
              </a:rPr>
              <a:t> </a:t>
            </a:r>
            <a:r>
              <a:rPr kumimoji="1" lang="en-US" altLang="ja-JP" sz="600">
                <a:solidFill>
                  <a:schemeClr val="bg1"/>
                </a:solidFill>
              </a:rPr>
              <a:t>XXX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86C52AFB-9AF9-4AEF-B3CE-E7D05ABC46C7}"/>
              </a:ext>
            </a:extLst>
          </p:cNvPr>
          <p:cNvGrpSpPr/>
          <p:nvPr/>
        </p:nvGrpSpPr>
        <p:grpSpPr>
          <a:xfrm>
            <a:off x="2992636" y="4639461"/>
            <a:ext cx="716754" cy="345721"/>
            <a:chOff x="320920" y="3839560"/>
            <a:chExt cx="649211" cy="313142"/>
          </a:xfrm>
        </p:grpSpPr>
        <p:sp>
          <p:nvSpPr>
            <p:cNvPr id="177" name="四角形: 角を丸くする 176">
              <a:extLst>
                <a:ext uri="{FF2B5EF4-FFF2-40B4-BE49-F238E27FC236}">
                  <a16:creationId xmlns:a16="http://schemas.microsoft.com/office/drawing/2014/main" id="{71A60B1D-0BA7-4604-A956-3C7B536B3386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3C573EDE-9E46-4B3B-8C73-36AF0C4A25CC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27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リーダー</a:t>
              </a:r>
              <a:endParaRPr kumimoji="1" lang="en-US" altLang="ja-JP" sz="70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アイコン</a:t>
              </a:r>
            </a:p>
          </p:txBody>
        </p:sp>
      </p:grp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9FE161AA-9029-4CB9-9CD1-DA49458E551F}"/>
              </a:ext>
            </a:extLst>
          </p:cNvPr>
          <p:cNvSpPr txBox="1"/>
          <p:nvPr/>
        </p:nvSpPr>
        <p:spPr>
          <a:xfrm>
            <a:off x="3507304" y="4645343"/>
            <a:ext cx="127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サブリーダー</a:t>
            </a: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7075C52-542F-42E1-9B02-B84665DEB1F6}"/>
              </a:ext>
            </a:extLst>
          </p:cNvPr>
          <p:cNvSpPr txBox="1"/>
          <p:nvPr/>
        </p:nvSpPr>
        <p:spPr>
          <a:xfrm>
            <a:off x="3507304" y="4791829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8D5D09BE-8E60-4765-AFFE-ABD66354C19F}"/>
              </a:ext>
            </a:extLst>
          </p:cNvPr>
          <p:cNvSpPr txBox="1"/>
          <p:nvPr/>
        </p:nvSpPr>
        <p:spPr>
          <a:xfrm>
            <a:off x="3608347" y="4636007"/>
            <a:ext cx="127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600">
                <a:solidFill>
                  <a:schemeClr val="bg1"/>
                </a:solidFill>
              </a:rPr>
              <a:t>RANK</a:t>
            </a:r>
            <a:r>
              <a:rPr kumimoji="1" lang="ja-JP" altLang="en-US" sz="600">
                <a:solidFill>
                  <a:schemeClr val="bg1"/>
                </a:solidFill>
              </a:rPr>
              <a:t> </a:t>
            </a:r>
            <a:r>
              <a:rPr kumimoji="1" lang="en-US" altLang="ja-JP" sz="600">
                <a:solidFill>
                  <a:schemeClr val="bg1"/>
                </a:solidFill>
              </a:rPr>
              <a:t>XXX</a:t>
            </a:r>
            <a:endParaRPr kumimoji="1" lang="ja-JP" altLang="en-US" sz="600">
              <a:solidFill>
                <a:schemeClr val="bg1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ABE7E5E0-872A-415B-93EE-66E19AB84B36}"/>
              </a:ext>
            </a:extLst>
          </p:cNvPr>
          <p:cNvSpPr/>
          <p:nvPr/>
        </p:nvSpPr>
        <p:spPr>
          <a:xfrm>
            <a:off x="5263017" y="3828044"/>
            <a:ext cx="50077" cy="1141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9EF1EB56-6A1C-4037-92C1-04E727C8F0F3}"/>
              </a:ext>
            </a:extLst>
          </p:cNvPr>
          <p:cNvSpPr/>
          <p:nvPr/>
        </p:nvSpPr>
        <p:spPr>
          <a:xfrm>
            <a:off x="5263016" y="3833729"/>
            <a:ext cx="50078" cy="274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A1CF973F-AFF7-4F52-91D5-0E6E507BB922}"/>
              </a:ext>
            </a:extLst>
          </p:cNvPr>
          <p:cNvGrpSpPr/>
          <p:nvPr/>
        </p:nvGrpSpPr>
        <p:grpSpPr>
          <a:xfrm>
            <a:off x="4657233" y="3883589"/>
            <a:ext cx="716754" cy="227938"/>
            <a:chOff x="320920" y="3839560"/>
            <a:chExt cx="649211" cy="313142"/>
          </a:xfrm>
        </p:grpSpPr>
        <p:sp>
          <p:nvSpPr>
            <p:cNvPr id="190" name="四角形: 角を丸くする 189">
              <a:extLst>
                <a:ext uri="{FF2B5EF4-FFF2-40B4-BE49-F238E27FC236}">
                  <a16:creationId xmlns:a16="http://schemas.microsoft.com/office/drawing/2014/main" id="{4504196F-B4EE-4C22-8F66-F6532C3E7D51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882AF38A-F19F-446A-86A4-8BD9B3AFBCA6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18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変更</a:t>
              </a:r>
            </a:p>
          </p:txBody>
        </p:sp>
      </p:grpSp>
      <p:grpSp>
        <p:nvGrpSpPr>
          <p:cNvPr id="192" name="グループ化 191">
            <a:extLst>
              <a:ext uri="{FF2B5EF4-FFF2-40B4-BE49-F238E27FC236}">
                <a16:creationId xmlns:a16="http://schemas.microsoft.com/office/drawing/2014/main" id="{6A38FF91-C9E6-450B-8051-FFE8B98AB192}"/>
              </a:ext>
            </a:extLst>
          </p:cNvPr>
          <p:cNvGrpSpPr/>
          <p:nvPr/>
        </p:nvGrpSpPr>
        <p:grpSpPr>
          <a:xfrm>
            <a:off x="4657233" y="4271944"/>
            <a:ext cx="716754" cy="227938"/>
            <a:chOff x="320920" y="3839560"/>
            <a:chExt cx="649211" cy="313142"/>
          </a:xfrm>
        </p:grpSpPr>
        <p:sp>
          <p:nvSpPr>
            <p:cNvPr id="193" name="四角形: 角を丸くする 192">
              <a:extLst>
                <a:ext uri="{FF2B5EF4-FFF2-40B4-BE49-F238E27FC236}">
                  <a16:creationId xmlns:a16="http://schemas.microsoft.com/office/drawing/2014/main" id="{3947265D-87E3-40A6-8057-F83B127EADBF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E516BD06-BF42-4A0F-8514-D44A48C166DB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18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変更</a:t>
              </a:r>
            </a:p>
          </p:txBody>
        </p: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D854FE85-1750-4B41-9232-A3DAA8EA7DEC}"/>
              </a:ext>
            </a:extLst>
          </p:cNvPr>
          <p:cNvGrpSpPr/>
          <p:nvPr/>
        </p:nvGrpSpPr>
        <p:grpSpPr>
          <a:xfrm>
            <a:off x="4657233" y="4695085"/>
            <a:ext cx="716754" cy="227938"/>
            <a:chOff x="320920" y="3839560"/>
            <a:chExt cx="649211" cy="313142"/>
          </a:xfrm>
        </p:grpSpPr>
        <p:sp>
          <p:nvSpPr>
            <p:cNvPr id="196" name="四角形: 角を丸くする 195">
              <a:extLst>
                <a:ext uri="{FF2B5EF4-FFF2-40B4-BE49-F238E27FC236}">
                  <a16:creationId xmlns:a16="http://schemas.microsoft.com/office/drawing/2014/main" id="{8CD82305-EBB2-4D8B-AB1D-3A5518E65EC1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197" name="テキスト ボックス 196">
              <a:extLst>
                <a:ext uri="{FF2B5EF4-FFF2-40B4-BE49-F238E27FC236}">
                  <a16:creationId xmlns:a16="http://schemas.microsoft.com/office/drawing/2014/main" id="{442282F2-9143-46A4-9295-5713FB8BBE20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18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変更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4DEEE90-5488-4376-A2BD-93B613F3206B}"/>
              </a:ext>
            </a:extLst>
          </p:cNvPr>
          <p:cNvGrpSpPr/>
          <p:nvPr/>
        </p:nvGrpSpPr>
        <p:grpSpPr>
          <a:xfrm>
            <a:off x="7326029" y="5171463"/>
            <a:ext cx="1530818" cy="1253080"/>
            <a:chOff x="5892486" y="2255520"/>
            <a:chExt cx="2284842" cy="1870300"/>
          </a:xfrm>
        </p:grpSpPr>
        <p:sp>
          <p:nvSpPr>
            <p:cNvPr id="201" name="四角形: 角を丸くする 200">
              <a:extLst>
                <a:ext uri="{FF2B5EF4-FFF2-40B4-BE49-F238E27FC236}">
                  <a16:creationId xmlns:a16="http://schemas.microsoft.com/office/drawing/2014/main" id="{5B075E69-444D-49A5-A26D-B5F1E065CDF3}"/>
                </a:ext>
              </a:extLst>
            </p:cNvPr>
            <p:cNvSpPr/>
            <p:nvPr/>
          </p:nvSpPr>
          <p:spPr>
            <a:xfrm>
              <a:off x="5892486" y="2255520"/>
              <a:ext cx="2284842" cy="1870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/>
                <a:t>サブリーダー</a:t>
              </a:r>
              <a:endParaRPr kumimoji="1" lang="en-US" altLang="ja-JP" sz="1050"/>
            </a:p>
            <a:p>
              <a:pPr algn="ctr"/>
              <a:r>
                <a:rPr kumimoji="1" lang="ja-JP" altLang="en-US" sz="1050"/>
                <a:t>以上で使用できます。</a:t>
              </a:r>
            </a:p>
          </p:txBody>
        </p:sp>
        <p:sp>
          <p:nvSpPr>
            <p:cNvPr id="202" name="テキスト ボックス 201">
              <a:extLst>
                <a:ext uri="{FF2B5EF4-FFF2-40B4-BE49-F238E27FC236}">
                  <a16:creationId xmlns:a16="http://schemas.microsoft.com/office/drawing/2014/main" id="{9719D0B3-C422-4090-A845-37829604A693}"/>
                </a:ext>
              </a:extLst>
            </p:cNvPr>
            <p:cNvSpPr txBox="1"/>
            <p:nvPr/>
          </p:nvSpPr>
          <p:spPr>
            <a:xfrm>
              <a:off x="6415729" y="2318867"/>
              <a:ext cx="1278511" cy="34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solidFill>
                    <a:schemeClr val="bg1"/>
                  </a:solidFill>
                </a:rPr>
                <a:t>確認</a:t>
              </a:r>
              <a:endParaRPr kumimoji="1" lang="en-US" altLang="ja-JP" sz="900">
                <a:solidFill>
                  <a:schemeClr val="bg1"/>
                </a:solidFill>
              </a:endParaRPr>
            </a:p>
          </p:txBody>
        </p:sp>
        <p:grpSp>
          <p:nvGrpSpPr>
            <p:cNvPr id="203" name="グループ化 202">
              <a:extLst>
                <a:ext uri="{FF2B5EF4-FFF2-40B4-BE49-F238E27FC236}">
                  <a16:creationId xmlns:a16="http://schemas.microsoft.com/office/drawing/2014/main" id="{B8D145F6-B40F-4299-A2E6-6C5671B44CCB}"/>
                </a:ext>
              </a:extLst>
            </p:cNvPr>
            <p:cNvGrpSpPr/>
            <p:nvPr/>
          </p:nvGrpSpPr>
          <p:grpSpPr>
            <a:xfrm>
              <a:off x="6415729" y="3839736"/>
              <a:ext cx="1319979" cy="240090"/>
              <a:chOff x="320920" y="3839560"/>
              <a:chExt cx="649211" cy="342287"/>
            </a:xfrm>
          </p:grpSpPr>
          <p:sp>
            <p:nvSpPr>
              <p:cNvPr id="204" name="四角形: 角を丸くする 203">
                <a:extLst>
                  <a:ext uri="{FF2B5EF4-FFF2-40B4-BE49-F238E27FC236}">
                    <a16:creationId xmlns:a16="http://schemas.microsoft.com/office/drawing/2014/main" id="{B5D79CCA-053D-47F3-B5F3-C6892844D257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"/>
              </a:p>
            </p:txBody>
          </p:sp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762D4030-E9E8-4DCF-8D85-32AED61A650E}"/>
                  </a:ext>
                </a:extLst>
              </p:cNvPr>
              <p:cNvSpPr txBox="1"/>
              <p:nvPr/>
            </p:nvSpPr>
            <p:spPr>
              <a:xfrm>
                <a:off x="320920" y="3854391"/>
                <a:ext cx="649211" cy="327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400">
                    <a:solidFill>
                      <a:schemeClr val="bg1"/>
                    </a:solidFill>
                  </a:rPr>
                  <a:t>OK</a:t>
                </a:r>
                <a:endParaRPr kumimoji="1" lang="ja-JP" altLang="en-US" sz="4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0C2BFFDF-F252-4624-B650-4BE48E0386B6}"/>
              </a:ext>
            </a:extLst>
          </p:cNvPr>
          <p:cNvSpPr txBox="1"/>
          <p:nvPr/>
        </p:nvSpPr>
        <p:spPr>
          <a:xfrm>
            <a:off x="3105646" y="2023099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>
                <a:solidFill>
                  <a:schemeClr val="bg1"/>
                </a:solidFill>
              </a:rPr>
              <a:t>作戦</a:t>
            </a:r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1BE9BD20-A3F2-4C0A-9687-5DE06137A3A0}"/>
              </a:ext>
            </a:extLst>
          </p:cNvPr>
          <p:cNvSpPr txBox="1"/>
          <p:nvPr/>
        </p:nvSpPr>
        <p:spPr>
          <a:xfrm>
            <a:off x="3115096" y="2318919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>
                <a:solidFill>
                  <a:schemeClr val="bg1"/>
                </a:solidFill>
              </a:rPr>
              <a:t>方針</a:t>
            </a:r>
          </a:p>
        </p:txBody>
      </p:sp>
      <p:sp>
        <p:nvSpPr>
          <p:cNvPr id="209" name="四角形: 角を丸くする 208">
            <a:extLst>
              <a:ext uri="{FF2B5EF4-FFF2-40B4-BE49-F238E27FC236}">
                <a16:creationId xmlns:a16="http://schemas.microsoft.com/office/drawing/2014/main" id="{C74C641D-F07F-4D0C-81D0-8AD510D1B02E}"/>
              </a:ext>
            </a:extLst>
          </p:cNvPr>
          <p:cNvSpPr/>
          <p:nvPr/>
        </p:nvSpPr>
        <p:spPr>
          <a:xfrm>
            <a:off x="3562606" y="2074783"/>
            <a:ext cx="488925" cy="1933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まったり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ED9844A9-53D6-4293-9875-F77942D90EF2}"/>
              </a:ext>
            </a:extLst>
          </p:cNvPr>
          <p:cNvSpPr/>
          <p:nvPr/>
        </p:nvSpPr>
        <p:spPr>
          <a:xfrm>
            <a:off x="4171411" y="2074783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そこそこ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211" name="四角形: 角を丸くする 210">
            <a:extLst>
              <a:ext uri="{FF2B5EF4-FFF2-40B4-BE49-F238E27FC236}">
                <a16:creationId xmlns:a16="http://schemas.microsoft.com/office/drawing/2014/main" id="{9E4BB3B1-2ABF-4721-9277-53C2CD3A0629}"/>
              </a:ext>
            </a:extLst>
          </p:cNvPr>
          <p:cNvSpPr/>
          <p:nvPr/>
        </p:nvSpPr>
        <p:spPr>
          <a:xfrm>
            <a:off x="4749716" y="2074783"/>
            <a:ext cx="488925" cy="19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ガンガン</a:t>
            </a:r>
            <a:endParaRPr kumimoji="1" lang="en-US" altLang="ja-JP" sz="500"/>
          </a:p>
          <a:p>
            <a:pPr algn="ctr"/>
            <a:r>
              <a:rPr kumimoji="1" lang="ja-JP" altLang="en-US" sz="500"/>
              <a:t>プレイ</a:t>
            </a:r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1FBB18B7-57B4-4B24-A02D-03F1253CDE4A}"/>
              </a:ext>
            </a:extLst>
          </p:cNvPr>
          <p:cNvSpPr/>
          <p:nvPr/>
        </p:nvSpPr>
        <p:spPr>
          <a:xfrm>
            <a:off x="3574669" y="2351077"/>
            <a:ext cx="1669909" cy="28307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/>
              <a:t>師団説明フリーテキストボックス６</a:t>
            </a:r>
            <a:endParaRPr kumimoji="1" lang="en-US" altLang="ja-JP" sz="700"/>
          </a:p>
          <a:p>
            <a:pPr algn="ctr"/>
            <a:r>
              <a:rPr kumimoji="1" lang="ja-JP" altLang="en-US" sz="700"/>
              <a:t>説明テキスト７８９０１２３４５６</a:t>
            </a:r>
          </a:p>
        </p:txBody>
      </p:sp>
      <p:grpSp>
        <p:nvGrpSpPr>
          <p:cNvPr id="235" name="グループ化 234">
            <a:extLst>
              <a:ext uri="{FF2B5EF4-FFF2-40B4-BE49-F238E27FC236}">
                <a16:creationId xmlns:a16="http://schemas.microsoft.com/office/drawing/2014/main" id="{4CF1D673-6B4F-4763-B6FE-C987FE174872}"/>
              </a:ext>
            </a:extLst>
          </p:cNvPr>
          <p:cNvGrpSpPr/>
          <p:nvPr/>
        </p:nvGrpSpPr>
        <p:grpSpPr>
          <a:xfrm>
            <a:off x="7326029" y="3612620"/>
            <a:ext cx="1530818" cy="1268431"/>
            <a:chOff x="5892486" y="2255520"/>
            <a:chExt cx="2284842" cy="1893213"/>
          </a:xfrm>
        </p:grpSpPr>
        <p:sp>
          <p:nvSpPr>
            <p:cNvPr id="236" name="四角形: 角を丸くする 235">
              <a:extLst>
                <a:ext uri="{FF2B5EF4-FFF2-40B4-BE49-F238E27FC236}">
                  <a16:creationId xmlns:a16="http://schemas.microsoft.com/office/drawing/2014/main" id="{7E9989F5-5A6A-4951-BB9D-494968996A16}"/>
                </a:ext>
              </a:extLst>
            </p:cNvPr>
            <p:cNvSpPr/>
            <p:nvPr/>
          </p:nvSpPr>
          <p:spPr>
            <a:xfrm>
              <a:off x="5892486" y="2255520"/>
              <a:ext cx="2284842" cy="1870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/>
                <a:t>師団長を交代します、</a:t>
              </a:r>
              <a:endParaRPr kumimoji="1" lang="en-US" altLang="ja-JP" sz="1050"/>
            </a:p>
            <a:p>
              <a:pPr algn="ctr"/>
              <a:r>
                <a:rPr kumimoji="1" lang="ja-JP" altLang="en-US" sz="1050"/>
                <a:t>よろしいですか。</a:t>
              </a:r>
            </a:p>
          </p:txBody>
        </p:sp>
        <p:sp>
          <p:nvSpPr>
            <p:cNvPr id="237" name="テキスト ボックス 236">
              <a:extLst>
                <a:ext uri="{FF2B5EF4-FFF2-40B4-BE49-F238E27FC236}">
                  <a16:creationId xmlns:a16="http://schemas.microsoft.com/office/drawing/2014/main" id="{D369EE7F-E2E2-4435-B4AC-ABC7B07F2D99}"/>
                </a:ext>
              </a:extLst>
            </p:cNvPr>
            <p:cNvSpPr txBox="1"/>
            <p:nvPr/>
          </p:nvSpPr>
          <p:spPr>
            <a:xfrm>
              <a:off x="6415729" y="2318867"/>
              <a:ext cx="1278511" cy="34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solidFill>
                    <a:schemeClr val="bg1"/>
                  </a:solidFill>
                </a:rPr>
                <a:t>確認</a:t>
              </a:r>
              <a:endParaRPr kumimoji="1" lang="en-US" altLang="ja-JP" sz="900">
                <a:solidFill>
                  <a:schemeClr val="bg1"/>
                </a:solidFill>
              </a:endParaRPr>
            </a:p>
          </p:txBody>
        </p: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63524947-6E0E-4BE4-8D5E-CE59E599D66F}"/>
                </a:ext>
              </a:extLst>
            </p:cNvPr>
            <p:cNvGrpSpPr/>
            <p:nvPr/>
          </p:nvGrpSpPr>
          <p:grpSpPr>
            <a:xfrm>
              <a:off x="6415729" y="3839736"/>
              <a:ext cx="1319979" cy="308997"/>
              <a:chOff x="320920" y="3839560"/>
              <a:chExt cx="649211" cy="440525"/>
            </a:xfrm>
          </p:grpSpPr>
          <p:sp>
            <p:nvSpPr>
              <p:cNvPr id="239" name="四角形: 角を丸くする 238">
                <a:extLst>
                  <a:ext uri="{FF2B5EF4-FFF2-40B4-BE49-F238E27FC236}">
                    <a16:creationId xmlns:a16="http://schemas.microsoft.com/office/drawing/2014/main" id="{4408823E-9679-4018-A9B7-CCC66824DBC3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"/>
              </a:p>
            </p:txBody>
          </p:sp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E5427F4-3875-4AA3-AA9B-833E0D935C9A}"/>
                  </a:ext>
                </a:extLst>
              </p:cNvPr>
              <p:cNvSpPr txBox="1"/>
              <p:nvPr/>
            </p:nvSpPr>
            <p:spPr>
              <a:xfrm>
                <a:off x="320920" y="3854391"/>
                <a:ext cx="649211" cy="425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700">
                    <a:solidFill>
                      <a:schemeClr val="bg1"/>
                    </a:solidFill>
                  </a:rPr>
                  <a:t>OK</a:t>
                </a:r>
                <a:endParaRPr kumimoji="1" lang="ja-JP" altLang="en-US" sz="7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42" name="四角形: 角を丸くする 241">
            <a:extLst>
              <a:ext uri="{FF2B5EF4-FFF2-40B4-BE49-F238E27FC236}">
                <a16:creationId xmlns:a16="http://schemas.microsoft.com/office/drawing/2014/main" id="{6E1F70FE-211C-48AC-9648-F2C61C51956B}"/>
              </a:ext>
            </a:extLst>
          </p:cNvPr>
          <p:cNvSpPr/>
          <p:nvPr/>
        </p:nvSpPr>
        <p:spPr>
          <a:xfrm>
            <a:off x="7326029" y="2069829"/>
            <a:ext cx="1530818" cy="131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CD5E3ECE-B8BE-446A-9119-C4BEB8954AF4}"/>
              </a:ext>
            </a:extLst>
          </p:cNvPr>
          <p:cNvSpPr txBox="1"/>
          <p:nvPr/>
        </p:nvSpPr>
        <p:spPr>
          <a:xfrm>
            <a:off x="7676596" y="2140554"/>
            <a:ext cx="856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</a:rPr>
              <a:t>権限設定</a:t>
            </a:r>
            <a:endParaRPr kumimoji="1" lang="en-US" altLang="ja-JP" sz="900">
              <a:solidFill>
                <a:schemeClr val="bg1"/>
              </a:solidFill>
            </a:endParaRPr>
          </a:p>
        </p:txBody>
      </p: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5C6ABB0E-BE1B-4A5D-8B54-8AEFFD5B8A03}"/>
              </a:ext>
            </a:extLst>
          </p:cNvPr>
          <p:cNvGrpSpPr/>
          <p:nvPr/>
        </p:nvGrpSpPr>
        <p:grpSpPr>
          <a:xfrm>
            <a:off x="7676596" y="2997443"/>
            <a:ext cx="884371" cy="344987"/>
            <a:chOff x="320920" y="3839560"/>
            <a:chExt cx="649211" cy="440529"/>
          </a:xfrm>
        </p:grpSpPr>
        <p:sp>
          <p:nvSpPr>
            <p:cNvPr id="245" name="四角形: 角を丸くする 244">
              <a:extLst>
                <a:ext uri="{FF2B5EF4-FFF2-40B4-BE49-F238E27FC236}">
                  <a16:creationId xmlns:a16="http://schemas.microsoft.com/office/drawing/2014/main" id="{CFA55977-AF9C-428A-9CBB-5F05468FF2EC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"/>
            </a:p>
          </p:txBody>
        </p:sp>
        <p:sp>
          <p:nvSpPr>
            <p:cNvPr id="246" name="テキスト ボックス 245">
              <a:extLst>
                <a:ext uri="{FF2B5EF4-FFF2-40B4-BE49-F238E27FC236}">
                  <a16:creationId xmlns:a16="http://schemas.microsoft.com/office/drawing/2014/main" id="{B7E4D407-686D-4DC6-A892-8609B79DDA2E}"/>
                </a:ext>
              </a:extLst>
            </p:cNvPr>
            <p:cNvSpPr txBox="1"/>
            <p:nvPr/>
          </p:nvSpPr>
          <p:spPr>
            <a:xfrm>
              <a:off x="320920" y="3854393"/>
              <a:ext cx="649211" cy="425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700">
                  <a:solidFill>
                    <a:schemeClr val="bg1"/>
                  </a:solidFill>
                </a:rPr>
                <a:t>OK</a:t>
              </a:r>
              <a:endParaRPr kumimoji="1" lang="ja-JP" altLang="en-US" sz="700">
                <a:solidFill>
                  <a:schemeClr val="bg1"/>
                </a:solidFill>
              </a:endParaRPr>
            </a:p>
          </p:txBody>
        </p:sp>
      </p:grp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C3C987BA-D2F1-41EE-8B5C-46171291BD58}"/>
              </a:ext>
            </a:extLst>
          </p:cNvPr>
          <p:cNvSpPr txBox="1"/>
          <p:nvPr/>
        </p:nvSpPr>
        <p:spPr>
          <a:xfrm>
            <a:off x="7348419" y="2397241"/>
            <a:ext cx="14115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>
                <a:solidFill>
                  <a:schemeClr val="bg1"/>
                </a:solidFill>
              </a:rPr>
              <a:t>今の役職：プレイヤー名</a:t>
            </a:r>
            <a:endParaRPr kumimoji="1" lang="en-US" altLang="ja-JP" sz="500">
              <a:solidFill>
                <a:schemeClr val="bg1"/>
              </a:solidFill>
            </a:endParaRPr>
          </a:p>
        </p:txBody>
      </p:sp>
      <p:sp>
        <p:nvSpPr>
          <p:cNvPr id="248" name="四角形: 角を丸くする 247">
            <a:extLst>
              <a:ext uri="{FF2B5EF4-FFF2-40B4-BE49-F238E27FC236}">
                <a16:creationId xmlns:a16="http://schemas.microsoft.com/office/drawing/2014/main" id="{4268CD98-51EE-4583-96EB-4DDC75A36236}"/>
              </a:ext>
            </a:extLst>
          </p:cNvPr>
          <p:cNvSpPr/>
          <p:nvPr/>
        </p:nvSpPr>
        <p:spPr>
          <a:xfrm>
            <a:off x="7423832" y="2601590"/>
            <a:ext cx="373141" cy="14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師団長</a:t>
            </a:r>
          </a:p>
        </p:txBody>
      </p:sp>
      <p:sp>
        <p:nvSpPr>
          <p:cNvPr id="249" name="四角形: 角を丸くする 248">
            <a:extLst>
              <a:ext uri="{FF2B5EF4-FFF2-40B4-BE49-F238E27FC236}">
                <a16:creationId xmlns:a16="http://schemas.microsoft.com/office/drawing/2014/main" id="{0C1915A3-834D-4F3A-A29F-1E7DAD4A6F2A}"/>
              </a:ext>
            </a:extLst>
          </p:cNvPr>
          <p:cNvSpPr/>
          <p:nvPr/>
        </p:nvSpPr>
        <p:spPr>
          <a:xfrm>
            <a:off x="7900439" y="2601590"/>
            <a:ext cx="373141" cy="1475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副師団長</a:t>
            </a:r>
          </a:p>
        </p:txBody>
      </p:sp>
      <p:sp>
        <p:nvSpPr>
          <p:cNvPr id="250" name="四角形: 角を丸くする 249">
            <a:extLst>
              <a:ext uri="{FF2B5EF4-FFF2-40B4-BE49-F238E27FC236}">
                <a16:creationId xmlns:a16="http://schemas.microsoft.com/office/drawing/2014/main" id="{BE813F80-7AD5-4BD1-BEDA-87E424AD4623}"/>
              </a:ext>
            </a:extLst>
          </p:cNvPr>
          <p:cNvSpPr/>
          <p:nvPr/>
        </p:nvSpPr>
        <p:spPr>
          <a:xfrm>
            <a:off x="8363387" y="2601590"/>
            <a:ext cx="373141" cy="14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/>
              <a:t>団員</a:t>
            </a:r>
          </a:p>
        </p:txBody>
      </p:sp>
      <p:sp>
        <p:nvSpPr>
          <p:cNvPr id="267" name="テキスト ボックス 266">
            <a:extLst>
              <a:ext uri="{FF2B5EF4-FFF2-40B4-BE49-F238E27FC236}">
                <a16:creationId xmlns:a16="http://schemas.microsoft.com/office/drawing/2014/main" id="{35BD2D85-41CA-4225-895E-221C425CB361}"/>
              </a:ext>
            </a:extLst>
          </p:cNvPr>
          <p:cNvSpPr txBox="1"/>
          <p:nvPr/>
        </p:nvSpPr>
        <p:spPr>
          <a:xfrm>
            <a:off x="3115647" y="2652063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>
                <a:solidFill>
                  <a:schemeClr val="bg1"/>
                </a:solidFill>
              </a:rPr>
              <a:t>師団称号</a:t>
            </a: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4FAC6D11-4EAD-4032-8994-725F125E486C}"/>
              </a:ext>
            </a:extLst>
          </p:cNvPr>
          <p:cNvSpPr txBox="1"/>
          <p:nvPr/>
        </p:nvSpPr>
        <p:spPr>
          <a:xfrm>
            <a:off x="3161541" y="2840443"/>
            <a:ext cx="194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>
                <a:solidFill>
                  <a:schemeClr val="bg1"/>
                </a:solidFill>
              </a:rPr>
              <a:t>いまえらんでる称号</a:t>
            </a:r>
            <a:endParaRPr kumimoji="1" lang="en-US" altLang="ja-JP" sz="1100">
              <a:solidFill>
                <a:schemeClr val="bg1"/>
              </a:solidFill>
            </a:endParaRPr>
          </a:p>
        </p:txBody>
      </p:sp>
      <p:grpSp>
        <p:nvGrpSpPr>
          <p:cNvPr id="272" name="グループ化 271">
            <a:extLst>
              <a:ext uri="{FF2B5EF4-FFF2-40B4-BE49-F238E27FC236}">
                <a16:creationId xmlns:a16="http://schemas.microsoft.com/office/drawing/2014/main" id="{BADB851E-DFFD-4151-AAE7-C12D06510383}"/>
              </a:ext>
            </a:extLst>
          </p:cNvPr>
          <p:cNvGrpSpPr/>
          <p:nvPr/>
        </p:nvGrpSpPr>
        <p:grpSpPr>
          <a:xfrm>
            <a:off x="4788205" y="3381893"/>
            <a:ext cx="716754" cy="227938"/>
            <a:chOff x="320920" y="3839560"/>
            <a:chExt cx="649211" cy="313142"/>
          </a:xfrm>
        </p:grpSpPr>
        <p:sp>
          <p:nvSpPr>
            <p:cNvPr id="273" name="四角形: 角を丸くする 272">
              <a:extLst>
                <a:ext uri="{FF2B5EF4-FFF2-40B4-BE49-F238E27FC236}">
                  <a16:creationId xmlns:a16="http://schemas.microsoft.com/office/drawing/2014/main" id="{5F27F7B1-782E-47CD-A9C4-58CCE7F10C34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274" name="テキスト ボックス 273">
              <a:extLst>
                <a:ext uri="{FF2B5EF4-FFF2-40B4-BE49-F238E27FC236}">
                  <a16:creationId xmlns:a16="http://schemas.microsoft.com/office/drawing/2014/main" id="{5CC5917E-33E8-4359-9959-26021EE30332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18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変更</a:t>
              </a:r>
            </a:p>
          </p:txBody>
        </p:sp>
      </p:grpSp>
      <p:sp>
        <p:nvSpPr>
          <p:cNvPr id="296" name="テキスト ボックス 295">
            <a:extLst>
              <a:ext uri="{FF2B5EF4-FFF2-40B4-BE49-F238E27FC236}">
                <a16:creationId xmlns:a16="http://schemas.microsoft.com/office/drawing/2014/main" id="{90A484B8-04DA-4574-8E72-8D159E85E3BF}"/>
              </a:ext>
            </a:extLst>
          </p:cNvPr>
          <p:cNvSpPr txBox="1"/>
          <p:nvPr/>
        </p:nvSpPr>
        <p:spPr>
          <a:xfrm>
            <a:off x="7363577" y="2747534"/>
            <a:ext cx="1411554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">
                <a:solidFill>
                  <a:schemeClr val="bg1"/>
                </a:solidFill>
              </a:rPr>
              <a:t>※</a:t>
            </a:r>
            <a:r>
              <a:rPr kumimoji="1" lang="ja-JP" altLang="en-US" sz="300">
                <a:solidFill>
                  <a:schemeClr val="bg1"/>
                </a:solidFill>
              </a:rPr>
              <a:t> 師団長のみ、他の団員を師団長にすることができます。</a:t>
            </a:r>
            <a:endParaRPr kumimoji="1" lang="en-US" altLang="ja-JP" sz="300">
              <a:solidFill>
                <a:schemeClr val="bg1"/>
              </a:solidFill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A25293F-4087-4163-BDCD-DF297D8555B1}"/>
              </a:ext>
            </a:extLst>
          </p:cNvPr>
          <p:cNvGrpSpPr/>
          <p:nvPr/>
        </p:nvGrpSpPr>
        <p:grpSpPr>
          <a:xfrm>
            <a:off x="5507635" y="4402810"/>
            <a:ext cx="1640551" cy="2113701"/>
            <a:chOff x="5507645" y="3936800"/>
            <a:chExt cx="1640551" cy="2113701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C36A9EC9-FC4E-4A1E-8746-EE0B3B38C23F}"/>
                </a:ext>
              </a:extLst>
            </p:cNvPr>
            <p:cNvGrpSpPr/>
            <p:nvPr/>
          </p:nvGrpSpPr>
          <p:grpSpPr>
            <a:xfrm>
              <a:off x="5577649" y="3936800"/>
              <a:ext cx="1530818" cy="2113701"/>
              <a:chOff x="5892486" y="2255520"/>
              <a:chExt cx="2284842" cy="1893213"/>
            </a:xfrm>
          </p:grpSpPr>
          <p:sp>
            <p:nvSpPr>
              <p:cNvPr id="226" name="四角形: 角を丸くする 225">
                <a:extLst>
                  <a:ext uri="{FF2B5EF4-FFF2-40B4-BE49-F238E27FC236}">
                    <a16:creationId xmlns:a16="http://schemas.microsoft.com/office/drawing/2014/main" id="{280FB934-55F6-40FA-97C0-1CB99BFAF12E}"/>
                  </a:ext>
                </a:extLst>
              </p:cNvPr>
              <p:cNvSpPr/>
              <p:nvPr/>
            </p:nvSpPr>
            <p:spPr>
              <a:xfrm>
                <a:off x="5892486" y="2255520"/>
                <a:ext cx="2284842" cy="18703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/>
              </a:p>
            </p:txBody>
          </p:sp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5C7C32F4-B6E0-488F-8212-68D04DB25BAB}"/>
                  </a:ext>
                </a:extLst>
              </p:cNvPr>
              <p:cNvSpPr txBox="1"/>
              <p:nvPr/>
            </p:nvSpPr>
            <p:spPr>
              <a:xfrm>
                <a:off x="6171652" y="2318867"/>
                <a:ext cx="1766666" cy="20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900">
                    <a:solidFill>
                      <a:schemeClr val="bg1"/>
                    </a:solidFill>
                  </a:rPr>
                  <a:t>エンブレム設定</a:t>
                </a:r>
                <a:endParaRPr kumimoji="1" lang="en-US" altLang="ja-JP" sz="9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8" name="グループ化 227">
                <a:extLst>
                  <a:ext uri="{FF2B5EF4-FFF2-40B4-BE49-F238E27FC236}">
                    <a16:creationId xmlns:a16="http://schemas.microsoft.com/office/drawing/2014/main" id="{B6AE35B9-02C9-4902-B74D-2B50E59B937D}"/>
                  </a:ext>
                </a:extLst>
              </p:cNvPr>
              <p:cNvGrpSpPr/>
              <p:nvPr/>
            </p:nvGrpSpPr>
            <p:grpSpPr>
              <a:xfrm>
                <a:off x="6415729" y="3839736"/>
                <a:ext cx="1319979" cy="308997"/>
                <a:chOff x="320920" y="3839560"/>
                <a:chExt cx="649211" cy="440525"/>
              </a:xfrm>
            </p:grpSpPr>
            <p:sp>
              <p:nvSpPr>
                <p:cNvPr id="229" name="四角形: 角を丸くする 228">
                  <a:extLst>
                    <a:ext uri="{FF2B5EF4-FFF2-40B4-BE49-F238E27FC236}">
                      <a16:creationId xmlns:a16="http://schemas.microsoft.com/office/drawing/2014/main" id="{BBD550F0-5266-4C6F-812A-28C479DBF199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230" name="テキスト ボックス 229">
                  <a:extLst>
                    <a:ext uri="{FF2B5EF4-FFF2-40B4-BE49-F238E27FC236}">
                      <a16:creationId xmlns:a16="http://schemas.microsoft.com/office/drawing/2014/main" id="{36BA71DE-5C27-4472-BB46-A786D9F9484C}"/>
                    </a:ext>
                  </a:extLst>
                </p:cNvPr>
                <p:cNvSpPr txBox="1"/>
                <p:nvPr/>
              </p:nvSpPr>
              <p:spPr>
                <a:xfrm>
                  <a:off x="320920" y="3854391"/>
                  <a:ext cx="649211" cy="425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700">
                      <a:solidFill>
                        <a:schemeClr val="bg1"/>
                      </a:solidFill>
                    </a:rPr>
                    <a:t>OK</a:t>
                  </a:r>
                  <a:endParaRPr kumimoji="1" lang="ja-JP" altLang="en-US" sz="70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75" name="テキスト ボックス 274">
              <a:extLst>
                <a:ext uri="{FF2B5EF4-FFF2-40B4-BE49-F238E27FC236}">
                  <a16:creationId xmlns:a16="http://schemas.microsoft.com/office/drawing/2014/main" id="{F8C57A16-B528-406C-847D-DB0EFAAD9DE8}"/>
                </a:ext>
              </a:extLst>
            </p:cNvPr>
            <p:cNvSpPr txBox="1"/>
            <p:nvPr/>
          </p:nvSpPr>
          <p:spPr>
            <a:xfrm>
              <a:off x="5507645" y="4516063"/>
              <a:ext cx="15802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 b="1" dirty="0"/>
                <a:t>[</a:t>
              </a:r>
              <a:r>
                <a:rPr kumimoji="1" lang="ja-JP" altLang="en-US" sz="600" b="1" dirty="0"/>
                <a:t> 　　　全っ然ちがう絵　　</a:t>
              </a:r>
              <a:r>
                <a:rPr kumimoji="1" lang="en-US" altLang="ja-JP" sz="600" b="1" dirty="0"/>
                <a:t>]</a:t>
              </a:r>
            </a:p>
          </p:txBody>
        </p:sp>
        <p:grpSp>
          <p:nvGrpSpPr>
            <p:cNvPr id="276" name="グループ化 275">
              <a:extLst>
                <a:ext uri="{FF2B5EF4-FFF2-40B4-BE49-F238E27FC236}">
                  <a16:creationId xmlns:a16="http://schemas.microsoft.com/office/drawing/2014/main" id="{AF3955DA-93CD-44EA-A03E-5729151F2CC2}"/>
                </a:ext>
              </a:extLst>
            </p:cNvPr>
            <p:cNvGrpSpPr/>
            <p:nvPr/>
          </p:nvGrpSpPr>
          <p:grpSpPr>
            <a:xfrm>
              <a:off x="6431442" y="4593557"/>
              <a:ext cx="716754" cy="227938"/>
              <a:chOff x="320920" y="3839560"/>
              <a:chExt cx="649211" cy="313142"/>
            </a:xfrm>
          </p:grpSpPr>
          <p:sp>
            <p:nvSpPr>
              <p:cNvPr id="277" name="四角形: 角を丸くする 276">
                <a:extLst>
                  <a:ext uri="{FF2B5EF4-FFF2-40B4-BE49-F238E27FC236}">
                    <a16:creationId xmlns:a16="http://schemas.microsoft.com/office/drawing/2014/main" id="{1C5B6BAF-CDF0-42B1-94C0-99A12655ACFF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0F9C9B3A-AA9D-40E4-8929-7E1335A69847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選択</a:t>
                </a:r>
              </a:p>
            </p:txBody>
          </p:sp>
        </p:grpSp>
        <p:sp>
          <p:nvSpPr>
            <p:cNvPr id="284" name="テキスト ボックス 283">
              <a:extLst>
                <a:ext uri="{FF2B5EF4-FFF2-40B4-BE49-F238E27FC236}">
                  <a16:creationId xmlns:a16="http://schemas.microsoft.com/office/drawing/2014/main" id="{8F14DBD0-96F8-4457-BEA6-5985CCBCCE13}"/>
                </a:ext>
              </a:extLst>
            </p:cNvPr>
            <p:cNvSpPr txBox="1"/>
            <p:nvPr/>
          </p:nvSpPr>
          <p:spPr>
            <a:xfrm>
              <a:off x="5507645" y="4812581"/>
              <a:ext cx="15802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 b="1"/>
                <a:t>[</a:t>
              </a:r>
              <a:r>
                <a:rPr kumimoji="1" lang="ja-JP" altLang="en-US" sz="600" b="1"/>
                <a:t> 　　　ちょいちがう絵　　</a:t>
              </a:r>
              <a:r>
                <a:rPr kumimoji="1" lang="en-US" altLang="ja-JP" sz="600" b="1"/>
                <a:t>]</a:t>
              </a:r>
            </a:p>
          </p:txBody>
        </p:sp>
        <p:grpSp>
          <p:nvGrpSpPr>
            <p:cNvPr id="285" name="グループ化 284">
              <a:extLst>
                <a:ext uri="{FF2B5EF4-FFF2-40B4-BE49-F238E27FC236}">
                  <a16:creationId xmlns:a16="http://schemas.microsoft.com/office/drawing/2014/main" id="{C6FCA6A2-EAF0-43BE-9F49-BC4A0C8D44BE}"/>
                </a:ext>
              </a:extLst>
            </p:cNvPr>
            <p:cNvGrpSpPr/>
            <p:nvPr/>
          </p:nvGrpSpPr>
          <p:grpSpPr>
            <a:xfrm>
              <a:off x="6431442" y="4890075"/>
              <a:ext cx="716754" cy="227938"/>
              <a:chOff x="320920" y="3839560"/>
              <a:chExt cx="649211" cy="313142"/>
            </a:xfrm>
          </p:grpSpPr>
          <p:sp>
            <p:nvSpPr>
              <p:cNvPr id="286" name="四角形: 角を丸くする 285">
                <a:extLst>
                  <a:ext uri="{FF2B5EF4-FFF2-40B4-BE49-F238E27FC236}">
                    <a16:creationId xmlns:a16="http://schemas.microsoft.com/office/drawing/2014/main" id="{4E58F15D-D6EC-41BF-BC60-0B38C3406F3F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FADF0266-DFA8-4B51-AA0D-45B9199FFA09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選択</a:t>
                </a:r>
              </a:p>
            </p:txBody>
          </p:sp>
        </p:grpSp>
        <p:sp>
          <p:nvSpPr>
            <p:cNvPr id="288" name="テキスト ボックス 287">
              <a:extLst>
                <a:ext uri="{FF2B5EF4-FFF2-40B4-BE49-F238E27FC236}">
                  <a16:creationId xmlns:a16="http://schemas.microsoft.com/office/drawing/2014/main" id="{2361E8C6-B4CB-409C-AB2E-25B03ECE3BC6}"/>
                </a:ext>
              </a:extLst>
            </p:cNvPr>
            <p:cNvSpPr txBox="1"/>
            <p:nvPr/>
          </p:nvSpPr>
          <p:spPr>
            <a:xfrm>
              <a:off x="5507645" y="5095749"/>
              <a:ext cx="15802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 b="1"/>
                <a:t>[</a:t>
              </a:r>
              <a:r>
                <a:rPr kumimoji="1" lang="ja-JP" altLang="en-US" sz="600" b="1"/>
                <a:t> 　　　　いまの絵　　　　</a:t>
              </a:r>
              <a:r>
                <a:rPr kumimoji="1" lang="en-US" altLang="ja-JP" sz="600" b="1"/>
                <a:t>]</a:t>
              </a:r>
            </a:p>
          </p:txBody>
        </p:sp>
        <p:sp>
          <p:nvSpPr>
            <p:cNvPr id="290" name="四角形: 角を丸くする 289">
              <a:extLst>
                <a:ext uri="{FF2B5EF4-FFF2-40B4-BE49-F238E27FC236}">
                  <a16:creationId xmlns:a16="http://schemas.microsoft.com/office/drawing/2014/main" id="{D892746E-887A-485F-87ED-C22DCFA72DDC}"/>
                </a:ext>
              </a:extLst>
            </p:cNvPr>
            <p:cNvSpPr/>
            <p:nvPr/>
          </p:nvSpPr>
          <p:spPr>
            <a:xfrm>
              <a:off x="6619310" y="5173243"/>
              <a:ext cx="345721" cy="2279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291" name="テキスト ボックス 290">
              <a:extLst>
                <a:ext uri="{FF2B5EF4-FFF2-40B4-BE49-F238E27FC236}">
                  <a16:creationId xmlns:a16="http://schemas.microsoft.com/office/drawing/2014/main" id="{5D6920E7-B5AE-49F1-87D5-A677CC6A07BD}"/>
                </a:ext>
              </a:extLst>
            </p:cNvPr>
            <p:cNvSpPr txBox="1"/>
            <p:nvPr/>
          </p:nvSpPr>
          <p:spPr>
            <a:xfrm>
              <a:off x="6431442" y="5184041"/>
              <a:ext cx="7167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選択</a:t>
              </a:r>
            </a:p>
          </p:txBody>
        </p:sp>
        <p:sp>
          <p:nvSpPr>
            <p:cNvPr id="292" name="テキスト ボックス 291">
              <a:extLst>
                <a:ext uri="{FF2B5EF4-FFF2-40B4-BE49-F238E27FC236}">
                  <a16:creationId xmlns:a16="http://schemas.microsoft.com/office/drawing/2014/main" id="{D0E7AC4C-295D-4731-A20B-00C8A76C0379}"/>
                </a:ext>
              </a:extLst>
            </p:cNvPr>
            <p:cNvSpPr txBox="1"/>
            <p:nvPr/>
          </p:nvSpPr>
          <p:spPr>
            <a:xfrm>
              <a:off x="5507645" y="5362883"/>
              <a:ext cx="15802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 b="1"/>
                <a:t>[</a:t>
              </a:r>
              <a:r>
                <a:rPr kumimoji="1" lang="ja-JP" altLang="en-US" sz="600" b="1"/>
                <a:t> 　　　だいぶちがう絵　　</a:t>
              </a:r>
              <a:r>
                <a:rPr kumimoji="1" lang="en-US" altLang="ja-JP" sz="600" b="1"/>
                <a:t>]</a:t>
              </a:r>
            </a:p>
          </p:txBody>
        </p:sp>
        <p:grpSp>
          <p:nvGrpSpPr>
            <p:cNvPr id="293" name="グループ化 292">
              <a:extLst>
                <a:ext uri="{FF2B5EF4-FFF2-40B4-BE49-F238E27FC236}">
                  <a16:creationId xmlns:a16="http://schemas.microsoft.com/office/drawing/2014/main" id="{59B9B4E0-B0DC-45F4-A812-46CB723F66C6}"/>
                </a:ext>
              </a:extLst>
            </p:cNvPr>
            <p:cNvGrpSpPr/>
            <p:nvPr/>
          </p:nvGrpSpPr>
          <p:grpSpPr>
            <a:xfrm>
              <a:off x="6431442" y="5440377"/>
              <a:ext cx="716754" cy="227938"/>
              <a:chOff x="320920" y="3839560"/>
              <a:chExt cx="649211" cy="313142"/>
            </a:xfrm>
          </p:grpSpPr>
          <p:sp>
            <p:nvSpPr>
              <p:cNvPr id="294" name="四角形: 角を丸くする 293">
                <a:extLst>
                  <a:ext uri="{FF2B5EF4-FFF2-40B4-BE49-F238E27FC236}">
                    <a16:creationId xmlns:a16="http://schemas.microsoft.com/office/drawing/2014/main" id="{10C3692E-C704-4A2A-8423-09F8DF969DB8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295" name="テキスト ボックス 294">
                <a:extLst>
                  <a:ext uri="{FF2B5EF4-FFF2-40B4-BE49-F238E27FC236}">
                    <a16:creationId xmlns:a16="http://schemas.microsoft.com/office/drawing/2014/main" id="{B86299CD-B82B-400D-ABCC-E8BA27B39664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選択</a:t>
                </a:r>
              </a:p>
            </p:txBody>
          </p:sp>
        </p:grp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74F9246F-BC49-420F-AD4E-74D89B3C2B06}"/>
                </a:ext>
              </a:extLst>
            </p:cNvPr>
            <p:cNvSpPr/>
            <p:nvPr/>
          </p:nvSpPr>
          <p:spPr>
            <a:xfrm>
              <a:off x="7027388" y="4561599"/>
              <a:ext cx="50077" cy="11413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B1210A9C-8C4C-4999-919B-24ED88A8B8AE}"/>
                </a:ext>
              </a:extLst>
            </p:cNvPr>
            <p:cNvSpPr/>
            <p:nvPr/>
          </p:nvSpPr>
          <p:spPr>
            <a:xfrm>
              <a:off x="7027387" y="4567284"/>
              <a:ext cx="50078" cy="2740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6B1D0BDA-7EA8-4741-900F-54BCF54E066E}"/>
              </a:ext>
            </a:extLst>
          </p:cNvPr>
          <p:cNvSpPr txBox="1"/>
          <p:nvPr/>
        </p:nvSpPr>
        <p:spPr>
          <a:xfrm>
            <a:off x="3115647" y="3066031"/>
            <a:ext cx="127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>
                <a:solidFill>
                  <a:schemeClr val="bg1"/>
                </a:solidFill>
              </a:rPr>
              <a:t>エンブレム</a:t>
            </a:r>
          </a:p>
        </p:txBody>
      </p:sp>
      <p:sp>
        <p:nvSpPr>
          <p:cNvPr id="339" name="テキスト ボックス 338">
            <a:extLst>
              <a:ext uri="{FF2B5EF4-FFF2-40B4-BE49-F238E27FC236}">
                <a16:creationId xmlns:a16="http://schemas.microsoft.com/office/drawing/2014/main" id="{927A911A-CAA4-4E6D-B5B7-4C879098078F}"/>
              </a:ext>
            </a:extLst>
          </p:cNvPr>
          <p:cNvSpPr txBox="1"/>
          <p:nvPr/>
        </p:nvSpPr>
        <p:spPr>
          <a:xfrm>
            <a:off x="3197605" y="3241324"/>
            <a:ext cx="194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solidFill>
                  <a:schemeClr val="bg1"/>
                </a:solidFill>
              </a:rPr>
              <a:t>[</a:t>
            </a:r>
            <a:r>
              <a:rPr kumimoji="1" lang="ja-JP" altLang="en-US" sz="1100">
                <a:solidFill>
                  <a:schemeClr val="bg1"/>
                </a:solidFill>
              </a:rPr>
              <a:t> 　　　いまの絵　　　　</a:t>
            </a:r>
            <a:r>
              <a:rPr kumimoji="1" lang="en-US" altLang="ja-JP" sz="11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114C27C2-95B0-479F-A7A3-79F886D0BC1E}"/>
              </a:ext>
            </a:extLst>
          </p:cNvPr>
          <p:cNvSpPr txBox="1"/>
          <p:nvPr/>
        </p:nvSpPr>
        <p:spPr>
          <a:xfrm>
            <a:off x="3507304" y="3960876"/>
            <a:ext cx="1408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プレイヤー名プレイヤー名</a:t>
            </a: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6605C9BB-9DAD-48DD-91AB-7305DE609E87}"/>
              </a:ext>
            </a:extLst>
          </p:cNvPr>
          <p:cNvSpPr txBox="1"/>
          <p:nvPr/>
        </p:nvSpPr>
        <p:spPr>
          <a:xfrm>
            <a:off x="3761832" y="5327898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ID.di100g</a:t>
            </a:r>
            <a:endParaRPr kumimoji="1" lang="ja-JP" altLang="en-US" sz="1000" dirty="0"/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39D50765-A6B3-44E5-BA30-70E2F98425CC}"/>
              </a:ext>
            </a:extLst>
          </p:cNvPr>
          <p:cNvSpPr txBox="1"/>
          <p:nvPr/>
        </p:nvSpPr>
        <p:spPr>
          <a:xfrm>
            <a:off x="5958998" y="4146381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ID.di100j</a:t>
            </a:r>
            <a:endParaRPr kumimoji="1" lang="ja-JP" altLang="en-US" sz="1000" dirty="0"/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7354F3B4-7044-4D97-98CF-F51574EC3935}"/>
              </a:ext>
            </a:extLst>
          </p:cNvPr>
          <p:cNvSpPr txBox="1"/>
          <p:nvPr/>
        </p:nvSpPr>
        <p:spPr>
          <a:xfrm>
            <a:off x="5958998" y="6479036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ID.di100k</a:t>
            </a:r>
            <a:endParaRPr kumimoji="1" lang="ja-JP" altLang="en-US" sz="1000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7D5415E0-E9F7-46D7-B1D9-1D6AE08C2744}"/>
              </a:ext>
            </a:extLst>
          </p:cNvPr>
          <p:cNvSpPr txBox="1"/>
          <p:nvPr/>
        </p:nvSpPr>
        <p:spPr>
          <a:xfrm>
            <a:off x="7672646" y="3364328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ID.di100i</a:t>
            </a:r>
            <a:endParaRPr kumimoji="1" lang="ja-JP" altLang="en-US" sz="1000" dirty="0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F6F0C0C4-AD78-4C94-892F-A324BE4B232D}"/>
              </a:ext>
            </a:extLst>
          </p:cNvPr>
          <p:cNvSpPr txBox="1"/>
          <p:nvPr/>
        </p:nvSpPr>
        <p:spPr>
          <a:xfrm>
            <a:off x="7672646" y="4850163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ID.di100l</a:t>
            </a:r>
            <a:endParaRPr kumimoji="1" lang="ja-JP" altLang="en-US" sz="1000" dirty="0"/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91D44160-10EC-4318-9866-E75EEEC9550B}"/>
              </a:ext>
            </a:extLst>
          </p:cNvPr>
          <p:cNvSpPr txBox="1"/>
          <p:nvPr/>
        </p:nvSpPr>
        <p:spPr>
          <a:xfrm>
            <a:off x="7672646" y="6402636"/>
            <a:ext cx="74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ID.di100h</a:t>
            </a:r>
            <a:endParaRPr kumimoji="1" lang="ja-JP" altLang="en-US" sz="1000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9C2B8B8-5F68-4828-A20C-AE3680CD93E1}"/>
              </a:ext>
            </a:extLst>
          </p:cNvPr>
          <p:cNvSpPr/>
          <p:nvPr/>
        </p:nvSpPr>
        <p:spPr>
          <a:xfrm rot="19223576">
            <a:off x="2446768" y="3416702"/>
            <a:ext cx="823869" cy="24216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矢印: 右 213">
            <a:extLst>
              <a:ext uri="{FF2B5EF4-FFF2-40B4-BE49-F238E27FC236}">
                <a16:creationId xmlns:a16="http://schemas.microsoft.com/office/drawing/2014/main" id="{18C795B6-BEFD-421C-AE89-AE4DABDDF1B6}"/>
              </a:ext>
            </a:extLst>
          </p:cNvPr>
          <p:cNvSpPr/>
          <p:nvPr/>
        </p:nvSpPr>
        <p:spPr>
          <a:xfrm rot="20030363">
            <a:off x="5022545" y="3761005"/>
            <a:ext cx="2492777" cy="24216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4" name="グループ化 313">
            <a:extLst>
              <a:ext uri="{FF2B5EF4-FFF2-40B4-BE49-F238E27FC236}">
                <a16:creationId xmlns:a16="http://schemas.microsoft.com/office/drawing/2014/main" id="{7946B299-EAF6-403F-823E-73329C4A71D9}"/>
              </a:ext>
            </a:extLst>
          </p:cNvPr>
          <p:cNvGrpSpPr/>
          <p:nvPr/>
        </p:nvGrpSpPr>
        <p:grpSpPr>
          <a:xfrm>
            <a:off x="5577639" y="2054781"/>
            <a:ext cx="1570547" cy="2113701"/>
            <a:chOff x="5577649" y="3936800"/>
            <a:chExt cx="1570547" cy="2113701"/>
          </a:xfrm>
        </p:grpSpPr>
        <p:grpSp>
          <p:nvGrpSpPr>
            <p:cNvPr id="315" name="グループ化 314">
              <a:extLst>
                <a:ext uri="{FF2B5EF4-FFF2-40B4-BE49-F238E27FC236}">
                  <a16:creationId xmlns:a16="http://schemas.microsoft.com/office/drawing/2014/main" id="{C61E4B16-E113-4984-9A3F-8436F703EBC7}"/>
                </a:ext>
              </a:extLst>
            </p:cNvPr>
            <p:cNvGrpSpPr/>
            <p:nvPr/>
          </p:nvGrpSpPr>
          <p:grpSpPr>
            <a:xfrm>
              <a:off x="5577649" y="3936800"/>
              <a:ext cx="1530818" cy="2113701"/>
              <a:chOff x="5892486" y="2255520"/>
              <a:chExt cx="2284842" cy="1893213"/>
            </a:xfrm>
          </p:grpSpPr>
          <p:sp>
            <p:nvSpPr>
              <p:cNvPr id="333" name="四角形: 角を丸くする 332">
                <a:extLst>
                  <a:ext uri="{FF2B5EF4-FFF2-40B4-BE49-F238E27FC236}">
                    <a16:creationId xmlns:a16="http://schemas.microsoft.com/office/drawing/2014/main" id="{644C12CC-3AEB-4795-A346-64A5A73FEFAB}"/>
                  </a:ext>
                </a:extLst>
              </p:cNvPr>
              <p:cNvSpPr/>
              <p:nvPr/>
            </p:nvSpPr>
            <p:spPr>
              <a:xfrm>
                <a:off x="5892486" y="2255520"/>
                <a:ext cx="2284842" cy="18703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50"/>
              </a:p>
            </p:txBody>
          </p:sp>
          <p:sp>
            <p:nvSpPr>
              <p:cNvPr id="334" name="テキスト ボックス 333">
                <a:extLst>
                  <a:ext uri="{FF2B5EF4-FFF2-40B4-BE49-F238E27FC236}">
                    <a16:creationId xmlns:a16="http://schemas.microsoft.com/office/drawing/2014/main" id="{C18CFA95-ADDB-410C-979A-18B74CB715EC}"/>
                  </a:ext>
                </a:extLst>
              </p:cNvPr>
              <p:cNvSpPr txBox="1"/>
              <p:nvPr/>
            </p:nvSpPr>
            <p:spPr>
              <a:xfrm>
                <a:off x="6415729" y="2318867"/>
                <a:ext cx="1278511" cy="20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900">
                    <a:solidFill>
                      <a:schemeClr val="bg1"/>
                    </a:solidFill>
                  </a:rPr>
                  <a:t>称号設定</a:t>
                </a:r>
                <a:endParaRPr kumimoji="1" lang="en-US" altLang="ja-JP" sz="9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35" name="グループ化 334">
                <a:extLst>
                  <a:ext uri="{FF2B5EF4-FFF2-40B4-BE49-F238E27FC236}">
                    <a16:creationId xmlns:a16="http://schemas.microsoft.com/office/drawing/2014/main" id="{B19E5B10-7A9F-45F3-88BA-AB6247EE8649}"/>
                  </a:ext>
                </a:extLst>
              </p:cNvPr>
              <p:cNvGrpSpPr/>
              <p:nvPr/>
            </p:nvGrpSpPr>
            <p:grpSpPr>
              <a:xfrm>
                <a:off x="6415729" y="3839736"/>
                <a:ext cx="1319979" cy="308997"/>
                <a:chOff x="320920" y="3839560"/>
                <a:chExt cx="649211" cy="440525"/>
              </a:xfrm>
            </p:grpSpPr>
            <p:sp>
              <p:nvSpPr>
                <p:cNvPr id="336" name="四角形: 角を丸くする 335">
                  <a:extLst>
                    <a:ext uri="{FF2B5EF4-FFF2-40B4-BE49-F238E27FC236}">
                      <a16:creationId xmlns:a16="http://schemas.microsoft.com/office/drawing/2014/main" id="{3072F3C5-4CBE-4647-A37C-F60D201B5510}"/>
                    </a:ext>
                  </a:extLst>
                </p:cNvPr>
                <p:cNvSpPr/>
                <p:nvPr/>
              </p:nvSpPr>
              <p:spPr>
                <a:xfrm>
                  <a:off x="491084" y="3839560"/>
                  <a:ext cx="313142" cy="313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"/>
                </a:p>
              </p:txBody>
            </p:sp>
            <p:sp>
              <p:nvSpPr>
                <p:cNvPr id="337" name="テキスト ボックス 336">
                  <a:extLst>
                    <a:ext uri="{FF2B5EF4-FFF2-40B4-BE49-F238E27FC236}">
                      <a16:creationId xmlns:a16="http://schemas.microsoft.com/office/drawing/2014/main" id="{8F357E4E-AA85-42C7-89F9-BE7A7F8846B4}"/>
                    </a:ext>
                  </a:extLst>
                </p:cNvPr>
                <p:cNvSpPr txBox="1"/>
                <p:nvPr/>
              </p:nvSpPr>
              <p:spPr>
                <a:xfrm>
                  <a:off x="320920" y="3854391"/>
                  <a:ext cx="649211" cy="425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700">
                      <a:solidFill>
                        <a:schemeClr val="bg1"/>
                      </a:solidFill>
                    </a:rPr>
                    <a:t>OK</a:t>
                  </a:r>
                  <a:endParaRPr kumimoji="1" lang="ja-JP" altLang="en-US" sz="70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16" name="テキスト ボックス 315">
              <a:extLst>
                <a:ext uri="{FF2B5EF4-FFF2-40B4-BE49-F238E27FC236}">
                  <a16:creationId xmlns:a16="http://schemas.microsoft.com/office/drawing/2014/main" id="{3CF88492-5CE9-4799-A287-827818262457}"/>
                </a:ext>
              </a:extLst>
            </p:cNvPr>
            <p:cNvSpPr txBox="1"/>
            <p:nvPr/>
          </p:nvSpPr>
          <p:spPr>
            <a:xfrm>
              <a:off x="5579279" y="4611824"/>
              <a:ext cx="10493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b="1"/>
                <a:t>かっちょいい称号</a:t>
              </a:r>
              <a:endParaRPr kumimoji="1" lang="en-US" altLang="ja-JP" sz="600" b="1"/>
            </a:p>
          </p:txBody>
        </p: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5F143E65-93FD-479E-91E7-8553121F6A2D}"/>
                </a:ext>
              </a:extLst>
            </p:cNvPr>
            <p:cNvGrpSpPr/>
            <p:nvPr/>
          </p:nvGrpSpPr>
          <p:grpSpPr>
            <a:xfrm>
              <a:off x="6431442" y="4593557"/>
              <a:ext cx="716754" cy="227938"/>
              <a:chOff x="320920" y="3839560"/>
              <a:chExt cx="649211" cy="313142"/>
            </a:xfrm>
          </p:grpSpPr>
          <p:sp>
            <p:nvSpPr>
              <p:cNvPr id="331" name="四角形: 角を丸くする 330">
                <a:extLst>
                  <a:ext uri="{FF2B5EF4-FFF2-40B4-BE49-F238E27FC236}">
                    <a16:creationId xmlns:a16="http://schemas.microsoft.com/office/drawing/2014/main" id="{5DB80508-8A34-404C-BA7B-CF9913295D48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332" name="テキスト ボックス 331">
                <a:extLst>
                  <a:ext uri="{FF2B5EF4-FFF2-40B4-BE49-F238E27FC236}">
                    <a16:creationId xmlns:a16="http://schemas.microsoft.com/office/drawing/2014/main" id="{DBFC170D-BE0E-4434-B562-C15ADD38438D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選択</a:t>
                </a:r>
              </a:p>
            </p:txBody>
          </p:sp>
        </p:grpSp>
        <p:grpSp>
          <p:nvGrpSpPr>
            <p:cNvPr id="319" name="グループ化 318">
              <a:extLst>
                <a:ext uri="{FF2B5EF4-FFF2-40B4-BE49-F238E27FC236}">
                  <a16:creationId xmlns:a16="http://schemas.microsoft.com/office/drawing/2014/main" id="{DEE258D7-A2A8-4B97-8A60-E5069CEA5251}"/>
                </a:ext>
              </a:extLst>
            </p:cNvPr>
            <p:cNvGrpSpPr/>
            <p:nvPr/>
          </p:nvGrpSpPr>
          <p:grpSpPr>
            <a:xfrm>
              <a:off x="6431442" y="4890075"/>
              <a:ext cx="716754" cy="227938"/>
              <a:chOff x="320920" y="3839560"/>
              <a:chExt cx="649211" cy="313142"/>
            </a:xfrm>
          </p:grpSpPr>
          <p:sp>
            <p:nvSpPr>
              <p:cNvPr id="329" name="四角形: 角を丸くする 328">
                <a:extLst>
                  <a:ext uri="{FF2B5EF4-FFF2-40B4-BE49-F238E27FC236}">
                    <a16:creationId xmlns:a16="http://schemas.microsoft.com/office/drawing/2014/main" id="{86B83FF7-C338-4885-AC24-626AAC18EDF8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EA4AD613-39D3-40D6-A156-1E656E3FD351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選択</a:t>
                </a:r>
              </a:p>
            </p:txBody>
          </p:sp>
        </p:grpSp>
        <p:sp>
          <p:nvSpPr>
            <p:cNvPr id="321" name="四角形: 角を丸くする 320">
              <a:extLst>
                <a:ext uri="{FF2B5EF4-FFF2-40B4-BE49-F238E27FC236}">
                  <a16:creationId xmlns:a16="http://schemas.microsoft.com/office/drawing/2014/main" id="{F033B741-22C1-408E-A66A-AAF3035FF4CF}"/>
                </a:ext>
              </a:extLst>
            </p:cNvPr>
            <p:cNvSpPr/>
            <p:nvPr/>
          </p:nvSpPr>
          <p:spPr>
            <a:xfrm>
              <a:off x="6619310" y="5173243"/>
              <a:ext cx="345721" cy="2279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322" name="テキスト ボックス 321">
              <a:extLst>
                <a:ext uri="{FF2B5EF4-FFF2-40B4-BE49-F238E27FC236}">
                  <a16:creationId xmlns:a16="http://schemas.microsoft.com/office/drawing/2014/main" id="{4E2A262A-878E-42A9-8948-80C677262E00}"/>
                </a:ext>
              </a:extLst>
            </p:cNvPr>
            <p:cNvSpPr txBox="1"/>
            <p:nvPr/>
          </p:nvSpPr>
          <p:spPr>
            <a:xfrm>
              <a:off x="6431442" y="5184041"/>
              <a:ext cx="71675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選択</a:t>
              </a:r>
            </a:p>
          </p:txBody>
        </p:sp>
        <p:grpSp>
          <p:nvGrpSpPr>
            <p:cNvPr id="324" name="グループ化 323">
              <a:extLst>
                <a:ext uri="{FF2B5EF4-FFF2-40B4-BE49-F238E27FC236}">
                  <a16:creationId xmlns:a16="http://schemas.microsoft.com/office/drawing/2014/main" id="{5F8E9BE6-8C97-4663-A31F-85D57F5F5A16}"/>
                </a:ext>
              </a:extLst>
            </p:cNvPr>
            <p:cNvGrpSpPr/>
            <p:nvPr/>
          </p:nvGrpSpPr>
          <p:grpSpPr>
            <a:xfrm>
              <a:off x="6431442" y="5440377"/>
              <a:ext cx="716754" cy="227938"/>
              <a:chOff x="320920" y="3839560"/>
              <a:chExt cx="649211" cy="313142"/>
            </a:xfrm>
          </p:grpSpPr>
          <p:sp>
            <p:nvSpPr>
              <p:cNvPr id="327" name="四角形: 角を丸くする 326">
                <a:extLst>
                  <a:ext uri="{FF2B5EF4-FFF2-40B4-BE49-F238E27FC236}">
                    <a16:creationId xmlns:a16="http://schemas.microsoft.com/office/drawing/2014/main" id="{87664E3C-7F92-4628-ADA5-3EC2C32D246F}"/>
                  </a:ext>
                </a:extLst>
              </p:cNvPr>
              <p:cNvSpPr/>
              <p:nvPr/>
            </p:nvSpPr>
            <p:spPr>
              <a:xfrm>
                <a:off x="491084" y="3839560"/>
                <a:ext cx="313142" cy="313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"/>
              </a:p>
            </p:txBody>
          </p:sp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02AB5D03-CC6C-4B41-A8B8-5B09FAF1A465}"/>
                  </a:ext>
                </a:extLst>
              </p:cNvPr>
              <p:cNvSpPr txBox="1"/>
              <p:nvPr/>
            </p:nvSpPr>
            <p:spPr>
              <a:xfrm>
                <a:off x="320920" y="3854394"/>
                <a:ext cx="649211" cy="27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700">
                    <a:solidFill>
                      <a:schemeClr val="bg1"/>
                    </a:solidFill>
                  </a:rPr>
                  <a:t>選択</a:t>
                </a:r>
              </a:p>
            </p:txBody>
          </p:sp>
        </p:grp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68D0941C-EB3D-4068-92F9-86BA9594FDDC}"/>
                </a:ext>
              </a:extLst>
            </p:cNvPr>
            <p:cNvSpPr/>
            <p:nvPr/>
          </p:nvSpPr>
          <p:spPr>
            <a:xfrm>
              <a:off x="7027388" y="4561599"/>
              <a:ext cx="50077" cy="11413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6CCE29C3-A07E-422B-A656-BF7E42EFD42E}"/>
                </a:ext>
              </a:extLst>
            </p:cNvPr>
            <p:cNvSpPr/>
            <p:nvPr/>
          </p:nvSpPr>
          <p:spPr>
            <a:xfrm>
              <a:off x="7027387" y="4567284"/>
              <a:ext cx="50078" cy="2740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3" name="テキスト ボックス 342">
              <a:extLst>
                <a:ext uri="{FF2B5EF4-FFF2-40B4-BE49-F238E27FC236}">
                  <a16:creationId xmlns:a16="http://schemas.microsoft.com/office/drawing/2014/main" id="{86BC740C-6611-4691-B032-EDD0DC07575D}"/>
                </a:ext>
              </a:extLst>
            </p:cNvPr>
            <p:cNvSpPr txBox="1"/>
            <p:nvPr/>
          </p:nvSpPr>
          <p:spPr>
            <a:xfrm>
              <a:off x="5579279" y="4909448"/>
              <a:ext cx="10493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b="1"/>
                <a:t>それっぽい称号</a:t>
              </a:r>
              <a:endParaRPr kumimoji="1" lang="en-US" altLang="ja-JP" sz="600" b="1"/>
            </a:p>
          </p:txBody>
        </p:sp>
        <p:sp>
          <p:nvSpPr>
            <p:cNvPr id="344" name="テキスト ボックス 343">
              <a:extLst>
                <a:ext uri="{FF2B5EF4-FFF2-40B4-BE49-F238E27FC236}">
                  <a16:creationId xmlns:a16="http://schemas.microsoft.com/office/drawing/2014/main" id="{D19FB746-AAD5-4FFC-BA99-6DA9A56A40F2}"/>
                </a:ext>
              </a:extLst>
            </p:cNvPr>
            <p:cNvSpPr txBox="1"/>
            <p:nvPr/>
          </p:nvSpPr>
          <p:spPr>
            <a:xfrm>
              <a:off x="5579279" y="5193002"/>
              <a:ext cx="10493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b="1"/>
                <a:t>いまえらんでる称号</a:t>
              </a:r>
              <a:endParaRPr kumimoji="1" lang="en-US" altLang="ja-JP" sz="600" b="1"/>
            </a:p>
          </p:txBody>
        </p:sp>
        <p:sp>
          <p:nvSpPr>
            <p:cNvPr id="345" name="テキスト ボックス 344">
              <a:extLst>
                <a:ext uri="{FF2B5EF4-FFF2-40B4-BE49-F238E27FC236}">
                  <a16:creationId xmlns:a16="http://schemas.microsoft.com/office/drawing/2014/main" id="{332DEEEE-2F7A-4FBD-9628-A19064EC7389}"/>
                </a:ext>
              </a:extLst>
            </p:cNvPr>
            <p:cNvSpPr txBox="1"/>
            <p:nvPr/>
          </p:nvSpPr>
          <p:spPr>
            <a:xfrm>
              <a:off x="5579279" y="5459340"/>
              <a:ext cx="10493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b="1"/>
                <a:t>おしとやかな称号</a:t>
              </a:r>
              <a:endParaRPr kumimoji="1" lang="en-US" altLang="ja-JP" sz="600" b="1"/>
            </a:p>
          </p:txBody>
        </p:sp>
      </p:grpSp>
      <p:sp>
        <p:nvSpPr>
          <p:cNvPr id="213" name="矢印: 右 212">
            <a:extLst>
              <a:ext uri="{FF2B5EF4-FFF2-40B4-BE49-F238E27FC236}">
                <a16:creationId xmlns:a16="http://schemas.microsoft.com/office/drawing/2014/main" id="{CA565158-899A-4F4F-BF79-612FF492C1CA}"/>
              </a:ext>
            </a:extLst>
          </p:cNvPr>
          <p:cNvSpPr/>
          <p:nvPr/>
        </p:nvSpPr>
        <p:spPr>
          <a:xfrm rot="1995433">
            <a:off x="4798314" y="3948896"/>
            <a:ext cx="1276060" cy="24216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矢印: 右 215">
            <a:extLst>
              <a:ext uri="{FF2B5EF4-FFF2-40B4-BE49-F238E27FC236}">
                <a16:creationId xmlns:a16="http://schemas.microsoft.com/office/drawing/2014/main" id="{BECD5C7B-3410-4DE5-B34E-6EB502E2280B}"/>
              </a:ext>
            </a:extLst>
          </p:cNvPr>
          <p:cNvSpPr/>
          <p:nvPr/>
        </p:nvSpPr>
        <p:spPr>
          <a:xfrm rot="5400000">
            <a:off x="8408126" y="3366933"/>
            <a:ext cx="443094" cy="24216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6A03F07E-DECF-4B83-BEC4-E0777B5A4F77}"/>
              </a:ext>
            </a:extLst>
          </p:cNvPr>
          <p:cNvGrpSpPr/>
          <p:nvPr/>
        </p:nvGrpSpPr>
        <p:grpSpPr>
          <a:xfrm>
            <a:off x="1093534" y="3839738"/>
            <a:ext cx="1319979" cy="219647"/>
            <a:chOff x="320920" y="3839560"/>
            <a:chExt cx="649211" cy="313142"/>
          </a:xfrm>
        </p:grpSpPr>
        <p:sp>
          <p:nvSpPr>
            <p:cNvPr id="219" name="四角形: 角を丸くする 218">
              <a:extLst>
                <a:ext uri="{FF2B5EF4-FFF2-40B4-BE49-F238E27FC236}">
                  <a16:creationId xmlns:a16="http://schemas.microsoft.com/office/drawing/2014/main" id="{531E55F3-6BAE-4503-9E4E-20E5126B18A6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EBB3DAE9-0DD8-4B65-9690-A2386D7A3EF2}"/>
                </a:ext>
              </a:extLst>
            </p:cNvPr>
            <p:cNvSpPr txBox="1"/>
            <p:nvPr/>
          </p:nvSpPr>
          <p:spPr>
            <a:xfrm>
              <a:off x="320920" y="3854391"/>
              <a:ext cx="649211" cy="28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dirty="0">
                  <a:solidFill>
                    <a:schemeClr val="bg1"/>
                  </a:solidFill>
                </a:rPr>
                <a:t>入団申請</a:t>
              </a:r>
            </a:p>
          </p:txBody>
        </p:sp>
      </p:grpSp>
      <p:sp>
        <p:nvSpPr>
          <p:cNvPr id="221" name="楕円 220">
            <a:extLst>
              <a:ext uri="{FF2B5EF4-FFF2-40B4-BE49-F238E27FC236}">
                <a16:creationId xmlns:a16="http://schemas.microsoft.com/office/drawing/2014/main" id="{6B5A1CAE-FF97-4F3D-B419-1FBD05323580}"/>
              </a:ext>
            </a:extLst>
          </p:cNvPr>
          <p:cNvSpPr/>
          <p:nvPr/>
        </p:nvSpPr>
        <p:spPr>
          <a:xfrm>
            <a:off x="2724159" y="3779799"/>
            <a:ext cx="196251" cy="19625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！</a:t>
            </a: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988EF4E8-92A4-4CAC-B8F1-F3B3F948F0A3}"/>
              </a:ext>
            </a:extLst>
          </p:cNvPr>
          <p:cNvSpPr txBox="1"/>
          <p:nvPr/>
        </p:nvSpPr>
        <p:spPr>
          <a:xfrm>
            <a:off x="5503203" y="5085894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 dirty="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 dirty="0">
              <a:solidFill>
                <a:schemeClr val="bg1"/>
              </a:solidFill>
            </a:endParaRPr>
          </a:p>
          <a:p>
            <a:r>
              <a:rPr kumimoji="1" lang="ja-JP" altLang="en-US" sz="500" dirty="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59E327D6-EA8E-46BA-8713-3653BD605F0F}"/>
              </a:ext>
            </a:extLst>
          </p:cNvPr>
          <p:cNvSpPr txBox="1"/>
          <p:nvPr/>
        </p:nvSpPr>
        <p:spPr>
          <a:xfrm>
            <a:off x="5503203" y="5366378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 dirty="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 dirty="0">
              <a:solidFill>
                <a:schemeClr val="bg1"/>
              </a:solidFill>
            </a:endParaRPr>
          </a:p>
          <a:p>
            <a:r>
              <a:rPr kumimoji="1" lang="ja-JP" altLang="en-US" sz="500" dirty="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52F51F42-5FEE-4CAB-8D7C-B4EB026ADCC1}"/>
              </a:ext>
            </a:extLst>
          </p:cNvPr>
          <p:cNvSpPr txBox="1"/>
          <p:nvPr/>
        </p:nvSpPr>
        <p:spPr>
          <a:xfrm>
            <a:off x="5506472" y="5652686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 dirty="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 dirty="0">
              <a:solidFill>
                <a:schemeClr val="bg1"/>
              </a:solidFill>
            </a:endParaRPr>
          </a:p>
          <a:p>
            <a:r>
              <a:rPr kumimoji="1" lang="ja-JP" altLang="en-US" sz="500" dirty="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403C6009-89C8-4511-9FAF-BDD08F222DC2}"/>
              </a:ext>
            </a:extLst>
          </p:cNvPr>
          <p:cNvSpPr txBox="1"/>
          <p:nvPr/>
        </p:nvSpPr>
        <p:spPr>
          <a:xfrm>
            <a:off x="5506472" y="5938103"/>
            <a:ext cx="1216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 dirty="0">
                <a:solidFill>
                  <a:schemeClr val="bg1"/>
                </a:solidFill>
              </a:rPr>
              <a:t>エンブレム効果エンブレム効果５６</a:t>
            </a:r>
            <a:endParaRPr kumimoji="1" lang="en-US" altLang="ja-JP" sz="500" dirty="0">
              <a:solidFill>
                <a:schemeClr val="bg1"/>
              </a:solidFill>
            </a:endParaRPr>
          </a:p>
          <a:p>
            <a:r>
              <a:rPr kumimoji="1" lang="ja-JP" altLang="en-US" sz="500" dirty="0">
                <a:solidFill>
                  <a:schemeClr val="bg1"/>
                </a:solidFill>
              </a:rPr>
              <a:t>師団パッシブの内容のテキスト５６</a:t>
            </a:r>
          </a:p>
        </p:txBody>
      </p: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27262441-9A1B-49E0-8072-287F5025F169}"/>
              </a:ext>
            </a:extLst>
          </p:cNvPr>
          <p:cNvGrpSpPr/>
          <p:nvPr/>
        </p:nvGrpSpPr>
        <p:grpSpPr>
          <a:xfrm>
            <a:off x="4788205" y="2889189"/>
            <a:ext cx="716754" cy="227938"/>
            <a:chOff x="320920" y="3839560"/>
            <a:chExt cx="649211" cy="313142"/>
          </a:xfrm>
        </p:grpSpPr>
        <p:sp>
          <p:nvSpPr>
            <p:cNvPr id="233" name="四角形: 角を丸くする 232">
              <a:extLst>
                <a:ext uri="{FF2B5EF4-FFF2-40B4-BE49-F238E27FC236}">
                  <a16:creationId xmlns:a16="http://schemas.microsoft.com/office/drawing/2014/main" id="{71CBCCE2-CFB8-474C-8952-5FD6D8EC6C53}"/>
                </a:ext>
              </a:extLst>
            </p:cNvPr>
            <p:cNvSpPr/>
            <p:nvPr/>
          </p:nvSpPr>
          <p:spPr>
            <a:xfrm>
              <a:off x="491084" y="3839560"/>
              <a:ext cx="313142" cy="313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"/>
            </a:p>
          </p:txBody>
        </p:sp>
        <p:sp>
          <p:nvSpPr>
            <p:cNvPr id="234" name="テキスト ボックス 233">
              <a:extLst>
                <a:ext uri="{FF2B5EF4-FFF2-40B4-BE49-F238E27FC236}">
                  <a16:creationId xmlns:a16="http://schemas.microsoft.com/office/drawing/2014/main" id="{7A2DD9C6-50E1-43D9-95CE-1A226B08F708}"/>
                </a:ext>
              </a:extLst>
            </p:cNvPr>
            <p:cNvSpPr txBox="1"/>
            <p:nvPr/>
          </p:nvSpPr>
          <p:spPr>
            <a:xfrm>
              <a:off x="320920" y="3854394"/>
              <a:ext cx="649211" cy="18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>
                  <a:solidFill>
                    <a:schemeClr val="bg1"/>
                  </a:solidFill>
                </a:rPr>
                <a:t>変更</a:t>
              </a:r>
            </a:p>
          </p:txBody>
        </p:sp>
      </p:grpSp>
      <p:sp>
        <p:nvSpPr>
          <p:cNvPr id="212" name="矢印: 右 211">
            <a:extLst>
              <a:ext uri="{FF2B5EF4-FFF2-40B4-BE49-F238E27FC236}">
                <a16:creationId xmlns:a16="http://schemas.microsoft.com/office/drawing/2014/main" id="{A3B0933E-EA5B-4454-9CB4-4B01794FE5B9}"/>
              </a:ext>
            </a:extLst>
          </p:cNvPr>
          <p:cNvSpPr/>
          <p:nvPr/>
        </p:nvSpPr>
        <p:spPr>
          <a:xfrm rot="20030363">
            <a:off x="5192139" y="2617158"/>
            <a:ext cx="664486" cy="242165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77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【GP】仕様書テンプレ.potx" id="{E1DF800E-33B9-4F5D-B04D-AA9D7387A0F9}" vid="{4462F9D8-4BB9-4687-9BB4-0FC9F2C5C7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AC7361-14A0-447B-B570-EE7F0128736A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0296febf-2773-4faf-ae76-6dee2362d0db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4B8A20A-A207-43EF-B34D-43248BC50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4C815A-F2C9-4545-8AA9-CEBF5B13D3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3401</Words>
  <Application>Microsoft Office PowerPoint</Application>
  <PresentationFormat>画面に合わせる (4:3)</PresentationFormat>
  <Paragraphs>1132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Meiryo UI</vt:lpstr>
      <vt:lpstr>メイリオ</vt:lpstr>
      <vt:lpstr>游ゴシック</vt:lpstr>
      <vt:lpstr>Arial</vt:lpstr>
      <vt:lpstr>Bahnschrift Condensed</vt:lpstr>
      <vt:lpstr>Calibri</vt:lpstr>
      <vt:lpstr>Calibri Light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増本雄斗</dc:creator>
  <cp:lastModifiedBy>増本 雄斗</cp:lastModifiedBy>
  <cp:revision>4</cp:revision>
  <dcterms:created xsi:type="dcterms:W3CDTF">2020-02-17T02:40:42Z</dcterms:created>
  <dcterms:modified xsi:type="dcterms:W3CDTF">2020-03-31T03:22:12Z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