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0" r:id="rId8"/>
    <p:sldId id="259" r:id="rId9"/>
    <p:sldId id="266" r:id="rId10"/>
    <p:sldId id="267" r:id="rId11"/>
    <p:sldId id="262" r:id="rId12"/>
    <p:sldId id="269" r:id="rId13"/>
    <p:sldId id="268" r:id="rId14"/>
    <p:sldId id="270" r:id="rId15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2717"/>
    <a:srgbClr val="FFF2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9C913-F08F-4990-8AF0-0EF24D47A1DB}" v="1246" dt="2020-02-24T23:51:11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鈴木 泰治郎" userId="S::t-suzuki@solidsphere.onmicrosoft.com::6772d901-fb9c-47ad-9b32-26bde63bf99d" providerId="AD" clId="Web-{2153E971-438D-E1DF-6546-2C30754B52B2}"/>
    <pc:docChg chg="modSld">
      <pc:chgData name="鈴木 泰治郎" userId="S::t-suzuki@solidsphere.onmicrosoft.com::6772d901-fb9c-47ad-9b32-26bde63bf99d" providerId="AD" clId="Web-{2153E971-438D-E1DF-6546-2C30754B52B2}" dt="2020-02-21T05:12:02.044" v="31" actId="1076"/>
      <pc:docMkLst>
        <pc:docMk/>
      </pc:docMkLst>
      <pc:sldChg chg="modSp">
        <pc:chgData name="鈴木 泰治郎" userId="S::t-suzuki@solidsphere.onmicrosoft.com::6772d901-fb9c-47ad-9b32-26bde63bf99d" providerId="AD" clId="Web-{2153E971-438D-E1DF-6546-2C30754B52B2}" dt="2020-02-21T05:12:02.044" v="31" actId="1076"/>
        <pc:sldMkLst>
          <pc:docMk/>
          <pc:sldMk cId="1942004901" sldId="257"/>
        </pc:sldMkLst>
        <pc:spChg chg="mod">
          <ac:chgData name="鈴木 泰治郎" userId="S::t-suzuki@solidsphere.onmicrosoft.com::6772d901-fb9c-47ad-9b32-26bde63bf99d" providerId="AD" clId="Web-{2153E971-438D-E1DF-6546-2C30754B52B2}" dt="2020-02-21T05:11:29.246" v="21" actId="1076"/>
          <ac:spMkLst>
            <pc:docMk/>
            <pc:sldMk cId="1942004901" sldId="257"/>
            <ac:spMk id="2" creationId="{A220ACCE-323B-4BF6-8B2A-E2D77A0977BB}"/>
          </ac:spMkLst>
        </pc:spChg>
        <pc:spChg chg="mod">
          <ac:chgData name="鈴木 泰治郎" userId="S::t-suzuki@solidsphere.onmicrosoft.com::6772d901-fb9c-47ad-9b32-26bde63bf99d" providerId="AD" clId="Web-{2153E971-438D-E1DF-6546-2C30754B52B2}" dt="2020-02-21T05:11:29.261" v="22" actId="1076"/>
          <ac:spMkLst>
            <pc:docMk/>
            <pc:sldMk cId="1942004901" sldId="257"/>
            <ac:spMk id="3" creationId="{7CAEBAD3-D220-4086-AAF1-73EFAA40681C}"/>
          </ac:spMkLst>
        </pc:spChg>
        <pc:spChg chg="mod">
          <ac:chgData name="鈴木 泰治郎" userId="S::t-suzuki@solidsphere.onmicrosoft.com::6772d901-fb9c-47ad-9b32-26bde63bf99d" providerId="AD" clId="Web-{2153E971-438D-E1DF-6546-2C30754B52B2}" dt="2020-02-21T05:11:45.465" v="26" actId="1076"/>
          <ac:spMkLst>
            <pc:docMk/>
            <pc:sldMk cId="1942004901" sldId="257"/>
            <ac:spMk id="14" creationId="{DBA941A7-073B-4540-98ED-F22D47410476}"/>
          </ac:spMkLst>
        </pc:spChg>
        <pc:spChg chg="mod">
          <ac:chgData name="鈴木 泰治郎" userId="S::t-suzuki@solidsphere.onmicrosoft.com::6772d901-fb9c-47ad-9b32-26bde63bf99d" providerId="AD" clId="Web-{2153E971-438D-E1DF-6546-2C30754B52B2}" dt="2020-02-21T05:12:02.044" v="31" actId="1076"/>
          <ac:spMkLst>
            <pc:docMk/>
            <pc:sldMk cId="1942004901" sldId="257"/>
            <ac:spMk id="17" creationId="{58027EFC-C323-42AC-8FB5-EF225D30D5C4}"/>
          </ac:spMkLst>
        </pc:spChg>
        <pc:spChg chg="mod">
          <ac:chgData name="鈴木 泰治郎" userId="S::t-suzuki@solidsphere.onmicrosoft.com::6772d901-fb9c-47ad-9b32-26bde63bf99d" providerId="AD" clId="Web-{2153E971-438D-E1DF-6546-2C30754B52B2}" dt="2020-02-21T05:11:29.292" v="23" actId="1076"/>
          <ac:spMkLst>
            <pc:docMk/>
            <pc:sldMk cId="1942004901" sldId="257"/>
            <ac:spMk id="49" creationId="{B09426BE-8F77-4769-A5F8-B3AA019A54B5}"/>
          </ac:spMkLst>
        </pc:spChg>
        <pc:spChg chg="mod">
          <ac:chgData name="鈴木 泰治郎" userId="S::t-suzuki@solidsphere.onmicrosoft.com::6772d901-fb9c-47ad-9b32-26bde63bf99d" providerId="AD" clId="Web-{2153E971-438D-E1DF-6546-2C30754B52B2}" dt="2020-02-21T05:11:16.261" v="20" actId="1076"/>
          <ac:spMkLst>
            <pc:docMk/>
            <pc:sldMk cId="1942004901" sldId="257"/>
            <ac:spMk id="50" creationId="{A00630A4-EC36-4A3C-90A9-76DBFA5E8A2B}"/>
          </ac:spMkLst>
        </pc:spChg>
        <pc:spChg chg="mod">
          <ac:chgData name="鈴木 泰治郎" userId="S::t-suzuki@solidsphere.onmicrosoft.com::6772d901-fb9c-47ad-9b32-26bde63bf99d" providerId="AD" clId="Web-{2153E971-438D-E1DF-6546-2C30754B52B2}" dt="2020-02-21T05:11:16.214" v="18" actId="1076"/>
          <ac:spMkLst>
            <pc:docMk/>
            <pc:sldMk cId="1942004901" sldId="257"/>
            <ac:spMk id="77" creationId="{FD5D474C-D7E9-4D9D-A06D-B0D724601C6C}"/>
          </ac:spMkLst>
        </pc:spChg>
        <pc:spChg chg="mod">
          <ac:chgData name="鈴木 泰治郎" userId="S::t-suzuki@solidsphere.onmicrosoft.com::6772d901-fb9c-47ad-9b32-26bde63bf99d" providerId="AD" clId="Web-{2153E971-438D-E1DF-6546-2C30754B52B2}" dt="2020-02-21T05:10:58.447" v="16" actId="1076"/>
          <ac:spMkLst>
            <pc:docMk/>
            <pc:sldMk cId="1942004901" sldId="257"/>
            <ac:spMk id="78" creationId="{4817FD17-2617-4476-8277-E4E052EEDBD6}"/>
          </ac:spMkLst>
        </pc:spChg>
        <pc:spChg chg="mod">
          <ac:chgData name="鈴木 泰治郎" userId="S::t-suzuki@solidsphere.onmicrosoft.com::6772d901-fb9c-47ad-9b32-26bde63bf99d" providerId="AD" clId="Web-{2153E971-438D-E1DF-6546-2C30754B52B2}" dt="2020-02-21T05:11:16.245" v="19" actId="1076"/>
          <ac:spMkLst>
            <pc:docMk/>
            <pc:sldMk cId="1942004901" sldId="257"/>
            <ac:spMk id="79" creationId="{61FDA5ED-F8A5-4F97-8E89-89D1ED947A69}"/>
          </ac:spMkLst>
        </pc:spChg>
        <pc:spChg chg="mod">
          <ac:chgData name="鈴木 泰治郎" userId="S::t-suzuki@solidsphere.onmicrosoft.com::6772d901-fb9c-47ad-9b32-26bde63bf99d" providerId="AD" clId="Web-{2153E971-438D-E1DF-6546-2C30754B52B2}" dt="2020-02-21T05:10:58.463" v="17" actId="1076"/>
          <ac:spMkLst>
            <pc:docMk/>
            <pc:sldMk cId="1942004901" sldId="257"/>
            <ac:spMk id="80" creationId="{10598939-BA9A-4A2D-9FB5-C4B9F4D9A093}"/>
          </ac:spMkLst>
        </pc:spChg>
        <pc:spChg chg="mod">
          <ac:chgData name="鈴木 泰治郎" userId="S::t-suzuki@solidsphere.onmicrosoft.com::6772d901-fb9c-47ad-9b32-26bde63bf99d" providerId="AD" clId="Web-{2153E971-438D-E1DF-6546-2C30754B52B2}" dt="2020-02-21T05:10:52.431" v="15" actId="14100"/>
          <ac:spMkLst>
            <pc:docMk/>
            <pc:sldMk cId="1942004901" sldId="257"/>
            <ac:spMk id="175" creationId="{3CE3A34D-DBBC-4765-B25F-5979687C53F2}"/>
          </ac:spMkLst>
        </pc:spChg>
        <pc:cxnChg chg="mod">
          <ac:chgData name="鈴木 泰治郎" userId="S::t-suzuki@solidsphere.onmicrosoft.com::6772d901-fb9c-47ad-9b32-26bde63bf99d" providerId="AD" clId="Web-{2153E971-438D-E1DF-6546-2C30754B52B2}" dt="2020-02-21T05:12:02.044" v="31" actId="1076"/>
          <ac:cxnSpMkLst>
            <pc:docMk/>
            <pc:sldMk cId="1942004901" sldId="257"/>
            <ac:cxnSpMk id="54" creationId="{80EA2C38-EAFF-4D4F-86F2-F80EE9ECA2AD}"/>
          </ac:cxnSpMkLst>
        </pc:cxnChg>
        <pc:cxnChg chg="mod">
          <ac:chgData name="鈴木 泰治郎" userId="S::t-suzuki@solidsphere.onmicrosoft.com::6772d901-fb9c-47ad-9b32-26bde63bf99d" providerId="AD" clId="Web-{2153E971-438D-E1DF-6546-2C30754B52B2}" dt="2020-02-21T05:11:45.465" v="26" actId="1076"/>
          <ac:cxnSpMkLst>
            <pc:docMk/>
            <pc:sldMk cId="1942004901" sldId="257"/>
            <ac:cxnSpMk id="57" creationId="{44957F9E-E872-40CF-8627-8B17470AC102}"/>
          </ac:cxnSpMkLst>
        </pc:cxnChg>
        <pc:cxnChg chg="mod">
          <ac:chgData name="鈴木 泰治郎" userId="S::t-suzuki@solidsphere.onmicrosoft.com::6772d901-fb9c-47ad-9b32-26bde63bf99d" providerId="AD" clId="Web-{2153E971-438D-E1DF-6546-2C30754B52B2}" dt="2020-02-21T05:11:45.465" v="26" actId="1076"/>
          <ac:cxnSpMkLst>
            <pc:docMk/>
            <pc:sldMk cId="1942004901" sldId="257"/>
            <ac:cxnSpMk id="62" creationId="{4E12C961-3B93-4028-939D-4E7568B1F234}"/>
          </ac:cxnSpMkLst>
        </pc:cxnChg>
        <pc:cxnChg chg="mod">
          <ac:chgData name="鈴木 泰治郎" userId="S::t-suzuki@solidsphere.onmicrosoft.com::6772d901-fb9c-47ad-9b32-26bde63bf99d" providerId="AD" clId="Web-{2153E971-438D-E1DF-6546-2C30754B52B2}" dt="2020-02-21T05:11:29.246" v="21" actId="1076"/>
          <ac:cxnSpMkLst>
            <pc:docMk/>
            <pc:sldMk cId="1942004901" sldId="257"/>
            <ac:cxnSpMk id="91" creationId="{51DF1676-E82A-4D1E-AB6F-60A440FAB122}"/>
          </ac:cxnSpMkLst>
        </pc:cxnChg>
        <pc:cxnChg chg="mod">
          <ac:chgData name="鈴木 泰治郎" userId="S::t-suzuki@solidsphere.onmicrosoft.com::6772d901-fb9c-47ad-9b32-26bde63bf99d" providerId="AD" clId="Web-{2153E971-438D-E1DF-6546-2C30754B52B2}" dt="2020-02-21T05:11:29.246" v="21" actId="1076"/>
          <ac:cxnSpMkLst>
            <pc:docMk/>
            <pc:sldMk cId="1942004901" sldId="257"/>
            <ac:cxnSpMk id="101" creationId="{EF2BF6C5-50AF-42ED-A957-AC5F509D0267}"/>
          </ac:cxnSpMkLst>
        </pc:cxnChg>
        <pc:cxnChg chg="mod">
          <ac:chgData name="鈴木 泰治郎" userId="S::t-suzuki@solidsphere.onmicrosoft.com::6772d901-fb9c-47ad-9b32-26bde63bf99d" providerId="AD" clId="Web-{2153E971-438D-E1DF-6546-2C30754B52B2}" dt="2020-02-21T05:11:29.246" v="21" actId="1076"/>
          <ac:cxnSpMkLst>
            <pc:docMk/>
            <pc:sldMk cId="1942004901" sldId="257"/>
            <ac:cxnSpMk id="136" creationId="{F8BD0789-917B-433E-A145-D0783E807D2D}"/>
          </ac:cxnSpMkLst>
        </pc:cxnChg>
      </pc:sldChg>
    </pc:docChg>
  </pc:docChgLst>
  <pc:docChgLst>
    <pc:chgData name="泰治郎" userId="6772d901-fb9c-47ad-9b32-26bde63bf99d" providerId="ADAL" clId="{74A1ADDC-1E6A-46C1-B655-846AE82B8BF4}"/>
    <pc:docChg chg="undo custSel addSld modSld">
      <pc:chgData name="泰治郎" userId="6772d901-fb9c-47ad-9b32-26bde63bf99d" providerId="ADAL" clId="{74A1ADDC-1E6A-46C1-B655-846AE82B8BF4}" dt="2020-02-17T10:34:20.931" v="1042"/>
      <pc:docMkLst>
        <pc:docMk/>
      </pc:docMkLst>
      <pc:sldChg chg="modSp">
        <pc:chgData name="泰治郎" userId="6772d901-fb9c-47ad-9b32-26bde63bf99d" providerId="ADAL" clId="{74A1ADDC-1E6A-46C1-B655-846AE82B8BF4}" dt="2020-02-17T09:56:38.145" v="189" actId="1076"/>
        <pc:sldMkLst>
          <pc:docMk/>
          <pc:sldMk cId="2128380218" sldId="256"/>
        </pc:sldMkLst>
        <pc:spChg chg="mod">
          <ac:chgData name="泰治郎" userId="6772d901-fb9c-47ad-9b32-26bde63bf99d" providerId="ADAL" clId="{74A1ADDC-1E6A-46C1-B655-846AE82B8BF4}" dt="2020-02-17T09:56:38.145" v="189" actId="1076"/>
          <ac:spMkLst>
            <pc:docMk/>
            <pc:sldMk cId="2128380218" sldId="256"/>
            <ac:spMk id="6" creationId="{7D601321-A1BB-44E9-87DA-D4C9C63044A1}"/>
          </ac:spMkLst>
        </pc:spChg>
      </pc:sldChg>
      <pc:sldChg chg="addSp delSp modSp">
        <pc:chgData name="泰治郎" userId="6772d901-fb9c-47ad-9b32-26bde63bf99d" providerId="ADAL" clId="{74A1ADDC-1E6A-46C1-B655-846AE82B8BF4}" dt="2020-02-17T09:56:48.344" v="192" actId="1076"/>
        <pc:sldMkLst>
          <pc:docMk/>
          <pc:sldMk cId="1942004901" sldId="257"/>
        </pc:sldMkLst>
        <pc:spChg chg="mod">
          <ac:chgData name="泰治郎" userId="6772d901-fb9c-47ad-9b32-26bde63bf99d" providerId="ADAL" clId="{74A1ADDC-1E6A-46C1-B655-846AE82B8BF4}" dt="2020-02-17T09:37:00.243" v="150" actId="20577"/>
          <ac:spMkLst>
            <pc:docMk/>
            <pc:sldMk cId="1942004901" sldId="257"/>
            <ac:spMk id="3" creationId="{7CAEBAD3-D220-4086-AAF1-73EFAA40681C}"/>
          </ac:spMkLst>
        </pc:spChg>
        <pc:spChg chg="mod">
          <ac:chgData name="泰治郎" userId="6772d901-fb9c-47ad-9b32-26bde63bf99d" providerId="ADAL" clId="{74A1ADDC-1E6A-46C1-B655-846AE82B8BF4}" dt="2020-02-17T09:56:48.344" v="192" actId="1076"/>
          <ac:spMkLst>
            <pc:docMk/>
            <pc:sldMk cId="1942004901" sldId="257"/>
            <ac:spMk id="6" creationId="{7D601321-A1BB-44E9-87DA-D4C9C63044A1}"/>
          </ac:spMkLst>
        </pc:spChg>
        <pc:spChg chg="mod">
          <ac:chgData name="泰治郎" userId="6772d901-fb9c-47ad-9b32-26bde63bf99d" providerId="ADAL" clId="{74A1ADDC-1E6A-46C1-B655-846AE82B8BF4}" dt="2020-02-17T08:15:52.252" v="31" actId="20577"/>
          <ac:spMkLst>
            <pc:docMk/>
            <pc:sldMk cId="1942004901" sldId="257"/>
            <ac:spMk id="7" creationId="{BF9E9844-F55D-44C3-8D73-ADF0F386704F}"/>
          </ac:spMkLst>
        </pc:spChg>
        <pc:spChg chg="mod">
          <ac:chgData name="泰治郎" userId="6772d901-fb9c-47ad-9b32-26bde63bf99d" providerId="ADAL" clId="{74A1ADDC-1E6A-46C1-B655-846AE82B8BF4}" dt="2020-02-17T08:56:36.282" v="62"/>
          <ac:spMkLst>
            <pc:docMk/>
            <pc:sldMk cId="1942004901" sldId="257"/>
            <ac:spMk id="9" creationId="{4B7696F7-C7BD-426E-9AFA-DBC2F898FD31}"/>
          </ac:spMkLst>
        </pc:spChg>
        <pc:spChg chg="mod">
          <ac:chgData name="泰治郎" userId="6772d901-fb9c-47ad-9b32-26bde63bf99d" providerId="ADAL" clId="{74A1ADDC-1E6A-46C1-B655-846AE82B8BF4}" dt="2020-02-17T08:56:30.490" v="53"/>
          <ac:spMkLst>
            <pc:docMk/>
            <pc:sldMk cId="1942004901" sldId="257"/>
            <ac:spMk id="14" creationId="{DBA941A7-073B-4540-98ED-F22D47410476}"/>
          </ac:spMkLst>
        </pc:spChg>
        <pc:spChg chg="mod">
          <ac:chgData name="泰治郎" userId="6772d901-fb9c-47ad-9b32-26bde63bf99d" providerId="ADAL" clId="{74A1ADDC-1E6A-46C1-B655-846AE82B8BF4}" dt="2020-02-17T08:11:54.866" v="3" actId="20577"/>
          <ac:spMkLst>
            <pc:docMk/>
            <pc:sldMk cId="1942004901" sldId="257"/>
            <ac:spMk id="16" creationId="{4BA136A5-E5C2-4D27-AB88-0206B76ECD74}"/>
          </ac:spMkLst>
        </pc:spChg>
        <pc:spChg chg="mod">
          <ac:chgData name="泰治郎" userId="6772d901-fb9c-47ad-9b32-26bde63bf99d" providerId="ADAL" clId="{74A1ADDC-1E6A-46C1-B655-846AE82B8BF4}" dt="2020-02-17T08:11:57.285" v="4" actId="20577"/>
          <ac:spMkLst>
            <pc:docMk/>
            <pc:sldMk cId="1942004901" sldId="257"/>
            <ac:spMk id="19" creationId="{F56E8F66-4724-4F9D-B24D-10BAFE142A8D}"/>
          </ac:spMkLst>
        </pc:spChg>
        <pc:spChg chg="mod">
          <ac:chgData name="泰治郎" userId="6772d901-fb9c-47ad-9b32-26bde63bf99d" providerId="ADAL" clId="{74A1ADDC-1E6A-46C1-B655-846AE82B8BF4}" dt="2020-02-17T09:24:11.392" v="100"/>
          <ac:spMkLst>
            <pc:docMk/>
            <pc:sldMk cId="1942004901" sldId="257"/>
            <ac:spMk id="21" creationId="{688D049F-6FBA-470C-BD22-F3C3DE20DF9E}"/>
          </ac:spMkLst>
        </pc:spChg>
        <pc:spChg chg="mod">
          <ac:chgData name="泰治郎" userId="6772d901-fb9c-47ad-9b32-26bde63bf99d" providerId="ADAL" clId="{74A1ADDC-1E6A-46C1-B655-846AE82B8BF4}" dt="2020-02-17T09:24:02.067" v="89"/>
          <ac:spMkLst>
            <pc:docMk/>
            <pc:sldMk cId="1942004901" sldId="257"/>
            <ac:spMk id="23" creationId="{99A721A5-38F4-48B4-B74B-E54ED450823A}"/>
          </ac:spMkLst>
        </pc:spChg>
        <pc:spChg chg="mod">
          <ac:chgData name="泰治郎" userId="6772d901-fb9c-47ad-9b32-26bde63bf99d" providerId="ADAL" clId="{74A1ADDC-1E6A-46C1-B655-846AE82B8BF4}" dt="2020-02-17T09:24:07.620" v="97"/>
          <ac:spMkLst>
            <pc:docMk/>
            <pc:sldMk cId="1942004901" sldId="257"/>
            <ac:spMk id="24" creationId="{791A9F5D-6B88-44E2-98FD-DD56C44C1D69}"/>
          </ac:spMkLst>
        </pc:spChg>
        <pc:spChg chg="add mod">
          <ac:chgData name="泰治郎" userId="6772d901-fb9c-47ad-9b32-26bde63bf99d" providerId="ADAL" clId="{74A1ADDC-1E6A-46C1-B655-846AE82B8BF4}" dt="2020-02-17T09:37:19.296" v="161" actId="1076"/>
          <ac:spMkLst>
            <pc:docMk/>
            <pc:sldMk cId="1942004901" sldId="257"/>
            <ac:spMk id="49" creationId="{B09426BE-8F77-4769-A5F8-B3AA019A54B5}"/>
          </ac:spMkLst>
        </pc:spChg>
        <pc:spChg chg="add mod">
          <ac:chgData name="泰治郎" userId="6772d901-fb9c-47ad-9b32-26bde63bf99d" providerId="ADAL" clId="{74A1ADDC-1E6A-46C1-B655-846AE82B8BF4}" dt="2020-02-17T09:37:23.568" v="163" actId="1076"/>
          <ac:spMkLst>
            <pc:docMk/>
            <pc:sldMk cId="1942004901" sldId="257"/>
            <ac:spMk id="50" creationId="{A00630A4-EC36-4A3C-90A9-76DBFA5E8A2B}"/>
          </ac:spMkLst>
        </pc:spChg>
        <pc:spChg chg="mod">
          <ac:chgData name="泰治郎" userId="6772d901-fb9c-47ad-9b32-26bde63bf99d" providerId="ADAL" clId="{74A1ADDC-1E6A-46C1-B655-846AE82B8BF4}" dt="2020-02-17T09:46:11.795" v="178" actId="20577"/>
          <ac:spMkLst>
            <pc:docMk/>
            <pc:sldMk cId="1942004901" sldId="257"/>
            <ac:spMk id="175" creationId="{3CE3A34D-DBBC-4765-B25F-5979687C53F2}"/>
          </ac:spMkLst>
        </pc:spChg>
        <pc:spChg chg="mod">
          <ac:chgData name="泰治郎" userId="6772d901-fb9c-47ad-9b32-26bde63bf99d" providerId="ADAL" clId="{74A1ADDC-1E6A-46C1-B655-846AE82B8BF4}" dt="2020-02-17T08:12:11.091" v="12"/>
          <ac:spMkLst>
            <pc:docMk/>
            <pc:sldMk cId="1942004901" sldId="257"/>
            <ac:spMk id="177" creationId="{47635F73-11EB-4A38-AD70-2449C3779C9D}"/>
          </ac:spMkLst>
        </pc:spChg>
        <pc:grpChg chg="del">
          <ac:chgData name="泰治郎" userId="6772d901-fb9c-47ad-9b32-26bde63bf99d" providerId="ADAL" clId="{74A1ADDC-1E6A-46C1-B655-846AE82B8BF4}" dt="2020-02-17T09:24:18.425" v="101" actId="478"/>
          <ac:grpSpMkLst>
            <pc:docMk/>
            <pc:sldMk cId="1942004901" sldId="257"/>
            <ac:grpSpMk id="92" creationId="{521406C5-DEF7-449A-ADE8-D8C1A876B914}"/>
          </ac:grpSpMkLst>
        </pc:grpChg>
      </pc:sldChg>
      <pc:sldChg chg="modSp">
        <pc:chgData name="泰治郎" userId="6772d901-fb9c-47ad-9b32-26bde63bf99d" providerId="ADAL" clId="{74A1ADDC-1E6A-46C1-B655-846AE82B8BF4}" dt="2020-02-17T09:56:42.432" v="191" actId="1076"/>
        <pc:sldMkLst>
          <pc:docMk/>
          <pc:sldMk cId="3846931550" sldId="258"/>
        </pc:sldMkLst>
        <pc:spChg chg="mod">
          <ac:chgData name="泰治郎" userId="6772d901-fb9c-47ad-9b32-26bde63bf99d" providerId="ADAL" clId="{74A1ADDC-1E6A-46C1-B655-846AE82B8BF4}" dt="2020-02-17T09:56:42.432" v="191" actId="1076"/>
          <ac:spMkLst>
            <pc:docMk/>
            <pc:sldMk cId="3846931550" sldId="258"/>
            <ac:spMk id="6" creationId="{7D601321-A1BB-44E9-87DA-D4C9C63044A1}"/>
          </ac:spMkLst>
        </pc:spChg>
      </pc:sldChg>
      <pc:sldChg chg="addSp delSp modSp">
        <pc:chgData name="泰治郎" userId="6772d901-fb9c-47ad-9b32-26bde63bf99d" providerId="ADAL" clId="{74A1ADDC-1E6A-46C1-B655-846AE82B8BF4}" dt="2020-02-17T10:25:41.705" v="700" actId="14100"/>
        <pc:sldMkLst>
          <pc:docMk/>
          <pc:sldMk cId="3834471812" sldId="259"/>
        </pc:sldMkLst>
        <pc:spChg chg="add del">
          <ac:chgData name="泰治郎" userId="6772d901-fb9c-47ad-9b32-26bde63bf99d" providerId="ADAL" clId="{74A1ADDC-1E6A-46C1-B655-846AE82B8BF4}" dt="2020-02-17T10:23:46.547" v="669" actId="478"/>
          <ac:spMkLst>
            <pc:docMk/>
            <pc:sldMk cId="3834471812" sldId="259"/>
            <ac:spMk id="2" creationId="{AEC7D9BC-218B-4B12-9F10-7EAC34543B6F}"/>
          </ac:spMkLst>
        </pc:spChg>
        <pc:spChg chg="mod">
          <ac:chgData name="泰治郎" userId="6772d901-fb9c-47ad-9b32-26bde63bf99d" providerId="ADAL" clId="{74A1ADDC-1E6A-46C1-B655-846AE82B8BF4}" dt="2020-02-17T09:57:00.937" v="194" actId="1076"/>
          <ac:spMkLst>
            <pc:docMk/>
            <pc:sldMk cId="3834471812" sldId="259"/>
            <ac:spMk id="6" creationId="{7D601321-A1BB-44E9-87DA-D4C9C63044A1}"/>
          </ac:spMkLst>
        </pc:spChg>
        <pc:spChg chg="mod">
          <ac:chgData name="泰治郎" userId="6772d901-fb9c-47ad-9b32-26bde63bf99d" providerId="ADAL" clId="{74A1ADDC-1E6A-46C1-B655-846AE82B8BF4}" dt="2020-02-17T10:04:15.977" v="388" actId="1076"/>
          <ac:spMkLst>
            <pc:docMk/>
            <pc:sldMk cId="3834471812" sldId="259"/>
            <ac:spMk id="22" creationId="{2999BC71-5B10-4D8B-A650-6490CDF2CF30}"/>
          </ac:spMkLst>
        </pc:spChg>
        <pc:spChg chg="mod">
          <ac:chgData name="泰治郎" userId="6772d901-fb9c-47ad-9b32-26bde63bf99d" providerId="ADAL" clId="{74A1ADDC-1E6A-46C1-B655-846AE82B8BF4}" dt="2020-02-17T10:08:11.905" v="447" actId="1076"/>
          <ac:spMkLst>
            <pc:docMk/>
            <pc:sldMk cId="3834471812" sldId="259"/>
            <ac:spMk id="29" creationId="{F0DBABE7-2698-4E06-A998-14A833F37FBF}"/>
          </ac:spMkLst>
        </pc:spChg>
        <pc:spChg chg="add del">
          <ac:chgData name="泰治郎" userId="6772d901-fb9c-47ad-9b32-26bde63bf99d" providerId="ADAL" clId="{74A1ADDC-1E6A-46C1-B655-846AE82B8BF4}" dt="2020-02-17T09:59:01.393" v="196"/>
          <ac:spMkLst>
            <pc:docMk/>
            <pc:sldMk cId="3834471812" sldId="259"/>
            <ac:spMk id="43" creationId="{3CFAA17C-8183-4F5A-B354-8325BA6E7938}"/>
          </ac:spMkLst>
        </pc:spChg>
        <pc:spChg chg="add del">
          <ac:chgData name="泰治郎" userId="6772d901-fb9c-47ad-9b32-26bde63bf99d" providerId="ADAL" clId="{74A1ADDC-1E6A-46C1-B655-846AE82B8BF4}" dt="2020-02-17T09:59:01.393" v="196"/>
          <ac:spMkLst>
            <pc:docMk/>
            <pc:sldMk cId="3834471812" sldId="259"/>
            <ac:spMk id="44" creationId="{24639CAB-078C-47DB-B008-793C77471517}"/>
          </ac:spMkLst>
        </pc:spChg>
        <pc:spChg chg="add del">
          <ac:chgData name="泰治郎" userId="6772d901-fb9c-47ad-9b32-26bde63bf99d" providerId="ADAL" clId="{74A1ADDC-1E6A-46C1-B655-846AE82B8BF4}" dt="2020-02-17T09:59:01.393" v="196"/>
          <ac:spMkLst>
            <pc:docMk/>
            <pc:sldMk cId="3834471812" sldId="259"/>
            <ac:spMk id="45" creationId="{9FC697F3-B9BB-463F-9ADE-2BB651615583}"/>
          </ac:spMkLst>
        </pc:spChg>
        <pc:spChg chg="add del">
          <ac:chgData name="泰治郎" userId="6772d901-fb9c-47ad-9b32-26bde63bf99d" providerId="ADAL" clId="{74A1ADDC-1E6A-46C1-B655-846AE82B8BF4}" dt="2020-02-17T09:59:01.393" v="196"/>
          <ac:spMkLst>
            <pc:docMk/>
            <pc:sldMk cId="3834471812" sldId="259"/>
            <ac:spMk id="46" creationId="{9709C5BE-D526-432C-8C7A-AD42A8EA47FA}"/>
          </ac:spMkLst>
        </pc:spChg>
        <pc:spChg chg="add mod ord">
          <ac:chgData name="泰治郎" userId="6772d901-fb9c-47ad-9b32-26bde63bf99d" providerId="ADAL" clId="{74A1ADDC-1E6A-46C1-B655-846AE82B8BF4}" dt="2020-02-17T10:06:10.617" v="444" actId="14100"/>
          <ac:spMkLst>
            <pc:docMk/>
            <pc:sldMk cId="3834471812" sldId="259"/>
            <ac:spMk id="47" creationId="{D5E3E95F-2719-4AE7-A20C-2FE28CCD0E4B}"/>
          </ac:spMkLst>
        </pc:spChg>
        <pc:spChg chg="add mod ord">
          <ac:chgData name="泰治郎" userId="6772d901-fb9c-47ad-9b32-26bde63bf99d" providerId="ADAL" clId="{74A1ADDC-1E6A-46C1-B655-846AE82B8BF4}" dt="2020-02-17T10:08:07.050" v="446" actId="14100"/>
          <ac:spMkLst>
            <pc:docMk/>
            <pc:sldMk cId="3834471812" sldId="259"/>
            <ac:spMk id="48" creationId="{E6BF7659-B37B-48F5-9E31-FBCFC4D49AD4}"/>
          </ac:spMkLst>
        </pc:spChg>
        <pc:spChg chg="add mod ord">
          <ac:chgData name="泰治郎" userId="6772d901-fb9c-47ad-9b32-26bde63bf99d" providerId="ADAL" clId="{74A1ADDC-1E6A-46C1-B655-846AE82B8BF4}" dt="2020-02-17T10:25:41.705" v="700" actId="14100"/>
          <ac:spMkLst>
            <pc:docMk/>
            <pc:sldMk cId="3834471812" sldId="259"/>
            <ac:spMk id="49" creationId="{E8F71AD1-CDE0-476F-A26C-7A61898296EF}"/>
          </ac:spMkLst>
        </pc:spChg>
        <pc:spChg chg="add mod ord">
          <ac:chgData name="泰治郎" userId="6772d901-fb9c-47ad-9b32-26bde63bf99d" providerId="ADAL" clId="{74A1ADDC-1E6A-46C1-B655-846AE82B8BF4}" dt="2020-02-17T10:00:13.336" v="212" actId="14100"/>
          <ac:spMkLst>
            <pc:docMk/>
            <pc:sldMk cId="3834471812" sldId="259"/>
            <ac:spMk id="51" creationId="{B6413D32-0C43-49A4-BE2E-2947A09705E9}"/>
          </ac:spMkLst>
        </pc:spChg>
        <pc:spChg chg="add mod ord">
          <ac:chgData name="泰治郎" userId="6772d901-fb9c-47ad-9b32-26bde63bf99d" providerId="ADAL" clId="{74A1ADDC-1E6A-46C1-B655-846AE82B8BF4}" dt="2020-02-17T10:01:04.856" v="249" actId="14100"/>
          <ac:spMkLst>
            <pc:docMk/>
            <pc:sldMk cId="3834471812" sldId="259"/>
            <ac:spMk id="52" creationId="{D904494D-EE11-4129-B4B1-55400B11847D}"/>
          </ac:spMkLst>
        </pc:spChg>
        <pc:spChg chg="mod">
          <ac:chgData name="泰治郎" userId="6772d901-fb9c-47ad-9b32-26bde63bf99d" providerId="ADAL" clId="{74A1ADDC-1E6A-46C1-B655-846AE82B8BF4}" dt="2020-02-17T09:59:39.977" v="202" actId="1076"/>
          <ac:spMkLst>
            <pc:docMk/>
            <pc:sldMk cId="3834471812" sldId="259"/>
            <ac:spMk id="67" creationId="{6FFC725D-AA74-499E-B591-11C15CF5D841}"/>
          </ac:spMkLst>
        </pc:spChg>
        <pc:spChg chg="mod">
          <ac:chgData name="泰治郎" userId="6772d901-fb9c-47ad-9b32-26bde63bf99d" providerId="ADAL" clId="{74A1ADDC-1E6A-46C1-B655-846AE82B8BF4}" dt="2020-02-17T10:00:58.697" v="247" actId="1076"/>
          <ac:spMkLst>
            <pc:docMk/>
            <pc:sldMk cId="3834471812" sldId="259"/>
            <ac:spMk id="68" creationId="{2DEBF452-7F4F-43B0-A54E-199D679AABED}"/>
          </ac:spMkLst>
        </pc:spChg>
        <pc:spChg chg="mod">
          <ac:chgData name="泰治郎" userId="6772d901-fb9c-47ad-9b32-26bde63bf99d" providerId="ADAL" clId="{74A1ADDC-1E6A-46C1-B655-846AE82B8BF4}" dt="2020-02-17T10:01:18.955" v="274" actId="20577"/>
          <ac:spMkLst>
            <pc:docMk/>
            <pc:sldMk cId="3834471812" sldId="259"/>
            <ac:spMk id="69" creationId="{814A8FDF-990D-4EC3-87C3-BBC679EBBF5C}"/>
          </ac:spMkLst>
        </pc:spChg>
        <pc:spChg chg="mod">
          <ac:chgData name="泰治郎" userId="6772d901-fb9c-47ad-9b32-26bde63bf99d" providerId="ADAL" clId="{74A1ADDC-1E6A-46C1-B655-846AE82B8BF4}" dt="2020-02-17T10:01:33.232" v="276" actId="1076"/>
          <ac:spMkLst>
            <pc:docMk/>
            <pc:sldMk cId="3834471812" sldId="259"/>
            <ac:spMk id="76" creationId="{3FE25676-920E-487D-8533-C19236ACB986}"/>
          </ac:spMkLst>
        </pc:spChg>
        <pc:spChg chg="mod">
          <ac:chgData name="泰治郎" userId="6772d901-fb9c-47ad-9b32-26bde63bf99d" providerId="ADAL" clId="{74A1ADDC-1E6A-46C1-B655-846AE82B8BF4}" dt="2020-02-17T10:05:09.932" v="430" actId="20577"/>
          <ac:spMkLst>
            <pc:docMk/>
            <pc:sldMk cId="3834471812" sldId="259"/>
            <ac:spMk id="81" creationId="{A2106BA9-F264-4C5F-82FE-199437308C0F}"/>
          </ac:spMkLst>
        </pc:spChg>
        <pc:spChg chg="mod">
          <ac:chgData name="泰治郎" userId="6772d901-fb9c-47ad-9b32-26bde63bf99d" providerId="ADAL" clId="{74A1ADDC-1E6A-46C1-B655-846AE82B8BF4}" dt="2020-02-17T10:04:08.144" v="385" actId="1076"/>
          <ac:spMkLst>
            <pc:docMk/>
            <pc:sldMk cId="3834471812" sldId="259"/>
            <ac:spMk id="83" creationId="{CB9E848C-C1D8-4D9F-9EC6-D9D8E7081660}"/>
          </ac:spMkLst>
        </pc:spChg>
        <pc:spChg chg="mod">
          <ac:chgData name="泰治郎" userId="6772d901-fb9c-47ad-9b32-26bde63bf99d" providerId="ADAL" clId="{74A1ADDC-1E6A-46C1-B655-846AE82B8BF4}" dt="2020-02-17T10:02:11.473" v="290" actId="1076"/>
          <ac:spMkLst>
            <pc:docMk/>
            <pc:sldMk cId="3834471812" sldId="259"/>
            <ac:spMk id="88" creationId="{47255FB8-4425-41A8-9669-A8D56D599CAB}"/>
          </ac:spMkLst>
        </pc:spChg>
        <pc:spChg chg="mod">
          <ac:chgData name="泰治郎" userId="6772d901-fb9c-47ad-9b32-26bde63bf99d" providerId="ADAL" clId="{74A1ADDC-1E6A-46C1-B655-846AE82B8BF4}" dt="2020-02-17T10:04:26.112" v="404" actId="1038"/>
          <ac:spMkLst>
            <pc:docMk/>
            <pc:sldMk cId="3834471812" sldId="259"/>
            <ac:spMk id="94" creationId="{BD9D068A-67F4-4015-BF86-4AA706BEF963}"/>
          </ac:spMkLst>
        </pc:spChg>
        <pc:spChg chg="mod">
          <ac:chgData name="泰治郎" userId="6772d901-fb9c-47ad-9b32-26bde63bf99d" providerId="ADAL" clId="{74A1ADDC-1E6A-46C1-B655-846AE82B8BF4}" dt="2020-02-17T10:02:23.673" v="293" actId="1076"/>
          <ac:spMkLst>
            <pc:docMk/>
            <pc:sldMk cId="3834471812" sldId="259"/>
            <ac:spMk id="95" creationId="{3A151079-1CCA-42CB-822E-997EA1BCE916}"/>
          </ac:spMkLst>
        </pc:spChg>
        <pc:spChg chg="mod">
          <ac:chgData name="泰治郎" userId="6772d901-fb9c-47ad-9b32-26bde63bf99d" providerId="ADAL" clId="{74A1ADDC-1E6A-46C1-B655-846AE82B8BF4}" dt="2020-02-17T10:02:15.257" v="291" actId="1076"/>
          <ac:spMkLst>
            <pc:docMk/>
            <pc:sldMk cId="3834471812" sldId="259"/>
            <ac:spMk id="96" creationId="{11AD9804-AC89-4CD3-8FC2-B60351A3E394}"/>
          </ac:spMkLst>
        </pc:spChg>
        <pc:spChg chg="mod">
          <ac:chgData name="泰治郎" userId="6772d901-fb9c-47ad-9b32-26bde63bf99d" providerId="ADAL" clId="{74A1ADDC-1E6A-46C1-B655-846AE82B8BF4}" dt="2020-02-17T10:06:07.025" v="443" actId="1076"/>
          <ac:spMkLst>
            <pc:docMk/>
            <pc:sldMk cId="3834471812" sldId="259"/>
            <ac:spMk id="100" creationId="{64DEC16B-B1AC-49E8-A430-E6EEC4E610BE}"/>
          </ac:spMkLst>
        </pc:spChg>
        <pc:spChg chg="mod">
          <ac:chgData name="泰治郎" userId="6772d901-fb9c-47ad-9b32-26bde63bf99d" providerId="ADAL" clId="{74A1ADDC-1E6A-46C1-B655-846AE82B8BF4}" dt="2020-02-17T10:02:23.673" v="293" actId="1076"/>
          <ac:spMkLst>
            <pc:docMk/>
            <pc:sldMk cId="3834471812" sldId="259"/>
            <ac:spMk id="102" creationId="{3DCF1605-226E-48F6-813E-A14AEB7960B1}"/>
          </ac:spMkLst>
        </pc:spChg>
        <pc:spChg chg="mod">
          <ac:chgData name="泰治郎" userId="6772d901-fb9c-47ad-9b32-26bde63bf99d" providerId="ADAL" clId="{74A1ADDC-1E6A-46C1-B655-846AE82B8BF4}" dt="2020-02-17T10:04:06.345" v="384" actId="1076"/>
          <ac:spMkLst>
            <pc:docMk/>
            <pc:sldMk cId="3834471812" sldId="259"/>
            <ac:spMk id="108" creationId="{584E49F1-AD6C-4778-899A-B7D4E9601BA2}"/>
          </ac:spMkLst>
        </pc:spChg>
        <pc:spChg chg="mod">
          <ac:chgData name="泰治郎" userId="6772d901-fb9c-47ad-9b32-26bde63bf99d" providerId="ADAL" clId="{74A1ADDC-1E6A-46C1-B655-846AE82B8BF4}" dt="2020-02-17T10:05:32.673" v="431" actId="1076"/>
          <ac:spMkLst>
            <pc:docMk/>
            <pc:sldMk cId="3834471812" sldId="259"/>
            <ac:spMk id="109" creationId="{E61A1114-CC46-4D9C-96D0-0BB6AEFDCA99}"/>
          </ac:spMkLst>
        </pc:spChg>
        <pc:spChg chg="mod">
          <ac:chgData name="泰治郎" userId="6772d901-fb9c-47ad-9b32-26bde63bf99d" providerId="ADAL" clId="{74A1ADDC-1E6A-46C1-B655-846AE82B8BF4}" dt="2020-02-17T10:02:33.881" v="295" actId="14100"/>
          <ac:spMkLst>
            <pc:docMk/>
            <pc:sldMk cId="3834471812" sldId="259"/>
            <ac:spMk id="110" creationId="{A878D1B2-D36F-478F-A72C-1D240ACDD1AC}"/>
          </ac:spMkLst>
        </pc:spChg>
        <pc:spChg chg="mod">
          <ac:chgData name="泰治郎" userId="6772d901-fb9c-47ad-9b32-26bde63bf99d" providerId="ADAL" clId="{74A1ADDC-1E6A-46C1-B655-846AE82B8BF4}" dt="2020-02-17T09:59:44.889" v="204" actId="1076"/>
          <ac:spMkLst>
            <pc:docMk/>
            <pc:sldMk cId="3834471812" sldId="259"/>
            <ac:spMk id="111" creationId="{84EF16B3-2530-4FD4-BAAC-F7E6960DF791}"/>
          </ac:spMkLst>
        </pc:spChg>
        <pc:grpChg chg="mod">
          <ac:chgData name="泰治郎" userId="6772d901-fb9c-47ad-9b32-26bde63bf99d" providerId="ADAL" clId="{74A1ADDC-1E6A-46C1-B655-846AE82B8BF4}" dt="2020-02-17T10:00:31.568" v="224" actId="1076"/>
          <ac:grpSpMkLst>
            <pc:docMk/>
            <pc:sldMk cId="3834471812" sldId="259"/>
            <ac:grpSpMk id="12" creationId="{3D0D7A5A-70D0-4ABF-8A65-E3C39185391B}"/>
          </ac:grpSpMkLst>
        </pc:grpChg>
        <pc:grpChg chg="mod">
          <ac:chgData name="泰治郎" userId="6772d901-fb9c-47ad-9b32-26bde63bf99d" providerId="ADAL" clId="{74A1ADDC-1E6A-46C1-B655-846AE82B8BF4}" dt="2020-02-17T10:02:11.473" v="290" actId="1076"/>
          <ac:grpSpMkLst>
            <pc:docMk/>
            <pc:sldMk cId="3834471812" sldId="259"/>
            <ac:grpSpMk id="25" creationId="{38E1D402-D3A6-49D8-A854-19A089447D4A}"/>
          </ac:grpSpMkLst>
        </pc:grpChg>
        <pc:grpChg chg="mod">
          <ac:chgData name="泰治郎" userId="6772d901-fb9c-47ad-9b32-26bde63bf99d" providerId="ADAL" clId="{74A1ADDC-1E6A-46C1-B655-846AE82B8BF4}" dt="2020-02-17T10:01:37.706" v="279" actId="1076"/>
          <ac:grpSpMkLst>
            <pc:docMk/>
            <pc:sldMk cId="3834471812" sldId="259"/>
            <ac:grpSpMk id="26" creationId="{6E8BC821-C169-4608-9FC0-C78CF0C39929}"/>
          </ac:grpSpMkLst>
        </pc:grpChg>
        <pc:grpChg chg="mod">
          <ac:chgData name="泰治郎" userId="6772d901-fb9c-47ad-9b32-26bde63bf99d" providerId="ADAL" clId="{74A1ADDC-1E6A-46C1-B655-846AE82B8BF4}" dt="2020-02-17T10:02:23.673" v="293" actId="1076"/>
          <ac:grpSpMkLst>
            <pc:docMk/>
            <pc:sldMk cId="3834471812" sldId="259"/>
            <ac:grpSpMk id="103" creationId="{FBD849B9-F9F7-4E4D-8A17-8CF54BDD0B35}"/>
          </ac:grpSpMkLst>
        </pc:grpChg>
        <pc:picChg chg="mod">
          <ac:chgData name="泰治郎" userId="6772d901-fb9c-47ad-9b32-26bde63bf99d" providerId="ADAL" clId="{74A1ADDC-1E6A-46C1-B655-846AE82B8BF4}" dt="2020-02-17T10:05:55.576" v="437" actId="1076"/>
          <ac:picMkLst>
            <pc:docMk/>
            <pc:sldMk cId="3834471812" sldId="259"/>
            <ac:picMk id="27" creationId="{CE6150F1-64D0-4731-BE27-3573196166C3}"/>
          </ac:picMkLst>
        </pc:picChg>
        <pc:picChg chg="mod">
          <ac:chgData name="泰治郎" userId="6772d901-fb9c-47ad-9b32-26bde63bf99d" providerId="ADAL" clId="{74A1ADDC-1E6A-46C1-B655-846AE82B8BF4}" dt="2020-02-17T10:08:11.905" v="447" actId="1076"/>
          <ac:picMkLst>
            <pc:docMk/>
            <pc:sldMk cId="3834471812" sldId="259"/>
            <ac:picMk id="28" creationId="{79213D2F-3AEF-4DB6-9326-76CFD3E459F3}"/>
          </ac:picMkLst>
        </pc:picChg>
        <pc:picChg chg="mod">
          <ac:chgData name="泰治郎" userId="6772d901-fb9c-47ad-9b32-26bde63bf99d" providerId="ADAL" clId="{74A1ADDC-1E6A-46C1-B655-846AE82B8BF4}" dt="2020-02-17T10:05:51.417" v="436" actId="1076"/>
          <ac:picMkLst>
            <pc:docMk/>
            <pc:sldMk cId="3834471812" sldId="259"/>
            <ac:picMk id="98" creationId="{83FA984F-520F-4906-BA77-4A86AB101E54}"/>
          </ac:picMkLst>
        </pc:picChg>
        <pc:picChg chg="mod">
          <ac:chgData name="泰治郎" userId="6772d901-fb9c-47ad-9b32-26bde63bf99d" providerId="ADAL" clId="{74A1ADDC-1E6A-46C1-B655-846AE82B8BF4}" dt="2020-02-17T09:59:41.928" v="203" actId="1076"/>
          <ac:picMkLst>
            <pc:docMk/>
            <pc:sldMk cId="3834471812" sldId="259"/>
            <ac:picMk id="1026" creationId="{B05B0338-A7F8-428C-9160-916A88CCE37D}"/>
          </ac:picMkLst>
        </pc:picChg>
      </pc:sldChg>
      <pc:sldChg chg="delSp modSp add">
        <pc:chgData name="泰治郎" userId="6772d901-fb9c-47ad-9b32-26bde63bf99d" providerId="ADAL" clId="{74A1ADDC-1E6A-46C1-B655-846AE82B8BF4}" dt="2020-02-17T09:56:55.529" v="193" actId="1076"/>
        <pc:sldMkLst>
          <pc:docMk/>
          <pc:sldMk cId="3505979030" sldId="260"/>
        </pc:sldMkLst>
        <pc:spChg chg="del">
          <ac:chgData name="泰治郎" userId="6772d901-fb9c-47ad-9b32-26bde63bf99d" providerId="ADAL" clId="{74A1ADDC-1E6A-46C1-B655-846AE82B8BF4}" dt="2020-02-17T09:47:39.610" v="186" actId="478"/>
          <ac:spMkLst>
            <pc:docMk/>
            <pc:sldMk cId="3505979030" sldId="260"/>
            <ac:spMk id="2" creationId="{A220ACCE-323B-4BF6-8B2A-E2D77A0977BB}"/>
          </ac:spMkLst>
        </pc:spChg>
        <pc:spChg chg="del">
          <ac:chgData name="泰治郎" userId="6772d901-fb9c-47ad-9b32-26bde63bf99d" providerId="ADAL" clId="{74A1ADDC-1E6A-46C1-B655-846AE82B8BF4}" dt="2020-02-17T09:47:28.337" v="179" actId="478"/>
          <ac:spMkLst>
            <pc:docMk/>
            <pc:sldMk cId="3505979030" sldId="260"/>
            <ac:spMk id="3" creationId="{7CAEBAD3-D220-4086-AAF1-73EFAA40681C}"/>
          </ac:spMkLst>
        </pc:spChg>
        <pc:spChg chg="mod">
          <ac:chgData name="泰治郎" userId="6772d901-fb9c-47ad-9b32-26bde63bf99d" providerId="ADAL" clId="{74A1ADDC-1E6A-46C1-B655-846AE82B8BF4}" dt="2020-02-17T09:56:55.529" v="193" actId="1076"/>
          <ac:spMkLst>
            <pc:docMk/>
            <pc:sldMk cId="3505979030" sldId="260"/>
            <ac:spMk id="6" creationId="{7D601321-A1BB-44E9-87DA-D4C9C63044A1}"/>
          </ac:spMkLst>
        </pc:spChg>
        <pc:spChg chg="mod">
          <ac:chgData name="泰治郎" userId="6772d901-fb9c-47ad-9b32-26bde63bf99d" providerId="ADAL" clId="{74A1ADDC-1E6A-46C1-B655-846AE82B8BF4}" dt="2020-02-17T08:15:59.779" v="44"/>
          <ac:spMkLst>
            <pc:docMk/>
            <pc:sldMk cId="3505979030" sldId="260"/>
            <ac:spMk id="7" creationId="{BF9E9844-F55D-44C3-8D73-ADF0F386704F}"/>
          </ac:spMkLst>
        </pc:spChg>
        <pc:spChg chg="mod">
          <ac:chgData name="泰治郎" userId="6772d901-fb9c-47ad-9b32-26bde63bf99d" providerId="ADAL" clId="{74A1ADDC-1E6A-46C1-B655-846AE82B8BF4}" dt="2020-02-17T09:24:31.363" v="119"/>
          <ac:spMkLst>
            <pc:docMk/>
            <pc:sldMk cId="3505979030" sldId="260"/>
            <ac:spMk id="9" creationId="{4B7696F7-C7BD-426E-9AFA-DBC2F898FD31}"/>
          </ac:spMkLst>
        </pc:spChg>
        <pc:spChg chg="mod">
          <ac:chgData name="泰治郎" userId="6772d901-fb9c-47ad-9b32-26bde63bf99d" providerId="ADAL" clId="{74A1ADDC-1E6A-46C1-B655-846AE82B8BF4}" dt="2020-02-17T09:24:22.864" v="106"/>
          <ac:spMkLst>
            <pc:docMk/>
            <pc:sldMk cId="3505979030" sldId="260"/>
            <ac:spMk id="14" creationId="{DBA941A7-073B-4540-98ED-F22D47410476}"/>
          </ac:spMkLst>
        </pc:spChg>
        <pc:spChg chg="mod">
          <ac:chgData name="泰治郎" userId="6772d901-fb9c-47ad-9b32-26bde63bf99d" providerId="ADAL" clId="{74A1ADDC-1E6A-46C1-B655-846AE82B8BF4}" dt="2020-02-17T09:24:36.354" v="127"/>
          <ac:spMkLst>
            <pc:docMk/>
            <pc:sldMk cId="3505979030" sldId="260"/>
            <ac:spMk id="23" creationId="{99A721A5-38F4-48B4-B74B-E54ED450823A}"/>
          </ac:spMkLst>
        </pc:spChg>
        <pc:spChg chg="mod">
          <ac:chgData name="泰治郎" userId="6772d901-fb9c-47ad-9b32-26bde63bf99d" providerId="ADAL" clId="{74A1ADDC-1E6A-46C1-B655-846AE82B8BF4}" dt="2020-02-17T09:24:43.466" v="141" actId="20577"/>
          <ac:spMkLst>
            <pc:docMk/>
            <pc:sldMk cId="3505979030" sldId="260"/>
            <ac:spMk id="24" creationId="{791A9F5D-6B88-44E2-98FD-DD56C44C1D69}"/>
          </ac:spMkLst>
        </pc:spChg>
        <pc:spChg chg="del mod">
          <ac:chgData name="泰治郎" userId="6772d901-fb9c-47ad-9b32-26bde63bf99d" providerId="ADAL" clId="{74A1ADDC-1E6A-46C1-B655-846AE82B8BF4}" dt="2020-02-17T09:47:29.873" v="181" actId="478"/>
          <ac:spMkLst>
            <pc:docMk/>
            <pc:sldMk cId="3505979030" sldId="260"/>
            <ac:spMk id="77" creationId="{FD5D474C-D7E9-4D9D-A06D-B0D724601C6C}"/>
          </ac:spMkLst>
        </pc:spChg>
        <pc:spChg chg="del">
          <ac:chgData name="泰治郎" userId="6772d901-fb9c-47ad-9b32-26bde63bf99d" providerId="ADAL" clId="{74A1ADDC-1E6A-46C1-B655-846AE82B8BF4}" dt="2020-02-17T09:47:32.026" v="184" actId="478"/>
          <ac:spMkLst>
            <pc:docMk/>
            <pc:sldMk cId="3505979030" sldId="260"/>
            <ac:spMk id="78" creationId="{4817FD17-2617-4476-8277-E4E052EEDBD6}"/>
          </ac:spMkLst>
        </pc:spChg>
        <pc:spChg chg="del mod">
          <ac:chgData name="泰治郎" userId="6772d901-fb9c-47ad-9b32-26bde63bf99d" providerId="ADAL" clId="{74A1ADDC-1E6A-46C1-B655-846AE82B8BF4}" dt="2020-02-17T09:47:30.922" v="183" actId="478"/>
          <ac:spMkLst>
            <pc:docMk/>
            <pc:sldMk cId="3505979030" sldId="260"/>
            <ac:spMk id="79" creationId="{61FDA5ED-F8A5-4F97-8E89-89D1ED947A69}"/>
          </ac:spMkLst>
        </pc:spChg>
        <pc:spChg chg="del">
          <ac:chgData name="泰治郎" userId="6772d901-fb9c-47ad-9b32-26bde63bf99d" providerId="ADAL" clId="{74A1ADDC-1E6A-46C1-B655-846AE82B8BF4}" dt="2020-02-17T09:22:04.930" v="63" actId="478"/>
          <ac:spMkLst>
            <pc:docMk/>
            <pc:sldMk cId="3505979030" sldId="260"/>
            <ac:spMk id="80" creationId="{10598939-BA9A-4A2D-9FB5-C4B9F4D9A093}"/>
          </ac:spMkLst>
        </pc:spChg>
        <pc:spChg chg="mod">
          <ac:chgData name="泰治郎" userId="6772d901-fb9c-47ad-9b32-26bde63bf99d" providerId="ADAL" clId="{74A1ADDC-1E6A-46C1-B655-846AE82B8BF4}" dt="2020-02-17T09:47:37.128" v="185" actId="1076"/>
          <ac:spMkLst>
            <pc:docMk/>
            <pc:sldMk cId="3505979030" sldId="260"/>
            <ac:spMk id="90" creationId="{C050E001-89A7-478F-84B0-0BC25F962660}"/>
          </ac:spMkLst>
        </pc:spChg>
        <pc:spChg chg="mod">
          <ac:chgData name="泰治郎" userId="6772d901-fb9c-47ad-9b32-26bde63bf99d" providerId="ADAL" clId="{74A1ADDC-1E6A-46C1-B655-846AE82B8BF4}" dt="2020-02-17T09:47:37.128" v="185" actId="1076"/>
          <ac:spMkLst>
            <pc:docMk/>
            <pc:sldMk cId="3505979030" sldId="260"/>
            <ac:spMk id="104" creationId="{A46674F6-190D-435F-B45B-D88FE0C55B17}"/>
          </ac:spMkLst>
        </pc:spChg>
        <pc:spChg chg="mod">
          <ac:chgData name="泰治郎" userId="6772d901-fb9c-47ad-9b32-26bde63bf99d" providerId="ADAL" clId="{74A1ADDC-1E6A-46C1-B655-846AE82B8BF4}" dt="2020-02-17T09:47:37.128" v="185" actId="1076"/>
          <ac:spMkLst>
            <pc:docMk/>
            <pc:sldMk cId="3505979030" sldId="260"/>
            <ac:spMk id="105" creationId="{8ED59306-1025-4824-858C-C530F3812A7F}"/>
          </ac:spMkLst>
        </pc:spChg>
        <pc:spChg chg="del mod">
          <ac:chgData name="泰治郎" userId="6772d901-fb9c-47ad-9b32-26bde63bf99d" providerId="ADAL" clId="{74A1ADDC-1E6A-46C1-B655-846AE82B8BF4}" dt="2020-02-17T09:47:40.939" v="187" actId="478"/>
          <ac:spMkLst>
            <pc:docMk/>
            <pc:sldMk cId="3505979030" sldId="260"/>
            <ac:spMk id="175" creationId="{3CE3A34D-DBBC-4765-B25F-5979687C53F2}"/>
          </ac:spMkLst>
        </pc:spChg>
        <pc:grpChg chg="mod">
          <ac:chgData name="泰治郎" userId="6772d901-fb9c-47ad-9b32-26bde63bf99d" providerId="ADAL" clId="{74A1ADDC-1E6A-46C1-B655-846AE82B8BF4}" dt="2020-02-17T09:47:46.265" v="188" actId="1076"/>
          <ac:grpSpMkLst>
            <pc:docMk/>
            <pc:sldMk cId="3505979030" sldId="260"/>
            <ac:grpSpMk id="92" creationId="{521406C5-DEF7-449A-ADE8-D8C1A876B914}"/>
          </ac:grpSpMkLst>
        </pc:grpChg>
        <pc:cxnChg chg="mod">
          <ac:chgData name="泰治郎" userId="6772d901-fb9c-47ad-9b32-26bde63bf99d" providerId="ADAL" clId="{74A1ADDC-1E6A-46C1-B655-846AE82B8BF4}" dt="2020-02-17T09:47:39.610" v="186" actId="478"/>
          <ac:cxnSpMkLst>
            <pc:docMk/>
            <pc:sldMk cId="3505979030" sldId="260"/>
            <ac:cxnSpMk id="57" creationId="{44957F9E-E872-40CF-8627-8B17470AC102}"/>
          </ac:cxnSpMkLst>
        </pc:cxnChg>
        <pc:cxnChg chg="mod">
          <ac:chgData name="泰治郎" userId="6772d901-fb9c-47ad-9b32-26bde63bf99d" providerId="ADAL" clId="{74A1ADDC-1E6A-46C1-B655-846AE82B8BF4}" dt="2020-02-17T09:24:25.873" v="108" actId="1076"/>
          <ac:cxnSpMkLst>
            <pc:docMk/>
            <pc:sldMk cId="3505979030" sldId="260"/>
            <ac:cxnSpMk id="58" creationId="{00B567C1-F435-47EA-86A1-F4144D84D9D0}"/>
          </ac:cxnSpMkLst>
        </pc:cxnChg>
        <pc:cxnChg chg="mod">
          <ac:chgData name="泰治郎" userId="6772d901-fb9c-47ad-9b32-26bde63bf99d" providerId="ADAL" clId="{74A1ADDC-1E6A-46C1-B655-846AE82B8BF4}" dt="2020-02-17T09:47:39.610" v="186" actId="478"/>
          <ac:cxnSpMkLst>
            <pc:docMk/>
            <pc:sldMk cId="3505979030" sldId="260"/>
            <ac:cxnSpMk id="91" creationId="{51DF1676-E82A-4D1E-AB6F-60A440FAB122}"/>
          </ac:cxnSpMkLst>
        </pc:cxnChg>
        <pc:cxnChg chg="mod">
          <ac:chgData name="泰治郎" userId="6772d901-fb9c-47ad-9b32-26bde63bf99d" providerId="ADAL" clId="{74A1ADDC-1E6A-46C1-B655-846AE82B8BF4}" dt="2020-02-17T09:47:39.610" v="186" actId="478"/>
          <ac:cxnSpMkLst>
            <pc:docMk/>
            <pc:sldMk cId="3505979030" sldId="260"/>
            <ac:cxnSpMk id="101" creationId="{EF2BF6C5-50AF-42ED-A957-AC5F509D0267}"/>
          </ac:cxnSpMkLst>
        </pc:cxnChg>
        <pc:cxnChg chg="mod">
          <ac:chgData name="泰治郎" userId="6772d901-fb9c-47ad-9b32-26bde63bf99d" providerId="ADAL" clId="{74A1ADDC-1E6A-46C1-B655-846AE82B8BF4}" dt="2020-02-17T09:24:25.873" v="108" actId="1076"/>
          <ac:cxnSpMkLst>
            <pc:docMk/>
            <pc:sldMk cId="3505979030" sldId="260"/>
            <ac:cxnSpMk id="118" creationId="{8E039A69-CB34-47D3-9854-840D5898A52E}"/>
          </ac:cxnSpMkLst>
        </pc:cxnChg>
        <pc:cxnChg chg="mod">
          <ac:chgData name="泰治郎" userId="6772d901-fb9c-47ad-9b32-26bde63bf99d" providerId="ADAL" clId="{74A1ADDC-1E6A-46C1-B655-846AE82B8BF4}" dt="2020-02-17T09:47:39.610" v="186" actId="478"/>
          <ac:cxnSpMkLst>
            <pc:docMk/>
            <pc:sldMk cId="3505979030" sldId="260"/>
            <ac:cxnSpMk id="136" creationId="{F8BD0789-917B-433E-A145-D0783E807D2D}"/>
          </ac:cxnSpMkLst>
        </pc:cxnChg>
        <pc:cxnChg chg="mod">
          <ac:chgData name="泰治郎" userId="6772d901-fb9c-47ad-9b32-26bde63bf99d" providerId="ADAL" clId="{74A1ADDC-1E6A-46C1-B655-846AE82B8BF4}" dt="2020-02-17T09:24:25.873" v="108" actId="1076"/>
          <ac:cxnSpMkLst>
            <pc:docMk/>
            <pc:sldMk cId="3505979030" sldId="260"/>
            <ac:cxnSpMk id="161" creationId="{2EA7D565-6BB1-46AA-B0CE-B7CD89BDCD29}"/>
          </ac:cxnSpMkLst>
        </pc:cxnChg>
      </pc:sldChg>
      <pc:sldChg chg="addSp delSp modSp add">
        <pc:chgData name="泰治郎" userId="6772d901-fb9c-47ad-9b32-26bde63bf99d" providerId="ADAL" clId="{74A1ADDC-1E6A-46C1-B655-846AE82B8BF4}" dt="2020-02-17T10:34:20.931" v="1042"/>
        <pc:sldMkLst>
          <pc:docMk/>
          <pc:sldMk cId="56300080" sldId="261"/>
        </pc:sldMkLst>
        <pc:spChg chg="del mod">
          <ac:chgData name="泰治郎" userId="6772d901-fb9c-47ad-9b32-26bde63bf99d" providerId="ADAL" clId="{74A1ADDC-1E6A-46C1-B655-846AE82B8BF4}" dt="2020-02-17T10:13:17.378" v="472" actId="478"/>
          <ac:spMkLst>
            <pc:docMk/>
            <pc:sldMk cId="56300080" sldId="261"/>
            <ac:spMk id="2" creationId="{AEC7D9BC-218B-4B12-9F10-7EAC34543B6F}"/>
          </ac:spMkLst>
        </pc:spChg>
        <pc:spChg chg="mod">
          <ac:chgData name="泰治郎" userId="6772d901-fb9c-47ad-9b32-26bde63bf99d" providerId="ADAL" clId="{74A1ADDC-1E6A-46C1-B655-846AE82B8BF4}" dt="2020-02-17T10:12:04.467" v="470"/>
          <ac:spMkLst>
            <pc:docMk/>
            <pc:sldMk cId="56300080" sldId="261"/>
            <ac:spMk id="7" creationId="{BF9E9844-F55D-44C3-8D73-ADF0F386704F}"/>
          </ac:spMkLst>
        </pc:spChg>
        <pc:spChg chg="del">
          <ac:chgData name="泰治郎" userId="6772d901-fb9c-47ad-9b32-26bde63bf99d" providerId="ADAL" clId="{74A1ADDC-1E6A-46C1-B655-846AE82B8BF4}" dt="2020-02-17T10:15:34.290" v="476" actId="478"/>
          <ac:spMkLst>
            <pc:docMk/>
            <pc:sldMk cId="56300080" sldId="261"/>
            <ac:spMk id="22" creationId="{2999BC71-5B10-4D8B-A650-6490CDF2CF30}"/>
          </ac:spMkLst>
        </pc:spChg>
        <pc:spChg chg="del">
          <ac:chgData name="泰治郎" userId="6772d901-fb9c-47ad-9b32-26bde63bf99d" providerId="ADAL" clId="{74A1ADDC-1E6A-46C1-B655-846AE82B8BF4}" dt="2020-02-17T10:15:34.290" v="476" actId="478"/>
          <ac:spMkLst>
            <pc:docMk/>
            <pc:sldMk cId="56300080" sldId="261"/>
            <ac:spMk id="29" creationId="{F0DBABE7-2698-4E06-A998-14A833F37FBF}"/>
          </ac:spMkLst>
        </pc:spChg>
        <pc:spChg chg="del">
          <ac:chgData name="泰治郎" userId="6772d901-fb9c-47ad-9b32-26bde63bf99d" providerId="ADAL" clId="{74A1ADDC-1E6A-46C1-B655-846AE82B8BF4}" dt="2020-02-17T10:15:29.694" v="473" actId="478"/>
          <ac:spMkLst>
            <pc:docMk/>
            <pc:sldMk cId="56300080" sldId="261"/>
            <ac:spMk id="30" creationId="{15061D87-5AE2-450B-822E-FA507444559D}"/>
          </ac:spMkLst>
        </pc:spChg>
        <pc:spChg chg="del">
          <ac:chgData name="泰治郎" userId="6772d901-fb9c-47ad-9b32-26bde63bf99d" providerId="ADAL" clId="{74A1ADDC-1E6A-46C1-B655-846AE82B8BF4}" dt="2020-02-17T10:15:35.735" v="477" actId="478"/>
          <ac:spMkLst>
            <pc:docMk/>
            <pc:sldMk cId="56300080" sldId="261"/>
            <ac:spMk id="47" creationId="{D5E3E95F-2719-4AE7-A20C-2FE28CCD0E4B}"/>
          </ac:spMkLst>
        </pc:spChg>
        <pc:spChg chg="del">
          <ac:chgData name="泰治郎" userId="6772d901-fb9c-47ad-9b32-26bde63bf99d" providerId="ADAL" clId="{74A1ADDC-1E6A-46C1-B655-846AE82B8BF4}" dt="2020-02-17T10:15:40.424" v="479" actId="478"/>
          <ac:spMkLst>
            <pc:docMk/>
            <pc:sldMk cId="56300080" sldId="261"/>
            <ac:spMk id="48" creationId="{E6BF7659-B37B-48F5-9E31-FBCFC4D49AD4}"/>
          </ac:spMkLst>
        </pc:spChg>
        <pc:spChg chg="del">
          <ac:chgData name="泰治郎" userId="6772d901-fb9c-47ad-9b32-26bde63bf99d" providerId="ADAL" clId="{74A1ADDC-1E6A-46C1-B655-846AE82B8BF4}" dt="2020-02-17T10:15:30.912" v="475" actId="478"/>
          <ac:spMkLst>
            <pc:docMk/>
            <pc:sldMk cId="56300080" sldId="261"/>
            <ac:spMk id="49" creationId="{E8F71AD1-CDE0-476F-A26C-7A61898296EF}"/>
          </ac:spMkLst>
        </pc:spChg>
        <pc:spChg chg="del">
          <ac:chgData name="泰治郎" userId="6772d901-fb9c-47ad-9b32-26bde63bf99d" providerId="ADAL" clId="{74A1ADDC-1E6A-46C1-B655-846AE82B8BF4}" dt="2020-02-17T10:15:30.442" v="474" actId="478"/>
          <ac:spMkLst>
            <pc:docMk/>
            <pc:sldMk cId="56300080" sldId="261"/>
            <ac:spMk id="51" creationId="{B6413D32-0C43-49A4-BE2E-2947A09705E9}"/>
          </ac:spMkLst>
        </pc:spChg>
        <pc:spChg chg="del">
          <ac:chgData name="泰治郎" userId="6772d901-fb9c-47ad-9b32-26bde63bf99d" providerId="ADAL" clId="{74A1ADDC-1E6A-46C1-B655-846AE82B8BF4}" dt="2020-02-17T10:15:34.290" v="476" actId="478"/>
          <ac:spMkLst>
            <pc:docMk/>
            <pc:sldMk cId="56300080" sldId="261"/>
            <ac:spMk id="52" creationId="{D904494D-EE11-4129-B4B1-55400B11847D}"/>
          </ac:spMkLst>
        </pc:spChg>
        <pc:spChg chg="del">
          <ac:chgData name="泰治郎" userId="6772d901-fb9c-47ad-9b32-26bde63bf99d" providerId="ADAL" clId="{74A1ADDC-1E6A-46C1-B655-846AE82B8BF4}" dt="2020-02-17T10:15:37.195" v="478" actId="478"/>
          <ac:spMkLst>
            <pc:docMk/>
            <pc:sldMk cId="56300080" sldId="261"/>
            <ac:spMk id="67" creationId="{6FFC725D-AA74-499E-B591-11C15CF5D841}"/>
          </ac:spMkLst>
        </pc:spChg>
        <pc:spChg chg="del">
          <ac:chgData name="泰治郎" userId="6772d901-fb9c-47ad-9b32-26bde63bf99d" providerId="ADAL" clId="{74A1ADDC-1E6A-46C1-B655-846AE82B8BF4}" dt="2020-02-17T10:15:40.424" v="479" actId="478"/>
          <ac:spMkLst>
            <pc:docMk/>
            <pc:sldMk cId="56300080" sldId="261"/>
            <ac:spMk id="68" creationId="{2DEBF452-7F4F-43B0-A54E-199D679AABED}"/>
          </ac:spMkLst>
        </pc:spChg>
        <pc:spChg chg="del">
          <ac:chgData name="泰治郎" userId="6772d901-fb9c-47ad-9b32-26bde63bf99d" providerId="ADAL" clId="{74A1ADDC-1E6A-46C1-B655-846AE82B8BF4}" dt="2020-02-17T10:15:40.424" v="479" actId="478"/>
          <ac:spMkLst>
            <pc:docMk/>
            <pc:sldMk cId="56300080" sldId="261"/>
            <ac:spMk id="69" creationId="{814A8FDF-990D-4EC3-87C3-BBC679EBBF5C}"/>
          </ac:spMkLst>
        </pc:spChg>
        <pc:spChg chg="del">
          <ac:chgData name="泰治郎" userId="6772d901-fb9c-47ad-9b32-26bde63bf99d" providerId="ADAL" clId="{74A1ADDC-1E6A-46C1-B655-846AE82B8BF4}" dt="2020-02-17T10:15:34.290" v="476" actId="478"/>
          <ac:spMkLst>
            <pc:docMk/>
            <pc:sldMk cId="56300080" sldId="261"/>
            <ac:spMk id="76" creationId="{3FE25676-920E-487D-8533-C19236ACB986}"/>
          </ac:spMkLst>
        </pc:spChg>
        <pc:spChg chg="del">
          <ac:chgData name="泰治郎" userId="6772d901-fb9c-47ad-9b32-26bde63bf99d" providerId="ADAL" clId="{74A1ADDC-1E6A-46C1-B655-846AE82B8BF4}" dt="2020-02-17T10:15:34.290" v="476" actId="478"/>
          <ac:spMkLst>
            <pc:docMk/>
            <pc:sldMk cId="56300080" sldId="261"/>
            <ac:spMk id="81" creationId="{A2106BA9-F264-4C5F-82FE-199437308C0F}"/>
          </ac:spMkLst>
        </pc:spChg>
        <pc:spChg chg="del">
          <ac:chgData name="泰治郎" userId="6772d901-fb9c-47ad-9b32-26bde63bf99d" providerId="ADAL" clId="{74A1ADDC-1E6A-46C1-B655-846AE82B8BF4}" dt="2020-02-17T10:15:34.290" v="476" actId="478"/>
          <ac:spMkLst>
            <pc:docMk/>
            <pc:sldMk cId="56300080" sldId="261"/>
            <ac:spMk id="83" creationId="{CB9E848C-C1D8-4D9F-9EC6-D9D8E7081660}"/>
          </ac:spMkLst>
        </pc:spChg>
        <pc:spChg chg="del">
          <ac:chgData name="泰治郎" userId="6772d901-fb9c-47ad-9b32-26bde63bf99d" providerId="ADAL" clId="{74A1ADDC-1E6A-46C1-B655-846AE82B8BF4}" dt="2020-02-17T10:15:34.290" v="476" actId="478"/>
          <ac:spMkLst>
            <pc:docMk/>
            <pc:sldMk cId="56300080" sldId="261"/>
            <ac:spMk id="88" creationId="{47255FB8-4425-41A8-9669-A8D56D599CAB}"/>
          </ac:spMkLst>
        </pc:spChg>
        <pc:spChg chg="del">
          <ac:chgData name="泰治郎" userId="6772d901-fb9c-47ad-9b32-26bde63bf99d" providerId="ADAL" clId="{74A1ADDC-1E6A-46C1-B655-846AE82B8BF4}" dt="2020-02-17T10:15:34.290" v="476" actId="478"/>
          <ac:spMkLst>
            <pc:docMk/>
            <pc:sldMk cId="56300080" sldId="261"/>
            <ac:spMk id="94" creationId="{BD9D068A-67F4-4015-BF86-4AA706BEF963}"/>
          </ac:spMkLst>
        </pc:spChg>
        <pc:spChg chg="del">
          <ac:chgData name="泰治郎" userId="6772d901-fb9c-47ad-9b32-26bde63bf99d" providerId="ADAL" clId="{74A1ADDC-1E6A-46C1-B655-846AE82B8BF4}" dt="2020-02-17T10:15:40.424" v="479" actId="478"/>
          <ac:spMkLst>
            <pc:docMk/>
            <pc:sldMk cId="56300080" sldId="261"/>
            <ac:spMk id="95" creationId="{3A151079-1CCA-42CB-822E-997EA1BCE916}"/>
          </ac:spMkLst>
        </pc:spChg>
        <pc:spChg chg="del">
          <ac:chgData name="泰治郎" userId="6772d901-fb9c-47ad-9b32-26bde63bf99d" providerId="ADAL" clId="{74A1ADDC-1E6A-46C1-B655-846AE82B8BF4}" dt="2020-02-17T10:15:34.290" v="476" actId="478"/>
          <ac:spMkLst>
            <pc:docMk/>
            <pc:sldMk cId="56300080" sldId="261"/>
            <ac:spMk id="96" creationId="{11AD9804-AC89-4CD3-8FC2-B60351A3E394}"/>
          </ac:spMkLst>
        </pc:spChg>
        <pc:spChg chg="del">
          <ac:chgData name="泰治郎" userId="6772d901-fb9c-47ad-9b32-26bde63bf99d" providerId="ADAL" clId="{74A1ADDC-1E6A-46C1-B655-846AE82B8BF4}" dt="2020-02-17T10:15:35.735" v="477" actId="478"/>
          <ac:spMkLst>
            <pc:docMk/>
            <pc:sldMk cId="56300080" sldId="261"/>
            <ac:spMk id="100" creationId="{64DEC16B-B1AC-49E8-A430-E6EEC4E610BE}"/>
          </ac:spMkLst>
        </pc:spChg>
        <pc:spChg chg="del">
          <ac:chgData name="泰治郎" userId="6772d901-fb9c-47ad-9b32-26bde63bf99d" providerId="ADAL" clId="{74A1ADDC-1E6A-46C1-B655-846AE82B8BF4}" dt="2020-02-17T10:15:34.290" v="476" actId="478"/>
          <ac:spMkLst>
            <pc:docMk/>
            <pc:sldMk cId="56300080" sldId="261"/>
            <ac:spMk id="102" creationId="{3DCF1605-226E-48F6-813E-A14AEB7960B1}"/>
          </ac:spMkLst>
        </pc:spChg>
        <pc:spChg chg="del">
          <ac:chgData name="泰治郎" userId="6772d901-fb9c-47ad-9b32-26bde63bf99d" providerId="ADAL" clId="{74A1ADDC-1E6A-46C1-B655-846AE82B8BF4}" dt="2020-02-17T10:15:34.290" v="476" actId="478"/>
          <ac:spMkLst>
            <pc:docMk/>
            <pc:sldMk cId="56300080" sldId="261"/>
            <ac:spMk id="108" creationId="{584E49F1-AD6C-4778-899A-B7D4E9601BA2}"/>
          </ac:spMkLst>
        </pc:spChg>
        <pc:spChg chg="del">
          <ac:chgData name="泰治郎" userId="6772d901-fb9c-47ad-9b32-26bde63bf99d" providerId="ADAL" clId="{74A1ADDC-1E6A-46C1-B655-846AE82B8BF4}" dt="2020-02-17T10:15:34.290" v="476" actId="478"/>
          <ac:spMkLst>
            <pc:docMk/>
            <pc:sldMk cId="56300080" sldId="261"/>
            <ac:spMk id="109" creationId="{E61A1114-CC46-4D9C-96D0-0BB6AEFDCA99}"/>
          </ac:spMkLst>
        </pc:spChg>
        <pc:spChg chg="del">
          <ac:chgData name="泰治郎" userId="6772d901-fb9c-47ad-9b32-26bde63bf99d" providerId="ADAL" clId="{74A1ADDC-1E6A-46C1-B655-846AE82B8BF4}" dt="2020-02-17T10:15:34.290" v="476" actId="478"/>
          <ac:spMkLst>
            <pc:docMk/>
            <pc:sldMk cId="56300080" sldId="261"/>
            <ac:spMk id="110" creationId="{A878D1B2-D36F-478F-A72C-1D240ACDD1AC}"/>
          </ac:spMkLst>
        </pc:spChg>
        <pc:spChg chg="del">
          <ac:chgData name="泰治郎" userId="6772d901-fb9c-47ad-9b32-26bde63bf99d" providerId="ADAL" clId="{74A1ADDC-1E6A-46C1-B655-846AE82B8BF4}" dt="2020-02-17T10:15:42.315" v="480" actId="478"/>
          <ac:spMkLst>
            <pc:docMk/>
            <pc:sldMk cId="56300080" sldId="261"/>
            <ac:spMk id="111" creationId="{84EF16B3-2530-4FD4-BAAC-F7E6960DF791}"/>
          </ac:spMkLst>
        </pc:spChg>
        <pc:grpChg chg="del">
          <ac:chgData name="泰治郎" userId="6772d901-fb9c-47ad-9b32-26bde63bf99d" providerId="ADAL" clId="{74A1ADDC-1E6A-46C1-B655-846AE82B8BF4}" dt="2020-02-17T10:15:34.290" v="476" actId="478"/>
          <ac:grpSpMkLst>
            <pc:docMk/>
            <pc:sldMk cId="56300080" sldId="261"/>
            <ac:grpSpMk id="12" creationId="{3D0D7A5A-70D0-4ABF-8A65-E3C39185391B}"/>
          </ac:grpSpMkLst>
        </pc:grpChg>
        <pc:grpChg chg="del">
          <ac:chgData name="泰治郎" userId="6772d901-fb9c-47ad-9b32-26bde63bf99d" providerId="ADAL" clId="{74A1ADDC-1E6A-46C1-B655-846AE82B8BF4}" dt="2020-02-17T10:15:34.290" v="476" actId="478"/>
          <ac:grpSpMkLst>
            <pc:docMk/>
            <pc:sldMk cId="56300080" sldId="261"/>
            <ac:grpSpMk id="25" creationId="{38E1D402-D3A6-49D8-A854-19A089447D4A}"/>
          </ac:grpSpMkLst>
        </pc:grpChg>
        <pc:grpChg chg="del">
          <ac:chgData name="泰治郎" userId="6772d901-fb9c-47ad-9b32-26bde63bf99d" providerId="ADAL" clId="{74A1ADDC-1E6A-46C1-B655-846AE82B8BF4}" dt="2020-02-17T10:15:34.290" v="476" actId="478"/>
          <ac:grpSpMkLst>
            <pc:docMk/>
            <pc:sldMk cId="56300080" sldId="261"/>
            <ac:grpSpMk id="26" creationId="{6E8BC821-C169-4608-9FC0-C78CF0C39929}"/>
          </ac:grpSpMkLst>
        </pc:grpChg>
        <pc:grpChg chg="del">
          <ac:chgData name="泰治郎" userId="6772d901-fb9c-47ad-9b32-26bde63bf99d" providerId="ADAL" clId="{74A1ADDC-1E6A-46C1-B655-846AE82B8BF4}" dt="2020-02-17T10:15:34.290" v="476" actId="478"/>
          <ac:grpSpMkLst>
            <pc:docMk/>
            <pc:sldMk cId="56300080" sldId="261"/>
            <ac:grpSpMk id="103" creationId="{FBD849B9-F9F7-4E4D-8A17-8CF54BDD0B35}"/>
          </ac:grpSpMkLst>
        </pc:grpChg>
        <pc:graphicFrameChg chg="add del mod modGraphic">
          <ac:chgData name="泰治郎" userId="6772d901-fb9c-47ad-9b32-26bde63bf99d" providerId="ADAL" clId="{74A1ADDC-1E6A-46C1-B655-846AE82B8BF4}" dt="2020-02-17T10:34:20.931" v="1042"/>
          <ac:graphicFrameMkLst>
            <pc:docMk/>
            <pc:sldMk cId="56300080" sldId="261"/>
            <ac:graphicFrameMk id="3" creationId="{CDF8B17A-3737-44D2-94EB-C5B7B7B161AD}"/>
          </ac:graphicFrameMkLst>
        </pc:graphicFrameChg>
        <pc:picChg chg="del">
          <ac:chgData name="泰治郎" userId="6772d901-fb9c-47ad-9b32-26bde63bf99d" providerId="ADAL" clId="{74A1ADDC-1E6A-46C1-B655-846AE82B8BF4}" dt="2020-02-17T10:15:34.290" v="476" actId="478"/>
          <ac:picMkLst>
            <pc:docMk/>
            <pc:sldMk cId="56300080" sldId="261"/>
            <ac:picMk id="27" creationId="{CE6150F1-64D0-4731-BE27-3573196166C3}"/>
          </ac:picMkLst>
        </pc:picChg>
        <pc:picChg chg="del">
          <ac:chgData name="泰治郎" userId="6772d901-fb9c-47ad-9b32-26bde63bf99d" providerId="ADAL" clId="{74A1ADDC-1E6A-46C1-B655-846AE82B8BF4}" dt="2020-02-17T10:15:34.290" v="476" actId="478"/>
          <ac:picMkLst>
            <pc:docMk/>
            <pc:sldMk cId="56300080" sldId="261"/>
            <ac:picMk id="28" creationId="{79213D2F-3AEF-4DB6-9326-76CFD3E459F3}"/>
          </ac:picMkLst>
        </pc:picChg>
        <pc:picChg chg="del">
          <ac:chgData name="泰治郎" userId="6772d901-fb9c-47ad-9b32-26bde63bf99d" providerId="ADAL" clId="{74A1ADDC-1E6A-46C1-B655-846AE82B8BF4}" dt="2020-02-17T10:15:34.290" v="476" actId="478"/>
          <ac:picMkLst>
            <pc:docMk/>
            <pc:sldMk cId="56300080" sldId="261"/>
            <ac:picMk id="98" creationId="{83FA984F-520F-4906-BA77-4A86AB101E54}"/>
          </ac:picMkLst>
        </pc:picChg>
        <pc:picChg chg="del">
          <ac:chgData name="泰治郎" userId="6772d901-fb9c-47ad-9b32-26bde63bf99d" providerId="ADAL" clId="{74A1ADDC-1E6A-46C1-B655-846AE82B8BF4}" dt="2020-02-17T10:15:34.290" v="476" actId="478"/>
          <ac:picMkLst>
            <pc:docMk/>
            <pc:sldMk cId="56300080" sldId="261"/>
            <ac:picMk id="1026" creationId="{B05B0338-A7F8-428C-9160-916A88CCE37D}"/>
          </ac:picMkLst>
        </pc:picChg>
      </pc:sldChg>
    </pc:docChg>
  </pc:docChgLst>
  <pc:docChgLst>
    <pc:chgData name="鈴木 泰治郎" userId="S::t-suzuki@solidsphere.onmicrosoft.com::6772d901-fb9c-47ad-9b32-26bde63bf99d" providerId="AD" clId="Web-{1923D404-7746-0162-FEA9-4C7863BF65CF}"/>
    <pc:docChg chg="modSld">
      <pc:chgData name="鈴木 泰治郎" userId="S::t-suzuki@solidsphere.onmicrosoft.com::6772d901-fb9c-47ad-9b32-26bde63bf99d" providerId="AD" clId="Web-{1923D404-7746-0162-FEA9-4C7863BF65CF}" dt="2020-02-12T03:28:37.949" v="1" actId="1076"/>
      <pc:docMkLst>
        <pc:docMk/>
      </pc:docMkLst>
      <pc:sldChg chg="modSp">
        <pc:chgData name="鈴木 泰治郎" userId="S::t-suzuki@solidsphere.onmicrosoft.com::6772d901-fb9c-47ad-9b32-26bde63bf99d" providerId="AD" clId="Web-{1923D404-7746-0162-FEA9-4C7863BF65CF}" dt="2020-02-12T03:28:37.949" v="1" actId="1076"/>
        <pc:sldMkLst>
          <pc:docMk/>
          <pc:sldMk cId="1942004901" sldId="257"/>
        </pc:sldMkLst>
        <pc:spChg chg="mod">
          <ac:chgData name="鈴木 泰治郎" userId="S::t-suzuki@solidsphere.onmicrosoft.com::6772d901-fb9c-47ad-9b32-26bde63bf99d" providerId="AD" clId="Web-{1923D404-7746-0162-FEA9-4C7863BF65CF}" dt="2020-02-12T03:28:37.949" v="1" actId="1076"/>
          <ac:spMkLst>
            <pc:docMk/>
            <pc:sldMk cId="1942004901" sldId="257"/>
            <ac:spMk id="24" creationId="{791A9F5D-6B88-44E2-98FD-DD56C44C1D69}"/>
          </ac:spMkLst>
        </pc:spChg>
        <pc:cxnChg chg="mod">
          <ac:chgData name="鈴木 泰治郎" userId="S::t-suzuki@solidsphere.onmicrosoft.com::6772d901-fb9c-47ad-9b32-26bde63bf99d" providerId="AD" clId="Web-{1923D404-7746-0162-FEA9-4C7863BF65CF}" dt="2020-02-12T03:28:37.949" v="1" actId="1076"/>
          <ac:cxnSpMkLst>
            <pc:docMk/>
            <pc:sldMk cId="1942004901" sldId="257"/>
            <ac:cxnSpMk id="155" creationId="{14093905-16EF-4853-9DA2-BD04C9E996BC}"/>
          </ac:cxnSpMkLst>
        </pc:cxnChg>
        <pc:cxnChg chg="mod">
          <ac:chgData name="鈴木 泰治郎" userId="S::t-suzuki@solidsphere.onmicrosoft.com::6772d901-fb9c-47ad-9b32-26bde63bf99d" providerId="AD" clId="Web-{1923D404-7746-0162-FEA9-4C7863BF65CF}" dt="2020-02-12T03:28:37.949" v="1" actId="1076"/>
          <ac:cxnSpMkLst>
            <pc:docMk/>
            <pc:sldMk cId="1942004901" sldId="257"/>
            <ac:cxnSpMk id="158" creationId="{12668399-4CA7-4D03-ADA2-5DB6D47E965E}"/>
          </ac:cxnSpMkLst>
        </pc:cxnChg>
      </pc:sldChg>
    </pc:docChg>
  </pc:docChgLst>
  <pc:docChgLst>
    <pc:chgData name="鈴木 泰治郎" userId="S::t-suzuki@solidsphere.onmicrosoft.com::6772d901-fb9c-47ad-9b32-26bde63bf99d" providerId="AD" clId="Web-{C3CA28E8-C5FA-3504-3091-A37F57D6A2DB}"/>
    <pc:docChg chg="modSld">
      <pc:chgData name="鈴木 泰治郎" userId="S::t-suzuki@solidsphere.onmicrosoft.com::6772d901-fb9c-47ad-9b32-26bde63bf99d" providerId="AD" clId="Web-{C3CA28E8-C5FA-3504-3091-A37F57D6A2DB}" dt="2020-02-12T02:51:23.605" v="59"/>
      <pc:docMkLst>
        <pc:docMk/>
      </pc:docMkLst>
      <pc:sldChg chg="addSp delSp modSp">
        <pc:chgData name="鈴木 泰治郎" userId="S::t-suzuki@solidsphere.onmicrosoft.com::6772d901-fb9c-47ad-9b32-26bde63bf99d" providerId="AD" clId="Web-{C3CA28E8-C5FA-3504-3091-A37F57D6A2DB}" dt="2020-02-12T02:51:23.605" v="59"/>
        <pc:sldMkLst>
          <pc:docMk/>
          <pc:sldMk cId="1942004901" sldId="257"/>
        </pc:sldMkLst>
        <pc:spChg chg="del">
          <ac:chgData name="鈴木 泰治郎" userId="S::t-suzuki@solidsphere.onmicrosoft.com::6772d901-fb9c-47ad-9b32-26bde63bf99d" providerId="AD" clId="Web-{C3CA28E8-C5FA-3504-3091-A37F57D6A2DB}" dt="2020-02-12T02:45:40.464" v="46"/>
          <ac:spMkLst>
            <pc:docMk/>
            <pc:sldMk cId="1942004901" sldId="257"/>
            <ac:spMk id="10" creationId="{D22E04EC-E7FF-4562-849C-8361F6197480}"/>
          </ac:spMkLst>
        </pc:spChg>
        <pc:spChg chg="del">
          <ac:chgData name="鈴木 泰治郎" userId="S::t-suzuki@solidsphere.onmicrosoft.com::6772d901-fb9c-47ad-9b32-26bde63bf99d" providerId="AD" clId="Web-{C3CA28E8-C5FA-3504-3091-A37F57D6A2DB}" dt="2020-02-12T02:44:38.636" v="0"/>
          <ac:spMkLst>
            <pc:docMk/>
            <pc:sldMk cId="1942004901" sldId="257"/>
            <ac:spMk id="25" creationId="{8F3C392B-B7E0-45A7-9B13-0A51DD4A3E55}"/>
          </ac:spMkLst>
        </pc:spChg>
        <pc:spChg chg="del">
          <ac:chgData name="鈴木 泰治郎" userId="S::t-suzuki@solidsphere.onmicrosoft.com::6772d901-fb9c-47ad-9b32-26bde63bf99d" providerId="AD" clId="Web-{C3CA28E8-C5FA-3504-3091-A37F57D6A2DB}" dt="2020-02-12T02:45:30.917" v="42"/>
          <ac:spMkLst>
            <pc:docMk/>
            <pc:sldMk cId="1942004901" sldId="257"/>
            <ac:spMk id="28" creationId="{36D9FF7A-9168-4355-BF39-9570BEA08C5B}"/>
          </ac:spMkLst>
        </pc:spChg>
        <pc:spChg chg="del">
          <ac:chgData name="鈴木 泰治郎" userId="S::t-suzuki@solidsphere.onmicrosoft.com::6772d901-fb9c-47ad-9b32-26bde63bf99d" providerId="AD" clId="Web-{C3CA28E8-C5FA-3504-3091-A37F57D6A2DB}" dt="2020-02-12T02:45:41.714" v="47"/>
          <ac:spMkLst>
            <pc:docMk/>
            <pc:sldMk cId="1942004901" sldId="257"/>
            <ac:spMk id="51" creationId="{B8246B76-1BDB-484D-930E-40B84314C458}"/>
          </ac:spMkLst>
        </pc:spChg>
        <pc:spChg chg="del">
          <ac:chgData name="鈴木 泰治郎" userId="S::t-suzuki@solidsphere.onmicrosoft.com::6772d901-fb9c-47ad-9b32-26bde63bf99d" providerId="AD" clId="Web-{C3CA28E8-C5FA-3504-3091-A37F57D6A2DB}" dt="2020-02-12T02:45:32.761" v="43"/>
          <ac:spMkLst>
            <pc:docMk/>
            <pc:sldMk cId="1942004901" sldId="257"/>
            <ac:spMk id="52" creationId="{39F26875-EABB-4585-809E-59FD8A0B340D}"/>
          </ac:spMkLst>
        </pc:spChg>
        <pc:spChg chg="add del">
          <ac:chgData name="鈴木 泰治郎" userId="S::t-suzuki@solidsphere.onmicrosoft.com::6772d901-fb9c-47ad-9b32-26bde63bf99d" providerId="AD" clId="Web-{C3CA28E8-C5FA-3504-3091-A37F57D6A2DB}" dt="2020-02-12T02:51:23.605" v="59"/>
          <ac:spMkLst>
            <pc:docMk/>
            <pc:sldMk cId="1942004901" sldId="257"/>
            <ac:spMk id="53" creationId="{0D247A49-572C-4660-BBC1-13BABCF6D50A}"/>
          </ac:spMkLst>
        </pc:spChg>
        <pc:spChg chg="del">
          <ac:chgData name="鈴木 泰治郎" userId="S::t-suzuki@solidsphere.onmicrosoft.com::6772d901-fb9c-47ad-9b32-26bde63bf99d" providerId="AD" clId="Web-{C3CA28E8-C5FA-3504-3091-A37F57D6A2DB}" dt="2020-02-12T02:51:14.043" v="54"/>
          <ac:spMkLst>
            <pc:docMk/>
            <pc:sldMk cId="1942004901" sldId="257"/>
            <ac:spMk id="55" creationId="{5A66DA39-38C8-4491-8BA3-A986498321CC}"/>
          </ac:spMkLst>
        </pc:spChg>
        <pc:spChg chg="del">
          <ac:chgData name="鈴木 泰治郎" userId="S::t-suzuki@solidsphere.onmicrosoft.com::6772d901-fb9c-47ad-9b32-26bde63bf99d" providerId="AD" clId="Web-{C3CA28E8-C5FA-3504-3091-A37F57D6A2DB}" dt="2020-02-12T02:51:17.871" v="56"/>
          <ac:spMkLst>
            <pc:docMk/>
            <pc:sldMk cId="1942004901" sldId="257"/>
            <ac:spMk id="56" creationId="{D1998DA0-79FC-4A08-A08F-B49865FE4937}"/>
          </ac:spMkLst>
        </pc:spChg>
        <pc:spChg chg="del">
          <ac:chgData name="鈴木 泰治郎" userId="S::t-suzuki@solidsphere.onmicrosoft.com::6772d901-fb9c-47ad-9b32-26bde63bf99d" providerId="AD" clId="Web-{C3CA28E8-C5FA-3504-3091-A37F57D6A2DB}" dt="2020-02-12T02:51:19.668" v="57"/>
          <ac:spMkLst>
            <pc:docMk/>
            <pc:sldMk cId="1942004901" sldId="257"/>
            <ac:spMk id="59" creationId="{ECEEB035-E908-46D0-82A4-B3127B09738C}"/>
          </ac:spMkLst>
        </pc:spChg>
        <pc:spChg chg="del">
          <ac:chgData name="鈴木 泰治郎" userId="S::t-suzuki@solidsphere.onmicrosoft.com::6772d901-fb9c-47ad-9b32-26bde63bf99d" providerId="AD" clId="Web-{C3CA28E8-C5FA-3504-3091-A37F57D6A2DB}" dt="2020-02-12T02:51:16.418" v="55"/>
          <ac:spMkLst>
            <pc:docMk/>
            <pc:sldMk cId="1942004901" sldId="257"/>
            <ac:spMk id="60" creationId="{913A7225-3AE4-40F9-8912-4C9A9A2FFDC6}"/>
          </ac:spMkLst>
        </pc:spChg>
        <pc:spChg chg="del">
          <ac:chgData name="鈴木 泰治郎" userId="S::t-suzuki@solidsphere.onmicrosoft.com::6772d901-fb9c-47ad-9b32-26bde63bf99d" providerId="AD" clId="Web-{C3CA28E8-C5FA-3504-3091-A37F57D6A2DB}" dt="2020-02-12T02:51:11.730" v="53"/>
          <ac:spMkLst>
            <pc:docMk/>
            <pc:sldMk cId="1942004901" sldId="257"/>
            <ac:spMk id="61" creationId="{013F0244-ACA3-4954-9ED1-FB52B5E631EA}"/>
          </ac:spMkLst>
        </pc:spChg>
        <pc:spChg chg="del">
          <ac:chgData name="鈴木 泰治郎" userId="S::t-suzuki@solidsphere.onmicrosoft.com::6772d901-fb9c-47ad-9b32-26bde63bf99d" providerId="AD" clId="Web-{C3CA28E8-C5FA-3504-3091-A37F57D6A2DB}" dt="2020-02-12T02:51:08.793" v="51"/>
          <ac:spMkLst>
            <pc:docMk/>
            <pc:sldMk cId="1942004901" sldId="257"/>
            <ac:spMk id="63" creationId="{E13A5065-7761-41C7-B0AA-EC65631687D1}"/>
          </ac:spMkLst>
        </pc:spChg>
        <pc:spChg chg="del">
          <ac:chgData name="鈴木 泰治郎" userId="S::t-suzuki@solidsphere.onmicrosoft.com::6772d901-fb9c-47ad-9b32-26bde63bf99d" providerId="AD" clId="Web-{C3CA28E8-C5FA-3504-3091-A37F57D6A2DB}" dt="2020-02-12T02:51:10.215" v="52"/>
          <ac:spMkLst>
            <pc:docMk/>
            <pc:sldMk cId="1942004901" sldId="257"/>
            <ac:spMk id="64" creationId="{8153023B-4530-4FDF-8F7C-6F95DFD25026}"/>
          </ac:spMkLst>
        </pc:spChg>
        <pc:spChg chg="mod">
          <ac:chgData name="鈴木 泰治郎" userId="S::t-suzuki@solidsphere.onmicrosoft.com::6772d901-fb9c-47ad-9b32-26bde63bf99d" providerId="AD" clId="Web-{C3CA28E8-C5FA-3504-3091-A37F57D6A2DB}" dt="2020-02-12T02:44:50.120" v="4" actId="20577"/>
          <ac:spMkLst>
            <pc:docMk/>
            <pc:sldMk cId="1942004901" sldId="257"/>
            <ac:spMk id="77" creationId="{FD5D474C-D7E9-4D9D-A06D-B0D724601C6C}"/>
          </ac:spMkLst>
        </pc:spChg>
        <pc:spChg chg="mod">
          <ac:chgData name="鈴木 泰治郎" userId="S::t-suzuki@solidsphere.onmicrosoft.com::6772d901-fb9c-47ad-9b32-26bde63bf99d" providerId="AD" clId="Web-{C3CA28E8-C5FA-3504-3091-A37F57D6A2DB}" dt="2020-02-12T02:44:54.995" v="9" actId="20577"/>
          <ac:spMkLst>
            <pc:docMk/>
            <pc:sldMk cId="1942004901" sldId="257"/>
            <ac:spMk id="78" creationId="{4817FD17-2617-4476-8277-E4E052EEDBD6}"/>
          </ac:spMkLst>
        </pc:spChg>
        <pc:spChg chg="mod">
          <ac:chgData name="鈴木 泰治郎" userId="S::t-suzuki@solidsphere.onmicrosoft.com::6772d901-fb9c-47ad-9b32-26bde63bf99d" providerId="AD" clId="Web-{C3CA28E8-C5FA-3504-3091-A37F57D6A2DB}" dt="2020-02-12T02:45:07.855" v="40" actId="20577"/>
          <ac:spMkLst>
            <pc:docMk/>
            <pc:sldMk cId="1942004901" sldId="257"/>
            <ac:spMk id="79" creationId="{61FDA5ED-F8A5-4F97-8E89-89D1ED947A69}"/>
          </ac:spMkLst>
        </pc:spChg>
        <pc:spChg chg="mod">
          <ac:chgData name="鈴木 泰治郎" userId="S::t-suzuki@solidsphere.onmicrosoft.com::6772d901-fb9c-47ad-9b32-26bde63bf99d" providerId="AD" clId="Web-{C3CA28E8-C5FA-3504-3091-A37F57D6A2DB}" dt="2020-02-12T02:45:02.511" v="27" actId="20577"/>
          <ac:spMkLst>
            <pc:docMk/>
            <pc:sldMk cId="1942004901" sldId="257"/>
            <ac:spMk id="80" creationId="{10598939-BA9A-4A2D-9FB5-C4B9F4D9A093}"/>
          </ac:spMkLst>
        </pc:spChg>
        <pc:spChg chg="mod">
          <ac:chgData name="鈴木 泰治郎" userId="S::t-suzuki@solidsphere.onmicrosoft.com::6772d901-fb9c-47ad-9b32-26bde63bf99d" providerId="AD" clId="Web-{C3CA28E8-C5FA-3504-3091-A37F57D6A2DB}" dt="2020-02-12T02:46:21.355" v="50" actId="14100"/>
          <ac:spMkLst>
            <pc:docMk/>
            <pc:sldMk cId="1942004901" sldId="257"/>
            <ac:spMk id="175" creationId="{3CE3A34D-DBBC-4765-B25F-5979687C53F2}"/>
          </ac:spMkLst>
        </pc:spChg>
        <pc:spChg chg="del">
          <ac:chgData name="鈴木 泰治郎" userId="S::t-suzuki@solidsphere.onmicrosoft.com::6772d901-fb9c-47ad-9b32-26bde63bf99d" providerId="AD" clId="Web-{C3CA28E8-C5FA-3504-3091-A37F57D6A2DB}" dt="2020-02-12T02:45:39.527" v="45"/>
          <ac:spMkLst>
            <pc:docMk/>
            <pc:sldMk cId="1942004901" sldId="257"/>
            <ac:spMk id="176" creationId="{70FDBE09-B690-4236-866D-803CFF0852C7}"/>
          </ac:spMkLst>
        </pc:spChg>
        <pc:spChg chg="del">
          <ac:chgData name="鈴木 泰治郎" userId="S::t-suzuki@solidsphere.onmicrosoft.com::6772d901-fb9c-47ad-9b32-26bde63bf99d" providerId="AD" clId="Web-{C3CA28E8-C5FA-3504-3091-A37F57D6A2DB}" dt="2020-02-12T02:44:40.355" v="1"/>
          <ac:spMkLst>
            <pc:docMk/>
            <pc:sldMk cId="1942004901" sldId="257"/>
            <ac:spMk id="185" creationId="{EFD95710-8EC2-4E51-B30D-627E50844280}"/>
          </ac:spMkLst>
        </pc:spChg>
        <pc:cxnChg chg="mod">
          <ac:chgData name="鈴木 泰治郎" userId="S::t-suzuki@solidsphere.onmicrosoft.com::6772d901-fb9c-47ad-9b32-26bde63bf99d" providerId="AD" clId="Web-{C3CA28E8-C5FA-3504-3091-A37F57D6A2DB}" dt="2020-02-12T02:45:40.464" v="46"/>
          <ac:cxnSpMkLst>
            <pc:docMk/>
            <pc:sldMk cId="1942004901" sldId="257"/>
            <ac:cxnSpMk id="42" creationId="{F8C5CBE6-557D-4AB9-BEFD-2C6EF9F9F1D8}"/>
          </ac:cxnSpMkLst>
        </pc:cxnChg>
        <pc:cxnChg chg="mod">
          <ac:chgData name="鈴木 泰治郎" userId="S::t-suzuki@solidsphere.onmicrosoft.com::6772d901-fb9c-47ad-9b32-26bde63bf99d" providerId="AD" clId="Web-{C3CA28E8-C5FA-3504-3091-A37F57D6A2DB}" dt="2020-02-12T02:45:40.464" v="46"/>
          <ac:cxnSpMkLst>
            <pc:docMk/>
            <pc:sldMk cId="1942004901" sldId="257"/>
            <ac:cxnSpMk id="50" creationId="{3D8CBC07-4607-46D2-B257-662E6A0609EB}"/>
          </ac:cxnSpMkLst>
        </pc:cxnChg>
        <pc:cxnChg chg="mod">
          <ac:chgData name="鈴木 泰治郎" userId="S::t-suzuki@solidsphere.onmicrosoft.com::6772d901-fb9c-47ad-9b32-26bde63bf99d" providerId="AD" clId="Web-{C3CA28E8-C5FA-3504-3091-A37F57D6A2DB}" dt="2020-02-12T02:45:40.464" v="46"/>
          <ac:cxnSpMkLst>
            <pc:docMk/>
            <pc:sldMk cId="1942004901" sldId="257"/>
            <ac:cxnSpMk id="57" creationId="{44957F9E-E872-40CF-8627-8B17470AC102}"/>
          </ac:cxnSpMkLst>
        </pc:cxnChg>
        <pc:cxnChg chg="mod">
          <ac:chgData name="鈴木 泰治郎" userId="S::t-suzuki@solidsphere.onmicrosoft.com::6772d901-fb9c-47ad-9b32-26bde63bf99d" providerId="AD" clId="Web-{C3CA28E8-C5FA-3504-3091-A37F57D6A2DB}" dt="2020-02-12T02:45:40.464" v="46"/>
          <ac:cxnSpMkLst>
            <pc:docMk/>
            <pc:sldMk cId="1942004901" sldId="257"/>
            <ac:cxnSpMk id="91" creationId="{51DF1676-E82A-4D1E-AB6F-60A440FAB122}"/>
          </ac:cxnSpMkLst>
        </pc:cxnChg>
        <pc:cxnChg chg="del">
          <ac:chgData name="鈴木 泰治郎" userId="S::t-suzuki@solidsphere.onmicrosoft.com::6772d901-fb9c-47ad-9b32-26bde63bf99d" providerId="AD" clId="Web-{C3CA28E8-C5FA-3504-3091-A37F57D6A2DB}" dt="2020-02-12T02:45:44.870" v="48"/>
          <ac:cxnSpMkLst>
            <pc:docMk/>
            <pc:sldMk cId="1942004901" sldId="257"/>
            <ac:cxnSpMk id="121" creationId="{38C9C728-8415-4645-BD40-268B80132F92}"/>
          </ac:cxnSpMkLst>
        </pc:cxnChg>
        <pc:cxnChg chg="mod">
          <ac:chgData name="鈴木 泰治郎" userId="S::t-suzuki@solidsphere.onmicrosoft.com::6772d901-fb9c-47ad-9b32-26bde63bf99d" providerId="AD" clId="Web-{C3CA28E8-C5FA-3504-3091-A37F57D6A2DB}" dt="2020-02-12T02:45:40.464" v="46"/>
          <ac:cxnSpMkLst>
            <pc:docMk/>
            <pc:sldMk cId="1942004901" sldId="257"/>
            <ac:cxnSpMk id="136" creationId="{F8BD0789-917B-433E-A145-D0783E807D2D}"/>
          </ac:cxnSpMkLst>
        </pc:cxnChg>
        <pc:cxnChg chg="del mod">
          <ac:chgData name="鈴木 泰治郎" userId="S::t-suzuki@solidsphere.onmicrosoft.com::6772d901-fb9c-47ad-9b32-26bde63bf99d" providerId="AD" clId="Web-{C3CA28E8-C5FA-3504-3091-A37F57D6A2DB}" dt="2020-02-12T02:45:47.777" v="49"/>
          <ac:cxnSpMkLst>
            <pc:docMk/>
            <pc:sldMk cId="1942004901" sldId="257"/>
            <ac:cxnSpMk id="142" creationId="{F32AE0B4-E014-47C1-B605-0E98C913C38C}"/>
          </ac:cxnSpMkLst>
        </pc:cxnChg>
        <pc:cxnChg chg="del mod">
          <ac:chgData name="鈴木 泰治郎" userId="S::t-suzuki@solidsphere.onmicrosoft.com::6772d901-fb9c-47ad-9b32-26bde63bf99d" providerId="AD" clId="Web-{C3CA28E8-C5FA-3504-3091-A37F57D6A2DB}" dt="2020-02-12T02:45:36.839" v="44"/>
          <ac:cxnSpMkLst>
            <pc:docMk/>
            <pc:sldMk cId="1942004901" sldId="257"/>
            <ac:cxnSpMk id="150" creationId="{6C05A59B-8DE9-46B9-9729-BFFEEFEFDA05}"/>
          </ac:cxnSpMkLst>
        </pc:cxnChg>
      </pc:sldChg>
    </pc:docChg>
  </pc:docChgLst>
  <pc:docChgLst>
    <pc:chgData name="鈴木 泰治郎" userId="6772d901-fb9c-47ad-9b32-26bde63bf99d" providerId="ADAL" clId="{D289C913-F08F-4990-8AF0-0EF24D47A1DB}"/>
    <pc:docChg chg="undo custSel addSld delSld modSld sldOrd">
      <pc:chgData name="鈴木 泰治郎" userId="6772d901-fb9c-47ad-9b32-26bde63bf99d" providerId="ADAL" clId="{D289C913-F08F-4990-8AF0-0EF24D47A1DB}" dt="2020-02-24T23:54:53.487" v="3833" actId="1076"/>
      <pc:docMkLst>
        <pc:docMk/>
      </pc:docMkLst>
      <pc:sldChg chg="modSp">
        <pc:chgData name="鈴木 泰治郎" userId="6772d901-fb9c-47ad-9b32-26bde63bf99d" providerId="ADAL" clId="{D289C913-F08F-4990-8AF0-0EF24D47A1DB}" dt="2020-02-24T23:29:54.664" v="3303" actId="1076"/>
        <pc:sldMkLst>
          <pc:docMk/>
          <pc:sldMk cId="1942004901" sldId="257"/>
        </pc:sldMkLst>
        <pc:spChg chg="mod">
          <ac:chgData name="鈴木 泰治郎" userId="6772d901-fb9c-47ad-9b32-26bde63bf99d" providerId="ADAL" clId="{D289C913-F08F-4990-8AF0-0EF24D47A1DB}" dt="2020-02-24T23:29:54.664" v="3303" actId="1076"/>
          <ac:spMkLst>
            <pc:docMk/>
            <pc:sldMk cId="1942004901" sldId="257"/>
            <ac:spMk id="11" creationId="{0FD76154-F4E6-4ED9-A9E1-6694670D64DE}"/>
          </ac:spMkLst>
        </pc:spChg>
        <pc:spChg chg="mod">
          <ac:chgData name="鈴木 泰治郎" userId="6772d901-fb9c-47ad-9b32-26bde63bf99d" providerId="ADAL" clId="{D289C913-F08F-4990-8AF0-0EF24D47A1DB}" dt="2020-02-24T23:29:51.802" v="3302" actId="1076"/>
          <ac:spMkLst>
            <pc:docMk/>
            <pc:sldMk cId="1942004901" sldId="257"/>
            <ac:spMk id="19" creationId="{F56E8F66-4724-4F9D-B24D-10BAFE142A8D}"/>
          </ac:spMkLst>
        </pc:spChg>
        <pc:spChg chg="mod">
          <ac:chgData name="鈴木 泰治郎" userId="6772d901-fb9c-47ad-9b32-26bde63bf99d" providerId="ADAL" clId="{D289C913-F08F-4990-8AF0-0EF24D47A1DB}" dt="2020-02-24T23:29:51.802" v="3302" actId="1076"/>
          <ac:spMkLst>
            <pc:docMk/>
            <pc:sldMk cId="1942004901" sldId="257"/>
            <ac:spMk id="23" creationId="{99A721A5-38F4-48B4-B74B-E54ED450823A}"/>
          </ac:spMkLst>
        </pc:spChg>
        <pc:spChg chg="mod">
          <ac:chgData name="鈴木 泰治郎" userId="6772d901-fb9c-47ad-9b32-26bde63bf99d" providerId="ADAL" clId="{D289C913-F08F-4990-8AF0-0EF24D47A1DB}" dt="2020-02-24T21:31:22.888" v="325" actId="1076"/>
          <ac:spMkLst>
            <pc:docMk/>
            <pc:sldMk cId="1942004901" sldId="257"/>
            <ac:spMk id="50" creationId="{A00630A4-EC36-4A3C-90A9-76DBFA5E8A2B}"/>
          </ac:spMkLst>
        </pc:spChg>
        <pc:spChg chg="mod">
          <ac:chgData name="鈴木 泰治郎" userId="6772d901-fb9c-47ad-9b32-26bde63bf99d" providerId="ADAL" clId="{D289C913-F08F-4990-8AF0-0EF24D47A1DB}" dt="2020-02-24T21:31:14.374" v="320" actId="1076"/>
          <ac:spMkLst>
            <pc:docMk/>
            <pc:sldMk cId="1942004901" sldId="257"/>
            <ac:spMk id="77" creationId="{FD5D474C-D7E9-4D9D-A06D-B0D724601C6C}"/>
          </ac:spMkLst>
        </pc:spChg>
        <pc:spChg chg="mod">
          <ac:chgData name="鈴木 泰治郎" userId="6772d901-fb9c-47ad-9b32-26bde63bf99d" providerId="ADAL" clId="{D289C913-F08F-4990-8AF0-0EF24D47A1DB}" dt="2020-02-24T21:31:17.256" v="321" actId="1076"/>
          <ac:spMkLst>
            <pc:docMk/>
            <pc:sldMk cId="1942004901" sldId="257"/>
            <ac:spMk id="79" creationId="{61FDA5ED-F8A5-4F97-8E89-89D1ED947A69}"/>
          </ac:spMkLst>
        </pc:spChg>
        <pc:spChg chg="mod">
          <ac:chgData name="鈴木 泰治郎" userId="6772d901-fb9c-47ad-9b32-26bde63bf99d" providerId="ADAL" clId="{D289C913-F08F-4990-8AF0-0EF24D47A1DB}" dt="2020-02-24T21:31:19.495" v="324" actId="1076"/>
          <ac:spMkLst>
            <pc:docMk/>
            <pc:sldMk cId="1942004901" sldId="257"/>
            <ac:spMk id="175" creationId="{3CE3A34D-DBBC-4765-B25F-5979687C53F2}"/>
          </ac:spMkLst>
        </pc:spChg>
        <pc:spChg chg="mod">
          <ac:chgData name="鈴木 泰治郎" userId="6772d901-fb9c-47ad-9b32-26bde63bf99d" providerId="ADAL" clId="{D289C913-F08F-4990-8AF0-0EF24D47A1DB}" dt="2020-02-24T23:03:07.957" v="2318"/>
          <ac:spMkLst>
            <pc:docMk/>
            <pc:sldMk cId="1942004901" sldId="257"/>
            <ac:spMk id="179" creationId="{56744E79-C049-4004-982F-45B6F3DEAECF}"/>
          </ac:spMkLst>
        </pc:spChg>
        <pc:cxnChg chg="mod">
          <ac:chgData name="鈴木 泰治郎" userId="6772d901-fb9c-47ad-9b32-26bde63bf99d" providerId="ADAL" clId="{D289C913-F08F-4990-8AF0-0EF24D47A1DB}" dt="2020-02-24T23:29:51.802" v="3302" actId="1076"/>
          <ac:cxnSpMkLst>
            <pc:docMk/>
            <pc:sldMk cId="1942004901" sldId="257"/>
            <ac:cxnSpMk id="46" creationId="{63704BFE-88D0-4E6B-BE48-2792D32DD255}"/>
          </ac:cxnSpMkLst>
        </pc:cxnChg>
        <pc:cxnChg chg="mod">
          <ac:chgData name="鈴木 泰治郎" userId="6772d901-fb9c-47ad-9b32-26bde63bf99d" providerId="ADAL" clId="{D289C913-F08F-4990-8AF0-0EF24D47A1DB}" dt="2020-02-24T23:29:54.664" v="3303" actId="1076"/>
          <ac:cxnSpMkLst>
            <pc:docMk/>
            <pc:sldMk cId="1942004901" sldId="257"/>
            <ac:cxnSpMk id="73" creationId="{F19AD208-790B-4F9D-936D-D467EE0C9E91}"/>
          </ac:cxnSpMkLst>
        </pc:cxnChg>
        <pc:cxnChg chg="mod">
          <ac:chgData name="鈴木 泰治郎" userId="6772d901-fb9c-47ad-9b32-26bde63bf99d" providerId="ADAL" clId="{D289C913-F08F-4990-8AF0-0EF24D47A1DB}" dt="2020-02-24T23:29:51.802" v="3302" actId="1076"/>
          <ac:cxnSpMkLst>
            <pc:docMk/>
            <pc:sldMk cId="1942004901" sldId="257"/>
            <ac:cxnSpMk id="91" creationId="{51DF1676-E82A-4D1E-AB6F-60A440FAB122}"/>
          </ac:cxnSpMkLst>
        </pc:cxnChg>
        <pc:cxnChg chg="mod">
          <ac:chgData name="鈴木 泰治郎" userId="6772d901-fb9c-47ad-9b32-26bde63bf99d" providerId="ADAL" clId="{D289C913-F08F-4990-8AF0-0EF24D47A1DB}" dt="2020-02-24T23:29:51.802" v="3302" actId="1076"/>
          <ac:cxnSpMkLst>
            <pc:docMk/>
            <pc:sldMk cId="1942004901" sldId="257"/>
            <ac:cxnSpMk id="133" creationId="{9D5CB044-1223-4627-BF26-702168B46B05}"/>
          </ac:cxnSpMkLst>
        </pc:cxnChg>
        <pc:cxnChg chg="mod">
          <ac:chgData name="鈴木 泰治郎" userId="6772d901-fb9c-47ad-9b32-26bde63bf99d" providerId="ADAL" clId="{D289C913-F08F-4990-8AF0-0EF24D47A1DB}" dt="2020-02-24T23:29:54.664" v="3303" actId="1076"/>
          <ac:cxnSpMkLst>
            <pc:docMk/>
            <pc:sldMk cId="1942004901" sldId="257"/>
            <ac:cxnSpMk id="158" creationId="{12668399-4CA7-4D03-ADA2-5DB6D47E965E}"/>
          </ac:cxnSpMkLst>
        </pc:cxnChg>
        <pc:cxnChg chg="mod">
          <ac:chgData name="鈴木 泰治郎" userId="6772d901-fb9c-47ad-9b32-26bde63bf99d" providerId="ADAL" clId="{D289C913-F08F-4990-8AF0-0EF24D47A1DB}" dt="2020-02-24T23:29:51.802" v="3302" actId="1076"/>
          <ac:cxnSpMkLst>
            <pc:docMk/>
            <pc:sldMk cId="1942004901" sldId="257"/>
            <ac:cxnSpMk id="167" creationId="{371F6666-7185-42E9-B6F1-C75A5AC53853}"/>
          </ac:cxnSpMkLst>
        </pc:cxnChg>
      </pc:sldChg>
      <pc:sldChg chg="addSp delSp modSp">
        <pc:chgData name="鈴木 泰治郎" userId="6772d901-fb9c-47ad-9b32-26bde63bf99d" providerId="ADAL" clId="{D289C913-F08F-4990-8AF0-0EF24D47A1DB}" dt="2020-02-24T23:23:54.768" v="3301"/>
        <pc:sldMkLst>
          <pc:docMk/>
          <pc:sldMk cId="3846931550" sldId="258"/>
        </pc:sldMkLst>
        <pc:spChg chg="del">
          <ac:chgData name="鈴木 泰治郎" userId="6772d901-fb9c-47ad-9b32-26bde63bf99d" providerId="ADAL" clId="{D289C913-F08F-4990-8AF0-0EF24D47A1DB}" dt="2020-02-24T21:09:00.046" v="0" actId="478"/>
          <ac:spMkLst>
            <pc:docMk/>
            <pc:sldMk cId="3846931550" sldId="258"/>
            <ac:spMk id="7" creationId="{BF9E9844-F55D-44C3-8D73-ADF0F386704F}"/>
          </ac:spMkLst>
        </pc:spChg>
        <pc:spChg chg="add mod">
          <ac:chgData name="鈴木 泰治郎" userId="6772d901-fb9c-47ad-9b32-26bde63bf99d" providerId="ADAL" clId="{D289C913-F08F-4990-8AF0-0EF24D47A1DB}" dt="2020-02-24T23:22:45.305" v="3215"/>
          <ac:spMkLst>
            <pc:docMk/>
            <pc:sldMk cId="3846931550" sldId="258"/>
            <ac:spMk id="12" creationId="{480AD63D-96B4-4F21-8635-700D147746E9}"/>
          </ac:spMkLst>
        </pc:spChg>
        <pc:spChg chg="add mod">
          <ac:chgData name="鈴木 泰治郎" userId="6772d901-fb9c-47ad-9b32-26bde63bf99d" providerId="ADAL" clId="{D289C913-F08F-4990-8AF0-0EF24D47A1DB}" dt="2020-02-24T23:22:57.479" v="3262" actId="20577"/>
          <ac:spMkLst>
            <pc:docMk/>
            <pc:sldMk cId="3846931550" sldId="258"/>
            <ac:spMk id="13" creationId="{7A9FE302-13DF-443B-A0F4-D59C48B5527E}"/>
          </ac:spMkLst>
        </pc:spChg>
        <pc:spChg chg="del">
          <ac:chgData name="鈴木 泰治郎" userId="6772d901-fb9c-47ad-9b32-26bde63bf99d" providerId="ADAL" clId="{D289C913-F08F-4990-8AF0-0EF24D47A1DB}" dt="2020-02-24T21:09:00.046" v="0" actId="478"/>
          <ac:spMkLst>
            <pc:docMk/>
            <pc:sldMk cId="3846931550" sldId="258"/>
            <ac:spMk id="49" creationId="{3FFADF23-7A3A-4C18-BE87-5D587FF6FF2D}"/>
          </ac:spMkLst>
        </pc:spChg>
        <pc:graphicFrameChg chg="add mod modGraphic">
          <ac:chgData name="鈴木 泰治郎" userId="6772d901-fb9c-47ad-9b32-26bde63bf99d" providerId="ADAL" clId="{D289C913-F08F-4990-8AF0-0EF24D47A1DB}" dt="2020-02-24T23:23:54.768" v="3301"/>
          <ac:graphicFrameMkLst>
            <pc:docMk/>
            <pc:sldMk cId="3846931550" sldId="258"/>
            <ac:graphicFrameMk id="14" creationId="{583125EB-05B9-4BA7-93E9-35EC05883423}"/>
          </ac:graphicFrameMkLst>
        </pc:graphicFrameChg>
      </pc:sldChg>
      <pc:sldChg chg="modSp">
        <pc:chgData name="鈴木 泰治郎" userId="6772d901-fb9c-47ad-9b32-26bde63bf99d" providerId="ADAL" clId="{D289C913-F08F-4990-8AF0-0EF24D47A1DB}" dt="2020-02-24T23:03:16.972" v="2336"/>
        <pc:sldMkLst>
          <pc:docMk/>
          <pc:sldMk cId="3834471812" sldId="259"/>
        </pc:sldMkLst>
        <pc:spChg chg="mod">
          <ac:chgData name="鈴木 泰治郎" userId="6772d901-fb9c-47ad-9b32-26bde63bf99d" providerId="ADAL" clId="{D289C913-F08F-4990-8AF0-0EF24D47A1DB}" dt="2020-02-24T23:03:16.972" v="2336"/>
          <ac:spMkLst>
            <pc:docMk/>
            <pc:sldMk cId="3834471812" sldId="259"/>
            <ac:spMk id="47" creationId="{D5E3E95F-2719-4AE7-A20C-2FE28CCD0E4B}"/>
          </ac:spMkLst>
        </pc:spChg>
        <pc:spChg chg="mod">
          <ac:chgData name="鈴木 泰治郎" userId="6772d901-fb9c-47ad-9b32-26bde63bf99d" providerId="ADAL" clId="{D289C913-F08F-4990-8AF0-0EF24D47A1DB}" dt="2020-02-24T21:22:59.470" v="68" actId="404"/>
          <ac:spMkLst>
            <pc:docMk/>
            <pc:sldMk cId="3834471812" sldId="259"/>
            <ac:spMk id="51" creationId="{B6413D32-0C43-49A4-BE2E-2947A09705E9}"/>
          </ac:spMkLst>
        </pc:spChg>
        <pc:grpChg chg="mod">
          <ac:chgData name="鈴木 泰治郎" userId="6772d901-fb9c-47ad-9b32-26bde63bf99d" providerId="ADAL" clId="{D289C913-F08F-4990-8AF0-0EF24D47A1DB}" dt="2020-02-24T22:24:47.325" v="979" actId="1076"/>
          <ac:grpSpMkLst>
            <pc:docMk/>
            <pc:sldMk cId="3834471812" sldId="259"/>
            <ac:grpSpMk id="26" creationId="{6E8BC821-C169-4608-9FC0-C78CF0C39929}"/>
          </ac:grpSpMkLst>
        </pc:grpChg>
      </pc:sldChg>
      <pc:sldChg chg="modSp">
        <pc:chgData name="鈴木 泰治郎" userId="6772d901-fb9c-47ad-9b32-26bde63bf99d" providerId="ADAL" clId="{D289C913-F08F-4990-8AF0-0EF24D47A1DB}" dt="2020-02-24T23:02:54.156" v="2290" actId="20577"/>
        <pc:sldMkLst>
          <pc:docMk/>
          <pc:sldMk cId="3505979030" sldId="260"/>
        </pc:sldMkLst>
        <pc:spChg chg="mod">
          <ac:chgData name="鈴木 泰治郎" userId="6772d901-fb9c-47ad-9b32-26bde63bf99d" providerId="ADAL" clId="{D289C913-F08F-4990-8AF0-0EF24D47A1DB}" dt="2020-02-24T21:31:53.435" v="326" actId="1076"/>
          <ac:spMkLst>
            <pc:docMk/>
            <pc:sldMk cId="3505979030" sldId="260"/>
            <ac:spMk id="11" creationId="{0FD76154-F4E6-4ED9-A9E1-6694670D64DE}"/>
          </ac:spMkLst>
        </pc:spChg>
        <pc:spChg chg="mod">
          <ac:chgData name="鈴木 泰治郎" userId="6772d901-fb9c-47ad-9b32-26bde63bf99d" providerId="ADAL" clId="{D289C913-F08F-4990-8AF0-0EF24D47A1DB}" dt="2020-02-24T21:31:53.435" v="326" actId="1076"/>
          <ac:spMkLst>
            <pc:docMk/>
            <pc:sldMk cId="3505979030" sldId="260"/>
            <ac:spMk id="13" creationId="{1616140E-671B-46B6-BD3F-D7B22BA4D991}"/>
          </ac:spMkLst>
        </pc:spChg>
        <pc:spChg chg="mod">
          <ac:chgData name="鈴木 泰治郎" userId="6772d901-fb9c-47ad-9b32-26bde63bf99d" providerId="ADAL" clId="{D289C913-F08F-4990-8AF0-0EF24D47A1DB}" dt="2020-02-24T21:30:40.741" v="315" actId="1036"/>
          <ac:spMkLst>
            <pc:docMk/>
            <pc:sldMk cId="3505979030" sldId="260"/>
            <ac:spMk id="14" creationId="{DBA941A7-073B-4540-98ED-F22D47410476}"/>
          </ac:spMkLst>
        </pc:spChg>
        <pc:spChg chg="mod">
          <ac:chgData name="鈴木 泰治郎" userId="6772d901-fb9c-47ad-9b32-26bde63bf99d" providerId="ADAL" clId="{D289C913-F08F-4990-8AF0-0EF24D47A1DB}" dt="2020-02-24T21:30:56.252" v="318" actId="1038"/>
          <ac:spMkLst>
            <pc:docMk/>
            <pc:sldMk cId="3505979030" sldId="260"/>
            <ac:spMk id="17" creationId="{58027EFC-C323-42AC-8FB5-EF225D30D5C4}"/>
          </ac:spMkLst>
        </pc:spChg>
        <pc:spChg chg="mod">
          <ac:chgData name="鈴木 泰治郎" userId="6772d901-fb9c-47ad-9b32-26bde63bf99d" providerId="ADAL" clId="{D289C913-F08F-4990-8AF0-0EF24D47A1DB}" dt="2020-02-24T21:32:10.612" v="332" actId="1036"/>
          <ac:spMkLst>
            <pc:docMk/>
            <pc:sldMk cId="3505979030" sldId="260"/>
            <ac:spMk id="32" creationId="{867378C6-341C-482D-BA72-A79F923776B0}"/>
          </ac:spMkLst>
        </pc:spChg>
        <pc:spChg chg="mod">
          <ac:chgData name="鈴木 泰治郎" userId="6772d901-fb9c-47ad-9b32-26bde63bf99d" providerId="ADAL" clId="{D289C913-F08F-4990-8AF0-0EF24D47A1DB}" dt="2020-02-24T21:31:53.435" v="326" actId="1076"/>
          <ac:spMkLst>
            <pc:docMk/>
            <pc:sldMk cId="3505979030" sldId="260"/>
            <ac:spMk id="38" creationId="{BAFDBA5D-324B-454E-BDED-B67218AAE5A7}"/>
          </ac:spMkLst>
        </pc:spChg>
        <pc:spChg chg="mod">
          <ac:chgData name="鈴木 泰治郎" userId="6772d901-fb9c-47ad-9b32-26bde63bf99d" providerId="ADAL" clId="{D289C913-F08F-4990-8AF0-0EF24D47A1DB}" dt="2020-02-24T21:29:48.051" v="285" actId="1076"/>
          <ac:spMkLst>
            <pc:docMk/>
            <pc:sldMk cId="3505979030" sldId="260"/>
            <ac:spMk id="90" creationId="{C050E001-89A7-478F-84B0-0BC25F962660}"/>
          </ac:spMkLst>
        </pc:spChg>
        <pc:spChg chg="mod">
          <ac:chgData name="鈴木 泰治郎" userId="6772d901-fb9c-47ad-9b32-26bde63bf99d" providerId="ADAL" clId="{D289C913-F08F-4990-8AF0-0EF24D47A1DB}" dt="2020-02-24T21:29:43.610" v="284"/>
          <ac:spMkLst>
            <pc:docMk/>
            <pc:sldMk cId="3505979030" sldId="260"/>
            <ac:spMk id="104" creationId="{A46674F6-190D-435F-B45B-D88FE0C55B17}"/>
          </ac:spMkLst>
        </pc:spChg>
        <pc:spChg chg="mod">
          <ac:chgData name="鈴木 泰治郎" userId="6772d901-fb9c-47ad-9b32-26bde63bf99d" providerId="ADAL" clId="{D289C913-F08F-4990-8AF0-0EF24D47A1DB}" dt="2020-02-24T21:30:15.592" v="286" actId="1076"/>
          <ac:spMkLst>
            <pc:docMk/>
            <pc:sldMk cId="3505979030" sldId="260"/>
            <ac:spMk id="105" creationId="{8ED59306-1025-4824-858C-C530F3812A7F}"/>
          </ac:spMkLst>
        </pc:spChg>
        <pc:spChg chg="mod">
          <ac:chgData name="鈴木 泰治郎" userId="6772d901-fb9c-47ad-9b32-26bde63bf99d" providerId="ADAL" clId="{D289C913-F08F-4990-8AF0-0EF24D47A1DB}" dt="2020-02-24T21:31:53.435" v="326" actId="1076"/>
          <ac:spMkLst>
            <pc:docMk/>
            <pc:sldMk cId="3505979030" sldId="260"/>
            <ac:spMk id="132" creationId="{6191AAD4-8A95-4EA3-AE92-9054F308353D}"/>
          </ac:spMkLst>
        </pc:spChg>
        <pc:spChg chg="mod">
          <ac:chgData name="鈴木 泰治郎" userId="6772d901-fb9c-47ad-9b32-26bde63bf99d" providerId="ADAL" clId="{D289C913-F08F-4990-8AF0-0EF24D47A1DB}" dt="2020-02-24T21:32:16.671" v="343" actId="1038"/>
          <ac:spMkLst>
            <pc:docMk/>
            <pc:sldMk cId="3505979030" sldId="260"/>
            <ac:spMk id="178" creationId="{CE881DD4-F38F-423E-B929-1CE84B1F5A01}"/>
          </ac:spMkLst>
        </pc:spChg>
        <pc:spChg chg="mod">
          <ac:chgData name="鈴木 泰治郎" userId="6772d901-fb9c-47ad-9b32-26bde63bf99d" providerId="ADAL" clId="{D289C913-F08F-4990-8AF0-0EF24D47A1DB}" dt="2020-02-24T23:02:54.156" v="2290" actId="20577"/>
          <ac:spMkLst>
            <pc:docMk/>
            <pc:sldMk cId="3505979030" sldId="260"/>
            <ac:spMk id="179" creationId="{56744E79-C049-4004-982F-45B6F3DEAECF}"/>
          </ac:spMkLst>
        </pc:spChg>
        <pc:cxnChg chg="mod">
          <ac:chgData name="鈴木 泰治郎" userId="6772d901-fb9c-47ad-9b32-26bde63bf99d" providerId="ADAL" clId="{D289C913-F08F-4990-8AF0-0EF24D47A1DB}" dt="2020-02-24T21:30:56.252" v="318" actId="1038"/>
          <ac:cxnSpMkLst>
            <pc:docMk/>
            <pc:sldMk cId="3505979030" sldId="260"/>
            <ac:cxnSpMk id="54" creationId="{80EA2C38-EAFF-4D4F-86F2-F80EE9ECA2AD}"/>
          </ac:cxnSpMkLst>
        </pc:cxnChg>
        <pc:cxnChg chg="mod">
          <ac:chgData name="鈴木 泰治郎" userId="6772d901-fb9c-47ad-9b32-26bde63bf99d" providerId="ADAL" clId="{D289C913-F08F-4990-8AF0-0EF24D47A1DB}" dt="2020-02-24T21:30:40.741" v="315" actId="1036"/>
          <ac:cxnSpMkLst>
            <pc:docMk/>
            <pc:sldMk cId="3505979030" sldId="260"/>
            <ac:cxnSpMk id="57" creationId="{44957F9E-E872-40CF-8627-8B17470AC102}"/>
          </ac:cxnSpMkLst>
        </pc:cxnChg>
        <pc:cxnChg chg="mod">
          <ac:chgData name="鈴木 泰治郎" userId="6772d901-fb9c-47ad-9b32-26bde63bf99d" providerId="ADAL" clId="{D289C913-F08F-4990-8AF0-0EF24D47A1DB}" dt="2020-02-24T21:31:53.435" v="326" actId="1076"/>
          <ac:cxnSpMkLst>
            <pc:docMk/>
            <pc:sldMk cId="3505979030" sldId="260"/>
            <ac:cxnSpMk id="58" creationId="{00B567C1-F435-47EA-86A1-F4144D84D9D0}"/>
          </ac:cxnSpMkLst>
        </pc:cxnChg>
        <pc:cxnChg chg="mod">
          <ac:chgData name="鈴木 泰治郎" userId="6772d901-fb9c-47ad-9b32-26bde63bf99d" providerId="ADAL" clId="{D289C913-F08F-4990-8AF0-0EF24D47A1DB}" dt="2020-02-24T21:31:53.435" v="326" actId="1076"/>
          <ac:cxnSpMkLst>
            <pc:docMk/>
            <pc:sldMk cId="3505979030" sldId="260"/>
            <ac:cxnSpMk id="62" creationId="{4E12C961-3B93-4028-939D-4E7568B1F234}"/>
          </ac:cxnSpMkLst>
        </pc:cxnChg>
        <pc:cxnChg chg="mod">
          <ac:chgData name="鈴木 泰治郎" userId="6772d901-fb9c-47ad-9b32-26bde63bf99d" providerId="ADAL" clId="{D289C913-F08F-4990-8AF0-0EF24D47A1DB}" dt="2020-02-24T21:31:53.435" v="326" actId="1076"/>
          <ac:cxnSpMkLst>
            <pc:docMk/>
            <pc:sldMk cId="3505979030" sldId="260"/>
            <ac:cxnSpMk id="73" creationId="{F19AD208-790B-4F9D-936D-D467EE0C9E91}"/>
          </ac:cxnSpMkLst>
        </pc:cxnChg>
        <pc:cxnChg chg="mod">
          <ac:chgData name="鈴木 泰治郎" userId="6772d901-fb9c-47ad-9b32-26bde63bf99d" providerId="ADAL" clId="{D289C913-F08F-4990-8AF0-0EF24D47A1DB}" dt="2020-02-24T21:32:10.612" v="332" actId="1036"/>
          <ac:cxnSpMkLst>
            <pc:docMk/>
            <pc:sldMk cId="3505979030" sldId="260"/>
            <ac:cxnSpMk id="82" creationId="{EB801425-028F-4D0B-8570-3D44F6B90DDE}"/>
          </ac:cxnSpMkLst>
        </pc:cxnChg>
        <pc:cxnChg chg="mod">
          <ac:chgData name="鈴木 泰治郎" userId="6772d901-fb9c-47ad-9b32-26bde63bf99d" providerId="ADAL" clId="{D289C913-F08F-4990-8AF0-0EF24D47A1DB}" dt="2020-02-24T21:30:23.048" v="289" actId="14100"/>
          <ac:cxnSpMkLst>
            <pc:docMk/>
            <pc:sldMk cId="3505979030" sldId="260"/>
            <ac:cxnSpMk id="91" creationId="{51DF1676-E82A-4D1E-AB6F-60A440FAB122}"/>
          </ac:cxnSpMkLst>
        </pc:cxnChg>
        <pc:cxnChg chg="mod">
          <ac:chgData name="鈴木 泰治郎" userId="6772d901-fb9c-47ad-9b32-26bde63bf99d" providerId="ADAL" clId="{D289C913-F08F-4990-8AF0-0EF24D47A1DB}" dt="2020-02-24T21:30:19.005" v="287" actId="14100"/>
          <ac:cxnSpMkLst>
            <pc:docMk/>
            <pc:sldMk cId="3505979030" sldId="260"/>
            <ac:cxnSpMk id="101" creationId="{EF2BF6C5-50AF-42ED-A957-AC5F509D0267}"/>
          </ac:cxnSpMkLst>
        </pc:cxnChg>
        <pc:cxnChg chg="mod">
          <ac:chgData name="鈴木 泰治郎" userId="6772d901-fb9c-47ad-9b32-26bde63bf99d" providerId="ADAL" clId="{D289C913-F08F-4990-8AF0-0EF24D47A1DB}" dt="2020-02-24T21:31:53.435" v="326" actId="1076"/>
          <ac:cxnSpMkLst>
            <pc:docMk/>
            <pc:sldMk cId="3505979030" sldId="260"/>
            <ac:cxnSpMk id="133" creationId="{9D5CB044-1223-4627-BF26-702168B46B05}"/>
          </ac:cxnSpMkLst>
        </pc:cxnChg>
        <pc:cxnChg chg="mod">
          <ac:chgData name="鈴木 泰治郎" userId="6772d901-fb9c-47ad-9b32-26bde63bf99d" providerId="ADAL" clId="{D289C913-F08F-4990-8AF0-0EF24D47A1DB}" dt="2020-02-24T21:30:21.358" v="288" actId="14100"/>
          <ac:cxnSpMkLst>
            <pc:docMk/>
            <pc:sldMk cId="3505979030" sldId="260"/>
            <ac:cxnSpMk id="136" creationId="{F8BD0789-917B-433E-A145-D0783E807D2D}"/>
          </ac:cxnSpMkLst>
        </pc:cxnChg>
        <pc:cxnChg chg="mod">
          <ac:chgData name="鈴木 泰治郎" userId="6772d901-fb9c-47ad-9b32-26bde63bf99d" providerId="ADAL" clId="{D289C913-F08F-4990-8AF0-0EF24D47A1DB}" dt="2020-02-24T21:31:53.435" v="326" actId="1076"/>
          <ac:cxnSpMkLst>
            <pc:docMk/>
            <pc:sldMk cId="3505979030" sldId="260"/>
            <ac:cxnSpMk id="158" creationId="{12668399-4CA7-4D03-ADA2-5DB6D47E965E}"/>
          </ac:cxnSpMkLst>
        </pc:cxnChg>
        <pc:cxnChg chg="mod">
          <ac:chgData name="鈴木 泰治郎" userId="6772d901-fb9c-47ad-9b32-26bde63bf99d" providerId="ADAL" clId="{D289C913-F08F-4990-8AF0-0EF24D47A1DB}" dt="2020-02-24T21:31:53.435" v="326" actId="1076"/>
          <ac:cxnSpMkLst>
            <pc:docMk/>
            <pc:sldMk cId="3505979030" sldId="260"/>
            <ac:cxnSpMk id="161" creationId="{2EA7D565-6BB1-46AA-B0CE-B7CD89BDCD29}"/>
          </ac:cxnSpMkLst>
        </pc:cxnChg>
        <pc:cxnChg chg="mod">
          <ac:chgData name="鈴木 泰治郎" userId="6772d901-fb9c-47ad-9b32-26bde63bf99d" providerId="ADAL" clId="{D289C913-F08F-4990-8AF0-0EF24D47A1DB}" dt="2020-02-24T21:31:53.435" v="326" actId="1076"/>
          <ac:cxnSpMkLst>
            <pc:docMk/>
            <pc:sldMk cId="3505979030" sldId="260"/>
            <ac:cxnSpMk id="167" creationId="{371F6666-7185-42E9-B6F1-C75A5AC53853}"/>
          </ac:cxnSpMkLst>
        </pc:cxnChg>
      </pc:sldChg>
      <pc:sldChg chg="delSp modSp del">
        <pc:chgData name="鈴木 泰治郎" userId="6772d901-fb9c-47ad-9b32-26bde63bf99d" providerId="ADAL" clId="{D289C913-F08F-4990-8AF0-0EF24D47A1DB}" dt="2020-02-24T23:23:11.624" v="3264" actId="47"/>
        <pc:sldMkLst>
          <pc:docMk/>
          <pc:sldMk cId="56300080" sldId="261"/>
        </pc:sldMkLst>
        <pc:graphicFrameChg chg="del mod modGraphic">
          <ac:chgData name="鈴木 泰治郎" userId="6772d901-fb9c-47ad-9b32-26bde63bf99d" providerId="ADAL" clId="{D289C913-F08F-4990-8AF0-0EF24D47A1DB}" dt="2020-02-24T23:23:05.639" v="3263" actId="21"/>
          <ac:graphicFrameMkLst>
            <pc:docMk/>
            <pc:sldMk cId="56300080" sldId="261"/>
            <ac:graphicFrameMk id="3" creationId="{CDF8B17A-3737-44D2-94EB-C5B7B7B161AD}"/>
          </ac:graphicFrameMkLst>
        </pc:graphicFrameChg>
      </pc:sldChg>
      <pc:sldChg chg="addSp delSp modSp add ord">
        <pc:chgData name="鈴木 泰治郎" userId="6772d901-fb9c-47ad-9b32-26bde63bf99d" providerId="ADAL" clId="{D289C913-F08F-4990-8AF0-0EF24D47A1DB}" dt="2020-02-24T23:54:40.949" v="3831" actId="1076"/>
        <pc:sldMkLst>
          <pc:docMk/>
          <pc:sldMk cId="3212769221" sldId="262"/>
        </pc:sldMkLst>
        <pc:spChg chg="add mod">
          <ac:chgData name="鈴木 泰治郎" userId="6772d901-fb9c-47ad-9b32-26bde63bf99d" providerId="ADAL" clId="{D289C913-F08F-4990-8AF0-0EF24D47A1DB}" dt="2020-02-24T22:39:39.182" v="1350" actId="164"/>
          <ac:spMkLst>
            <pc:docMk/>
            <pc:sldMk cId="3212769221" sldId="262"/>
            <ac:spMk id="2" creationId="{2A559B05-F35D-4C85-ADFD-E71C66F55012}"/>
          </ac:spMkLst>
        </pc:spChg>
        <pc:spChg chg="add mod ord">
          <ac:chgData name="鈴木 泰治郎" userId="6772d901-fb9c-47ad-9b32-26bde63bf99d" providerId="ADAL" clId="{D289C913-F08F-4990-8AF0-0EF24D47A1DB}" dt="2020-02-24T22:40:23.491" v="1366" actId="1076"/>
          <ac:spMkLst>
            <pc:docMk/>
            <pc:sldMk cId="3212769221" sldId="262"/>
            <ac:spMk id="3" creationId="{2432210D-057F-4BFE-AADA-D8508A08D79D}"/>
          </ac:spMkLst>
        </pc:spChg>
        <pc:spChg chg="mod">
          <ac:chgData name="鈴木 泰治郎" userId="6772d901-fb9c-47ad-9b32-26bde63bf99d" providerId="ADAL" clId="{D289C913-F08F-4990-8AF0-0EF24D47A1DB}" dt="2020-02-24T21:24:49.011" v="151"/>
          <ac:spMkLst>
            <pc:docMk/>
            <pc:sldMk cId="3212769221" sldId="262"/>
            <ac:spMk id="7" creationId="{BF9E9844-F55D-44C3-8D73-ADF0F386704F}"/>
          </ac:spMkLst>
        </pc:spChg>
        <pc:spChg chg="del">
          <ac:chgData name="鈴木 泰治郎" userId="6772d901-fb9c-47ad-9b32-26bde63bf99d" providerId="ADAL" clId="{D289C913-F08F-4990-8AF0-0EF24D47A1DB}" dt="2020-02-24T21:13:14.436" v="11" actId="478"/>
          <ac:spMkLst>
            <pc:docMk/>
            <pc:sldMk cId="3212769221" sldId="262"/>
            <ac:spMk id="22" creationId="{2999BC71-5B10-4D8B-A650-6490CDF2CF30}"/>
          </ac:spMkLst>
        </pc:spChg>
        <pc:spChg chg="del">
          <ac:chgData name="鈴木 泰治郎" userId="6772d901-fb9c-47ad-9b32-26bde63bf99d" providerId="ADAL" clId="{D289C913-F08F-4990-8AF0-0EF24D47A1DB}" dt="2020-02-24T21:13:24.528" v="24" actId="478"/>
          <ac:spMkLst>
            <pc:docMk/>
            <pc:sldMk cId="3212769221" sldId="262"/>
            <ac:spMk id="29" creationId="{F0DBABE7-2698-4E06-A998-14A833F37FBF}"/>
          </ac:spMkLst>
        </pc:spChg>
        <pc:spChg chg="del">
          <ac:chgData name="鈴木 泰治郎" userId="6772d901-fb9c-47ad-9b32-26bde63bf99d" providerId="ADAL" clId="{D289C913-F08F-4990-8AF0-0EF24D47A1DB}" dt="2020-02-24T21:13:41.798" v="35" actId="478"/>
          <ac:spMkLst>
            <pc:docMk/>
            <pc:sldMk cId="3212769221" sldId="262"/>
            <ac:spMk id="30" creationId="{15061D87-5AE2-450B-822E-FA507444559D}"/>
          </ac:spMkLst>
        </pc:spChg>
        <pc:spChg chg="del">
          <ac:chgData name="鈴木 泰治郎" userId="6772d901-fb9c-47ad-9b32-26bde63bf99d" providerId="ADAL" clId="{D289C913-F08F-4990-8AF0-0EF24D47A1DB}" dt="2020-02-24T21:13:19.098" v="16" actId="478"/>
          <ac:spMkLst>
            <pc:docMk/>
            <pc:sldMk cId="3212769221" sldId="262"/>
            <ac:spMk id="47" creationId="{D5E3E95F-2719-4AE7-A20C-2FE28CCD0E4B}"/>
          </ac:spMkLst>
        </pc:spChg>
        <pc:spChg chg="del mod">
          <ac:chgData name="鈴木 泰治郎" userId="6772d901-fb9c-47ad-9b32-26bde63bf99d" providerId="ADAL" clId="{D289C913-F08F-4990-8AF0-0EF24D47A1DB}" dt="2020-02-24T21:13:22.461" v="21" actId="478"/>
          <ac:spMkLst>
            <pc:docMk/>
            <pc:sldMk cId="3212769221" sldId="262"/>
            <ac:spMk id="48" creationId="{E6BF7659-B37B-48F5-9E31-FBCFC4D49AD4}"/>
          </ac:spMkLst>
        </pc:spChg>
        <pc:spChg chg="del">
          <ac:chgData name="鈴木 泰治郎" userId="6772d901-fb9c-47ad-9b32-26bde63bf99d" providerId="ADAL" clId="{D289C913-F08F-4990-8AF0-0EF24D47A1DB}" dt="2020-02-24T21:13:13.556" v="10" actId="478"/>
          <ac:spMkLst>
            <pc:docMk/>
            <pc:sldMk cId="3212769221" sldId="262"/>
            <ac:spMk id="49" creationId="{E8F71AD1-CDE0-476F-A26C-7A61898296EF}"/>
          </ac:spMkLst>
        </pc:spChg>
        <pc:spChg chg="del">
          <ac:chgData name="鈴木 泰治郎" userId="6772d901-fb9c-47ad-9b32-26bde63bf99d" providerId="ADAL" clId="{D289C913-F08F-4990-8AF0-0EF24D47A1DB}" dt="2020-02-24T21:13:08.537" v="6" actId="478"/>
          <ac:spMkLst>
            <pc:docMk/>
            <pc:sldMk cId="3212769221" sldId="262"/>
            <ac:spMk id="51" creationId="{B6413D32-0C43-49A4-BE2E-2947A09705E9}"/>
          </ac:spMkLst>
        </pc:spChg>
        <pc:spChg chg="del">
          <ac:chgData name="鈴木 泰治郎" userId="6772d901-fb9c-47ad-9b32-26bde63bf99d" providerId="ADAL" clId="{D289C913-F08F-4990-8AF0-0EF24D47A1DB}" dt="2020-02-24T21:13:37.931" v="33" actId="478"/>
          <ac:spMkLst>
            <pc:docMk/>
            <pc:sldMk cId="3212769221" sldId="262"/>
            <ac:spMk id="52" creationId="{D904494D-EE11-4129-B4B1-55400B11847D}"/>
          </ac:spMkLst>
        </pc:spChg>
        <pc:spChg chg="mod">
          <ac:chgData name="鈴木 泰治郎" userId="6772d901-fb9c-47ad-9b32-26bde63bf99d" providerId="ADAL" clId="{D289C913-F08F-4990-8AF0-0EF24D47A1DB}" dt="2020-02-24T22:31:28.422" v="1155" actId="1076"/>
          <ac:spMkLst>
            <pc:docMk/>
            <pc:sldMk cId="3212769221" sldId="262"/>
            <ac:spMk id="55" creationId="{C1F02595-FE0E-47BA-A8EF-0623F3EA5B87}"/>
          </ac:spMkLst>
        </pc:spChg>
        <pc:spChg chg="add mod">
          <ac:chgData name="鈴木 泰治郎" userId="6772d901-fb9c-47ad-9b32-26bde63bf99d" providerId="ADAL" clId="{D289C913-F08F-4990-8AF0-0EF24D47A1DB}" dt="2020-02-24T22:40:48.958" v="1370" actId="1076"/>
          <ac:spMkLst>
            <pc:docMk/>
            <pc:sldMk cId="3212769221" sldId="262"/>
            <ac:spMk id="57" creationId="{BFF25E80-4136-41E4-AD14-FF8CC5CF1142}"/>
          </ac:spMkLst>
        </pc:spChg>
        <pc:spChg chg="add mod">
          <ac:chgData name="鈴木 泰治郎" userId="6772d901-fb9c-47ad-9b32-26bde63bf99d" providerId="ADAL" clId="{D289C913-F08F-4990-8AF0-0EF24D47A1DB}" dt="2020-02-24T22:40:38.198" v="1368" actId="255"/>
          <ac:spMkLst>
            <pc:docMk/>
            <pc:sldMk cId="3212769221" sldId="262"/>
            <ac:spMk id="58" creationId="{9F87DCEE-9ACF-4BA7-8516-92267922C011}"/>
          </ac:spMkLst>
        </pc:spChg>
        <pc:spChg chg="del">
          <ac:chgData name="鈴木 泰治郎" userId="6772d901-fb9c-47ad-9b32-26bde63bf99d" providerId="ADAL" clId="{D289C913-F08F-4990-8AF0-0EF24D47A1DB}" dt="2020-02-24T21:13:11.371" v="8" actId="478"/>
          <ac:spMkLst>
            <pc:docMk/>
            <pc:sldMk cId="3212769221" sldId="262"/>
            <ac:spMk id="67" creationId="{6FFC725D-AA74-499E-B591-11C15CF5D841}"/>
          </ac:spMkLst>
        </pc:spChg>
        <pc:spChg chg="del">
          <ac:chgData name="鈴木 泰治郎" userId="6772d901-fb9c-47ad-9b32-26bde63bf99d" providerId="ADAL" clId="{D289C913-F08F-4990-8AF0-0EF24D47A1DB}" dt="2020-02-24T21:13:36.747" v="31" actId="478"/>
          <ac:spMkLst>
            <pc:docMk/>
            <pc:sldMk cId="3212769221" sldId="262"/>
            <ac:spMk id="68" creationId="{2DEBF452-7F4F-43B0-A54E-199D679AABED}"/>
          </ac:spMkLst>
        </pc:spChg>
        <pc:spChg chg="del">
          <ac:chgData name="鈴木 泰治郎" userId="6772d901-fb9c-47ad-9b32-26bde63bf99d" providerId="ADAL" clId="{D289C913-F08F-4990-8AF0-0EF24D47A1DB}" dt="2020-02-24T21:13:38.963" v="34" actId="478"/>
          <ac:spMkLst>
            <pc:docMk/>
            <pc:sldMk cId="3212769221" sldId="262"/>
            <ac:spMk id="69" creationId="{814A8FDF-990D-4EC3-87C3-BBC679EBBF5C}"/>
          </ac:spMkLst>
        </pc:spChg>
        <pc:spChg chg="del">
          <ac:chgData name="鈴木 泰治郎" userId="6772d901-fb9c-47ad-9b32-26bde63bf99d" providerId="ADAL" clId="{D289C913-F08F-4990-8AF0-0EF24D47A1DB}" dt="2020-02-24T21:13:12.493" v="9" actId="478"/>
          <ac:spMkLst>
            <pc:docMk/>
            <pc:sldMk cId="3212769221" sldId="262"/>
            <ac:spMk id="76" creationId="{3FE25676-920E-487D-8533-C19236ACB986}"/>
          </ac:spMkLst>
        </pc:spChg>
        <pc:spChg chg="del">
          <ac:chgData name="鈴木 泰治郎" userId="6772d901-fb9c-47ad-9b32-26bde63bf99d" providerId="ADAL" clId="{D289C913-F08F-4990-8AF0-0EF24D47A1DB}" dt="2020-02-24T21:13:30.265" v="29" actId="478"/>
          <ac:spMkLst>
            <pc:docMk/>
            <pc:sldMk cId="3212769221" sldId="262"/>
            <ac:spMk id="81" creationId="{A2106BA9-F264-4C5F-82FE-199437308C0F}"/>
          </ac:spMkLst>
        </pc:spChg>
        <pc:spChg chg="del">
          <ac:chgData name="鈴木 泰治郎" userId="6772d901-fb9c-47ad-9b32-26bde63bf99d" providerId="ADAL" clId="{D289C913-F08F-4990-8AF0-0EF24D47A1DB}" dt="2020-02-24T21:13:16.101" v="13" actId="478"/>
          <ac:spMkLst>
            <pc:docMk/>
            <pc:sldMk cId="3212769221" sldId="262"/>
            <ac:spMk id="83" creationId="{CB9E848C-C1D8-4D9F-9EC6-D9D8E7081660}"/>
          </ac:spMkLst>
        </pc:spChg>
        <pc:spChg chg="del">
          <ac:chgData name="鈴木 泰治郎" userId="6772d901-fb9c-47ad-9b32-26bde63bf99d" providerId="ADAL" clId="{D289C913-F08F-4990-8AF0-0EF24D47A1DB}" dt="2020-02-24T21:13:17.135" v="15" actId="478"/>
          <ac:spMkLst>
            <pc:docMk/>
            <pc:sldMk cId="3212769221" sldId="262"/>
            <ac:spMk id="88" creationId="{47255FB8-4425-41A8-9669-A8D56D599CAB}"/>
          </ac:spMkLst>
        </pc:spChg>
        <pc:spChg chg="del">
          <ac:chgData name="鈴木 泰治郎" userId="6772d901-fb9c-47ad-9b32-26bde63bf99d" providerId="ADAL" clId="{D289C913-F08F-4990-8AF0-0EF24D47A1DB}" dt="2020-02-24T21:13:31.167" v="30" actId="478"/>
          <ac:spMkLst>
            <pc:docMk/>
            <pc:sldMk cId="3212769221" sldId="262"/>
            <ac:spMk id="94" creationId="{BD9D068A-67F4-4015-BF86-4AA706BEF963}"/>
          </ac:spMkLst>
        </pc:spChg>
        <pc:spChg chg="del mod">
          <ac:chgData name="鈴木 泰治郎" userId="6772d901-fb9c-47ad-9b32-26bde63bf99d" providerId="ADAL" clId="{D289C913-F08F-4990-8AF0-0EF24D47A1DB}" dt="2020-02-24T21:13:25.856" v="26" actId="478"/>
          <ac:spMkLst>
            <pc:docMk/>
            <pc:sldMk cId="3212769221" sldId="262"/>
            <ac:spMk id="95" creationId="{3A151079-1CCA-42CB-822E-997EA1BCE916}"/>
          </ac:spMkLst>
        </pc:spChg>
        <pc:spChg chg="del">
          <ac:chgData name="鈴木 泰治郎" userId="6772d901-fb9c-47ad-9b32-26bde63bf99d" providerId="ADAL" clId="{D289C913-F08F-4990-8AF0-0EF24D47A1DB}" dt="2020-02-24T21:13:20.086" v="17" actId="478"/>
          <ac:spMkLst>
            <pc:docMk/>
            <pc:sldMk cId="3212769221" sldId="262"/>
            <ac:spMk id="96" creationId="{11AD9804-AC89-4CD3-8FC2-B60351A3E394}"/>
          </ac:spMkLst>
        </pc:spChg>
        <pc:spChg chg="del">
          <ac:chgData name="鈴木 泰治郎" userId="6772d901-fb9c-47ad-9b32-26bde63bf99d" providerId="ADAL" clId="{D289C913-F08F-4990-8AF0-0EF24D47A1DB}" dt="2020-02-24T21:13:19.098" v="16" actId="478"/>
          <ac:spMkLst>
            <pc:docMk/>
            <pc:sldMk cId="3212769221" sldId="262"/>
            <ac:spMk id="100" creationId="{64DEC16B-B1AC-49E8-A430-E6EEC4E610BE}"/>
          </ac:spMkLst>
        </pc:spChg>
        <pc:spChg chg="del">
          <ac:chgData name="鈴木 泰治郎" userId="6772d901-fb9c-47ad-9b32-26bde63bf99d" providerId="ADAL" clId="{D289C913-F08F-4990-8AF0-0EF24D47A1DB}" dt="2020-02-24T21:13:21.481" v="19" actId="478"/>
          <ac:spMkLst>
            <pc:docMk/>
            <pc:sldMk cId="3212769221" sldId="262"/>
            <ac:spMk id="102" creationId="{3DCF1605-226E-48F6-813E-A14AEB7960B1}"/>
          </ac:spMkLst>
        </pc:spChg>
        <pc:spChg chg="del">
          <ac:chgData name="鈴木 泰治郎" userId="6772d901-fb9c-47ad-9b32-26bde63bf99d" providerId="ADAL" clId="{D289C913-F08F-4990-8AF0-0EF24D47A1DB}" dt="2020-02-24T21:13:26.869" v="27" actId="478"/>
          <ac:spMkLst>
            <pc:docMk/>
            <pc:sldMk cId="3212769221" sldId="262"/>
            <ac:spMk id="108" creationId="{584E49F1-AD6C-4778-899A-B7D4E9601BA2}"/>
          </ac:spMkLst>
        </pc:spChg>
        <pc:spChg chg="del">
          <ac:chgData name="鈴木 泰治郎" userId="6772d901-fb9c-47ad-9b32-26bde63bf99d" providerId="ADAL" clId="{D289C913-F08F-4990-8AF0-0EF24D47A1DB}" dt="2020-02-24T21:13:27.902" v="28" actId="478"/>
          <ac:spMkLst>
            <pc:docMk/>
            <pc:sldMk cId="3212769221" sldId="262"/>
            <ac:spMk id="109" creationId="{E61A1114-CC46-4D9C-96D0-0BB6AEFDCA99}"/>
          </ac:spMkLst>
        </pc:spChg>
        <pc:spChg chg="del">
          <ac:chgData name="鈴木 泰治郎" userId="6772d901-fb9c-47ad-9b32-26bde63bf99d" providerId="ADAL" clId="{D289C913-F08F-4990-8AF0-0EF24D47A1DB}" dt="2020-02-24T21:13:20.930" v="18" actId="478"/>
          <ac:spMkLst>
            <pc:docMk/>
            <pc:sldMk cId="3212769221" sldId="262"/>
            <ac:spMk id="110" creationId="{A878D1B2-D36F-478F-A72C-1D240ACDD1AC}"/>
          </ac:spMkLst>
        </pc:spChg>
        <pc:spChg chg="del">
          <ac:chgData name="鈴木 泰治郎" userId="6772d901-fb9c-47ad-9b32-26bde63bf99d" providerId="ADAL" clId="{D289C913-F08F-4990-8AF0-0EF24D47A1DB}" dt="2020-02-24T21:13:09.727" v="7" actId="478"/>
          <ac:spMkLst>
            <pc:docMk/>
            <pc:sldMk cId="3212769221" sldId="262"/>
            <ac:spMk id="111" creationId="{84EF16B3-2530-4FD4-BAAC-F7E6960DF791}"/>
          </ac:spMkLst>
        </pc:spChg>
        <pc:grpChg chg="add mod">
          <ac:chgData name="鈴木 泰治郎" userId="6772d901-fb9c-47ad-9b32-26bde63bf99d" providerId="ADAL" clId="{D289C913-F08F-4990-8AF0-0EF24D47A1DB}" dt="2020-02-24T23:54:40.949" v="3831" actId="1076"/>
          <ac:grpSpMkLst>
            <pc:docMk/>
            <pc:sldMk cId="3212769221" sldId="262"/>
            <ac:grpSpMk id="9" creationId="{B4BCBB2D-B7A1-4F8C-9DF4-906298BCBAF7}"/>
          </ac:grpSpMkLst>
        </pc:grpChg>
        <pc:grpChg chg="del">
          <ac:chgData name="鈴木 泰治郎" userId="6772d901-fb9c-47ad-9b32-26bde63bf99d" providerId="ADAL" clId="{D289C913-F08F-4990-8AF0-0EF24D47A1DB}" dt="2020-02-24T21:13:37.338" v="32" actId="478"/>
          <ac:grpSpMkLst>
            <pc:docMk/>
            <pc:sldMk cId="3212769221" sldId="262"/>
            <ac:grpSpMk id="12" creationId="{3D0D7A5A-70D0-4ABF-8A65-E3C39185391B}"/>
          </ac:grpSpMkLst>
        </pc:grpChg>
        <pc:grpChg chg="del">
          <ac:chgData name="鈴木 泰治郎" userId="6772d901-fb9c-47ad-9b32-26bde63bf99d" providerId="ADAL" clId="{D289C913-F08F-4990-8AF0-0EF24D47A1DB}" dt="2020-02-24T21:13:16.470" v="14" actId="478"/>
          <ac:grpSpMkLst>
            <pc:docMk/>
            <pc:sldMk cId="3212769221" sldId="262"/>
            <ac:grpSpMk id="25" creationId="{38E1D402-D3A6-49D8-A854-19A089447D4A}"/>
          </ac:grpSpMkLst>
        </pc:grpChg>
        <pc:grpChg chg="del">
          <ac:chgData name="鈴木 泰治郎" userId="6772d901-fb9c-47ad-9b32-26bde63bf99d" providerId="ADAL" clId="{D289C913-F08F-4990-8AF0-0EF24D47A1DB}" dt="2020-02-24T21:13:15.126" v="12" actId="478"/>
          <ac:grpSpMkLst>
            <pc:docMk/>
            <pc:sldMk cId="3212769221" sldId="262"/>
            <ac:grpSpMk id="26" creationId="{6E8BC821-C169-4608-9FC0-C78CF0C39929}"/>
          </ac:grpSpMkLst>
        </pc:grpChg>
        <pc:grpChg chg="add del mod">
          <ac:chgData name="鈴木 泰治郎" userId="6772d901-fb9c-47ad-9b32-26bde63bf99d" providerId="ADAL" clId="{D289C913-F08F-4990-8AF0-0EF24D47A1DB}" dt="2020-02-24T22:24:45.157" v="978" actId="478"/>
          <ac:grpSpMkLst>
            <pc:docMk/>
            <pc:sldMk cId="3212769221" sldId="262"/>
            <ac:grpSpMk id="54" creationId="{51197175-6252-407D-A9D8-18961E026396}"/>
          </ac:grpSpMkLst>
        </pc:grpChg>
        <pc:grpChg chg="add mod">
          <ac:chgData name="鈴木 泰治郎" userId="6772d901-fb9c-47ad-9b32-26bde63bf99d" providerId="ADAL" clId="{D289C913-F08F-4990-8AF0-0EF24D47A1DB}" dt="2020-02-24T22:31:28.422" v="1155" actId="1076"/>
          <ac:grpSpMkLst>
            <pc:docMk/>
            <pc:sldMk cId="3212769221" sldId="262"/>
            <ac:grpSpMk id="59" creationId="{060FC16D-DEA4-4356-8E38-0F1E3C12E8D4}"/>
          </ac:grpSpMkLst>
        </pc:grpChg>
        <pc:grpChg chg="del">
          <ac:chgData name="鈴木 泰治郎" userId="6772d901-fb9c-47ad-9b32-26bde63bf99d" providerId="ADAL" clId="{D289C913-F08F-4990-8AF0-0EF24D47A1DB}" dt="2020-02-24T21:13:23.282" v="22" actId="478"/>
          <ac:grpSpMkLst>
            <pc:docMk/>
            <pc:sldMk cId="3212769221" sldId="262"/>
            <ac:grpSpMk id="103" creationId="{FBD849B9-F9F7-4E4D-8A17-8CF54BDD0B35}"/>
          </ac:grpSpMkLst>
        </pc:grpChg>
        <pc:picChg chg="del">
          <ac:chgData name="鈴木 泰治郎" userId="6772d901-fb9c-47ad-9b32-26bde63bf99d" providerId="ADAL" clId="{D289C913-F08F-4990-8AF0-0EF24D47A1DB}" dt="2020-02-24T21:13:19.098" v="16" actId="478"/>
          <ac:picMkLst>
            <pc:docMk/>
            <pc:sldMk cId="3212769221" sldId="262"/>
            <ac:picMk id="27" creationId="{CE6150F1-64D0-4731-BE27-3573196166C3}"/>
          </ac:picMkLst>
        </pc:picChg>
        <pc:picChg chg="del">
          <ac:chgData name="鈴木 泰治郎" userId="6772d901-fb9c-47ad-9b32-26bde63bf99d" providerId="ADAL" clId="{D289C913-F08F-4990-8AF0-0EF24D47A1DB}" dt="2020-02-24T21:13:23.822" v="23" actId="478"/>
          <ac:picMkLst>
            <pc:docMk/>
            <pc:sldMk cId="3212769221" sldId="262"/>
            <ac:picMk id="28" creationId="{79213D2F-3AEF-4DB6-9326-76CFD3E459F3}"/>
          </ac:picMkLst>
        </pc:picChg>
        <pc:picChg chg="add del">
          <ac:chgData name="鈴木 泰治郎" userId="6772d901-fb9c-47ad-9b32-26bde63bf99d" providerId="ADAL" clId="{D289C913-F08F-4990-8AF0-0EF24D47A1DB}" dt="2020-02-24T22:22:43.187" v="975"/>
          <ac:picMkLst>
            <pc:docMk/>
            <pc:sldMk cId="3212769221" sldId="262"/>
            <ac:picMk id="53" creationId="{8C144CA7-B4CC-484D-A751-E666FD1FD2FF}"/>
          </ac:picMkLst>
        </pc:picChg>
        <pc:picChg chg="del">
          <ac:chgData name="鈴木 泰治郎" userId="6772d901-fb9c-47ad-9b32-26bde63bf99d" providerId="ADAL" clId="{D289C913-F08F-4990-8AF0-0EF24D47A1DB}" dt="2020-02-24T22:24:45.157" v="978" actId="478"/>
          <ac:picMkLst>
            <pc:docMk/>
            <pc:sldMk cId="3212769221" sldId="262"/>
            <ac:picMk id="56" creationId="{4ED65E89-A75F-444C-ABF8-89E2E7FF02EC}"/>
          </ac:picMkLst>
        </pc:picChg>
        <pc:picChg chg="del">
          <ac:chgData name="鈴木 泰治郎" userId="6772d901-fb9c-47ad-9b32-26bde63bf99d" providerId="ADAL" clId="{D289C913-F08F-4990-8AF0-0EF24D47A1DB}" dt="2020-02-24T21:13:19.098" v="16" actId="478"/>
          <ac:picMkLst>
            <pc:docMk/>
            <pc:sldMk cId="3212769221" sldId="262"/>
            <ac:picMk id="98" creationId="{83FA984F-520F-4906-BA77-4A86AB101E54}"/>
          </ac:picMkLst>
        </pc:picChg>
        <pc:picChg chg="del">
          <ac:chgData name="鈴木 泰治郎" userId="6772d901-fb9c-47ad-9b32-26bde63bf99d" providerId="ADAL" clId="{D289C913-F08F-4990-8AF0-0EF24D47A1DB}" dt="2020-02-24T21:13:07.666" v="5" actId="478"/>
          <ac:picMkLst>
            <pc:docMk/>
            <pc:sldMk cId="3212769221" sldId="262"/>
            <ac:picMk id="1026" creationId="{B05B0338-A7F8-428C-9160-916A88CCE37D}"/>
          </ac:picMkLst>
        </pc:picChg>
      </pc:sldChg>
      <pc:sldChg chg="add del">
        <pc:chgData name="鈴木 泰治郎" userId="6772d901-fb9c-47ad-9b32-26bde63bf99d" providerId="ADAL" clId="{D289C913-F08F-4990-8AF0-0EF24D47A1DB}" dt="2020-02-24T21:23:54.686" v="106" actId="47"/>
        <pc:sldMkLst>
          <pc:docMk/>
          <pc:sldMk cId="1543937837" sldId="263"/>
        </pc:sldMkLst>
      </pc:sldChg>
      <pc:sldChg chg="add del">
        <pc:chgData name="鈴木 泰治郎" userId="6772d901-fb9c-47ad-9b32-26bde63bf99d" providerId="ADAL" clId="{D289C913-F08F-4990-8AF0-0EF24D47A1DB}" dt="2020-02-24T21:23:55.612" v="107" actId="47"/>
        <pc:sldMkLst>
          <pc:docMk/>
          <pc:sldMk cId="3506247666" sldId="264"/>
        </pc:sldMkLst>
      </pc:sldChg>
      <pc:sldChg chg="add del">
        <pc:chgData name="鈴木 泰治郎" userId="6772d901-fb9c-47ad-9b32-26bde63bf99d" providerId="ADAL" clId="{D289C913-F08F-4990-8AF0-0EF24D47A1DB}" dt="2020-02-24T21:23:56.439" v="108" actId="47"/>
        <pc:sldMkLst>
          <pc:docMk/>
          <pc:sldMk cId="2551111939" sldId="265"/>
        </pc:sldMkLst>
      </pc:sldChg>
      <pc:sldChg chg="addSp delSp modSp add">
        <pc:chgData name="鈴木 泰治郎" userId="6772d901-fb9c-47ad-9b32-26bde63bf99d" providerId="ADAL" clId="{D289C913-F08F-4990-8AF0-0EF24D47A1DB}" dt="2020-02-24T22:44:08.878" v="1442" actId="1038"/>
        <pc:sldMkLst>
          <pc:docMk/>
          <pc:sldMk cId="591733412" sldId="266"/>
        </pc:sldMkLst>
        <pc:spChg chg="add mod ord">
          <ac:chgData name="鈴木 泰治郎" userId="6772d901-fb9c-47ad-9b32-26bde63bf99d" providerId="ADAL" clId="{D289C913-F08F-4990-8AF0-0EF24D47A1DB}" dt="2020-02-24T21:49:40.270" v="434" actId="164"/>
          <ac:spMkLst>
            <pc:docMk/>
            <pc:sldMk cId="591733412" sldId="266"/>
            <ac:spMk id="2" creationId="{C13DD5A8-9482-46AD-A7DD-885ECD94E81D}"/>
          </ac:spMkLst>
        </pc:spChg>
        <pc:spChg chg="mod">
          <ac:chgData name="鈴木 泰治郎" userId="6772d901-fb9c-47ad-9b32-26bde63bf99d" providerId="ADAL" clId="{D289C913-F08F-4990-8AF0-0EF24D47A1DB}" dt="2020-02-24T22:31:00.690" v="1134" actId="1076"/>
          <ac:spMkLst>
            <pc:docMk/>
            <pc:sldMk cId="591733412" sldId="266"/>
            <ac:spMk id="7" creationId="{BF9E9844-F55D-44C3-8D73-ADF0F386704F}"/>
          </ac:spMkLst>
        </pc:spChg>
        <pc:spChg chg="add mod">
          <ac:chgData name="鈴木 泰治郎" userId="6772d901-fb9c-47ad-9b32-26bde63bf99d" providerId="ADAL" clId="{D289C913-F08F-4990-8AF0-0EF24D47A1DB}" dt="2020-02-24T22:41:17.933" v="1382" actId="1076"/>
          <ac:spMkLst>
            <pc:docMk/>
            <pc:sldMk cId="591733412" sldId="266"/>
            <ac:spMk id="9" creationId="{2A1AF27E-1055-41D7-AEC6-C386978C67EB}"/>
          </ac:spMkLst>
        </pc:spChg>
        <pc:spChg chg="add mod">
          <ac:chgData name="鈴木 泰治郎" userId="6772d901-fb9c-47ad-9b32-26bde63bf99d" providerId="ADAL" clId="{D289C913-F08F-4990-8AF0-0EF24D47A1DB}" dt="2020-02-24T22:31:06.686" v="1135" actId="1076"/>
          <ac:spMkLst>
            <pc:docMk/>
            <pc:sldMk cId="591733412" sldId="266"/>
            <ac:spMk id="10" creationId="{7DC309DE-6CBF-44E4-ACC3-DE2C9FAF7533}"/>
          </ac:spMkLst>
        </pc:spChg>
        <pc:spChg chg="add del">
          <ac:chgData name="鈴木 泰治郎" userId="6772d901-fb9c-47ad-9b32-26bde63bf99d" providerId="ADAL" clId="{D289C913-F08F-4990-8AF0-0EF24D47A1DB}" dt="2020-02-24T21:54:56.460" v="643"/>
          <ac:spMkLst>
            <pc:docMk/>
            <pc:sldMk cId="591733412" sldId="266"/>
            <ac:spMk id="11" creationId="{0CCDA9DF-EC67-45FD-90A0-1DD8510575D7}"/>
          </ac:spMkLst>
        </pc:spChg>
        <pc:grpChg chg="add mod">
          <ac:chgData name="鈴木 泰治郎" userId="6772d901-fb9c-47ad-9b32-26bde63bf99d" providerId="ADAL" clId="{D289C913-F08F-4990-8AF0-0EF24D47A1DB}" dt="2020-02-24T22:44:08.878" v="1442" actId="1038"/>
          <ac:grpSpMkLst>
            <pc:docMk/>
            <pc:sldMk cId="591733412" sldId="266"/>
            <ac:grpSpMk id="3" creationId="{2B107CDA-AB5F-4330-84D6-2E40886CB6C4}"/>
          </ac:grpSpMkLst>
        </pc:grpChg>
        <pc:picChg chg="add mod">
          <ac:chgData name="鈴木 泰治郎" userId="6772d901-fb9c-47ad-9b32-26bde63bf99d" providerId="ADAL" clId="{D289C913-F08F-4990-8AF0-0EF24D47A1DB}" dt="2020-02-24T22:44:08.878" v="1442" actId="1038"/>
          <ac:picMkLst>
            <pc:docMk/>
            <pc:sldMk cId="591733412" sldId="266"/>
            <ac:picMk id="8" creationId="{C7C5239F-BB9C-41E2-A982-DF543035780B}"/>
          </ac:picMkLst>
        </pc:picChg>
      </pc:sldChg>
      <pc:sldChg chg="addSp delSp modSp add">
        <pc:chgData name="鈴木 泰治郎" userId="6772d901-fb9c-47ad-9b32-26bde63bf99d" providerId="ADAL" clId="{D289C913-F08F-4990-8AF0-0EF24D47A1DB}" dt="2020-02-24T23:54:53.487" v="3833" actId="1076"/>
        <pc:sldMkLst>
          <pc:docMk/>
          <pc:sldMk cId="1254852667" sldId="267"/>
        </pc:sldMkLst>
        <pc:spChg chg="add mod">
          <ac:chgData name="鈴木 泰治郎" userId="6772d901-fb9c-47ad-9b32-26bde63bf99d" providerId="ADAL" clId="{D289C913-F08F-4990-8AF0-0EF24D47A1DB}" dt="2020-02-24T22:31:16.657" v="1152" actId="1035"/>
          <ac:spMkLst>
            <pc:docMk/>
            <pc:sldMk cId="1254852667" sldId="267"/>
            <ac:spMk id="2" creationId="{31960BE4-C487-447D-B6FB-C8466370D4D0}"/>
          </ac:spMkLst>
        </pc:spChg>
        <pc:spChg chg="add mod ord">
          <ac:chgData name="鈴木 泰治郎" userId="6772d901-fb9c-47ad-9b32-26bde63bf99d" providerId="ADAL" clId="{D289C913-F08F-4990-8AF0-0EF24D47A1DB}" dt="2020-02-24T22:18:43.776" v="940" actId="166"/>
          <ac:spMkLst>
            <pc:docMk/>
            <pc:sldMk cId="1254852667" sldId="267"/>
            <ac:spMk id="3" creationId="{57CD27AC-818A-4ED2-81C6-FA71746A35DE}"/>
          </ac:spMkLst>
        </pc:spChg>
        <pc:spChg chg="add mod">
          <ac:chgData name="鈴木 泰治郎" userId="6772d901-fb9c-47ad-9b32-26bde63bf99d" providerId="ADAL" clId="{D289C913-F08F-4990-8AF0-0EF24D47A1DB}" dt="2020-02-24T22:41:06.399" v="1376" actId="1076"/>
          <ac:spMkLst>
            <pc:docMk/>
            <pc:sldMk cId="1254852667" sldId="267"/>
            <ac:spMk id="11" creationId="{7BCF0D0B-0759-48A7-9E6A-6FF22B961856}"/>
          </ac:spMkLst>
        </pc:spChg>
        <pc:spChg chg="add mod">
          <ac:chgData name="鈴木 泰治郎" userId="6772d901-fb9c-47ad-9b32-26bde63bf99d" providerId="ADAL" clId="{D289C913-F08F-4990-8AF0-0EF24D47A1DB}" dt="2020-02-24T22:31:16.657" v="1152" actId="1035"/>
          <ac:spMkLst>
            <pc:docMk/>
            <pc:sldMk cId="1254852667" sldId="267"/>
            <ac:spMk id="12" creationId="{659C34BC-F553-45A0-818B-F18C24120881}"/>
          </ac:spMkLst>
        </pc:spChg>
        <pc:spChg chg="add del mod">
          <ac:chgData name="鈴木 泰治郎" userId="6772d901-fb9c-47ad-9b32-26bde63bf99d" providerId="ADAL" clId="{D289C913-F08F-4990-8AF0-0EF24D47A1DB}" dt="2020-02-24T22:41:06.399" v="1376" actId="1076"/>
          <ac:spMkLst>
            <pc:docMk/>
            <pc:sldMk cId="1254852667" sldId="267"/>
            <ac:spMk id="24" creationId="{6A67C66D-9559-4D33-8128-1E095DBF7B53}"/>
          </ac:spMkLst>
        </pc:spChg>
        <pc:spChg chg="add mod">
          <ac:chgData name="鈴木 泰治郎" userId="6772d901-fb9c-47ad-9b32-26bde63bf99d" providerId="ADAL" clId="{D289C913-F08F-4990-8AF0-0EF24D47A1DB}" dt="2020-02-24T22:31:16.657" v="1152" actId="1035"/>
          <ac:spMkLst>
            <pc:docMk/>
            <pc:sldMk cId="1254852667" sldId="267"/>
            <ac:spMk id="25" creationId="{A4CE2BA3-10A3-4AAB-A522-7251C3D325F7}"/>
          </ac:spMkLst>
        </pc:spChg>
        <pc:spChg chg="add mod">
          <ac:chgData name="鈴木 泰治郎" userId="6772d901-fb9c-47ad-9b32-26bde63bf99d" providerId="ADAL" clId="{D289C913-F08F-4990-8AF0-0EF24D47A1DB}" dt="2020-02-24T22:17:58.413" v="934" actId="164"/>
          <ac:spMkLst>
            <pc:docMk/>
            <pc:sldMk cId="1254852667" sldId="267"/>
            <ac:spMk id="28" creationId="{4D14B724-F201-42C4-9555-FB735CCC872D}"/>
          </ac:spMkLst>
        </pc:spChg>
        <pc:spChg chg="add mod">
          <ac:chgData name="鈴木 泰治郎" userId="6772d901-fb9c-47ad-9b32-26bde63bf99d" providerId="ADAL" clId="{D289C913-F08F-4990-8AF0-0EF24D47A1DB}" dt="2020-02-24T22:31:16.657" v="1152" actId="1035"/>
          <ac:spMkLst>
            <pc:docMk/>
            <pc:sldMk cId="1254852667" sldId="267"/>
            <ac:spMk id="30" creationId="{7DC93034-E0AC-4700-BEFA-0D9FFCDD0A9C}"/>
          </ac:spMkLst>
        </pc:spChg>
        <pc:spChg chg="add mod">
          <ac:chgData name="鈴木 泰治郎" userId="6772d901-fb9c-47ad-9b32-26bde63bf99d" providerId="ADAL" clId="{D289C913-F08F-4990-8AF0-0EF24D47A1DB}" dt="2020-02-24T22:19:05.318" v="944" actId="571"/>
          <ac:spMkLst>
            <pc:docMk/>
            <pc:sldMk cId="1254852667" sldId="267"/>
            <ac:spMk id="34" creationId="{FE6E673C-CECE-4B61-8997-599C1B90AEE2}"/>
          </ac:spMkLst>
        </pc:spChg>
        <pc:spChg chg="mod">
          <ac:chgData name="鈴木 泰治郎" userId="6772d901-fb9c-47ad-9b32-26bde63bf99d" providerId="ADAL" clId="{D289C913-F08F-4990-8AF0-0EF24D47A1DB}" dt="2020-02-24T23:46:59.261" v="3798" actId="14100"/>
          <ac:spMkLst>
            <pc:docMk/>
            <pc:sldMk cId="1254852667" sldId="267"/>
            <ac:spMk id="38" creationId="{4FDC0431-0D08-4908-AD9D-82EFEACE5B83}"/>
          </ac:spMkLst>
        </pc:spChg>
        <pc:spChg chg="mod">
          <ac:chgData name="鈴木 泰治郎" userId="6772d901-fb9c-47ad-9b32-26bde63bf99d" providerId="ADAL" clId="{D289C913-F08F-4990-8AF0-0EF24D47A1DB}" dt="2020-02-24T23:47:36.590" v="3804" actId="1076"/>
          <ac:spMkLst>
            <pc:docMk/>
            <pc:sldMk cId="1254852667" sldId="267"/>
            <ac:spMk id="39" creationId="{B0C81E0C-923D-4015-A5CD-9731FCF95230}"/>
          </ac:spMkLst>
        </pc:spChg>
        <pc:grpChg chg="add mod">
          <ac:chgData name="鈴木 泰治郎" userId="6772d901-fb9c-47ad-9b32-26bde63bf99d" providerId="ADAL" clId="{D289C913-F08F-4990-8AF0-0EF24D47A1DB}" dt="2020-02-24T22:31:16.657" v="1152" actId="1035"/>
          <ac:grpSpMkLst>
            <pc:docMk/>
            <pc:sldMk cId="1254852667" sldId="267"/>
            <ac:grpSpMk id="8" creationId="{14168A23-D9BD-4658-821A-08F051428AB2}"/>
          </ac:grpSpMkLst>
        </pc:grpChg>
        <pc:grpChg chg="add del mod">
          <ac:chgData name="鈴木 泰治郎" userId="6772d901-fb9c-47ad-9b32-26bde63bf99d" providerId="ADAL" clId="{D289C913-F08F-4990-8AF0-0EF24D47A1DB}" dt="2020-02-24T21:56:40.145" v="659"/>
          <ac:grpSpMkLst>
            <pc:docMk/>
            <pc:sldMk cId="1254852667" sldId="267"/>
            <ac:grpSpMk id="14" creationId="{E12D653E-F860-49DA-9313-E2F2F1743ECC}"/>
          </ac:grpSpMkLst>
        </pc:grpChg>
        <pc:grpChg chg="add mod">
          <ac:chgData name="鈴木 泰治郎" userId="6772d901-fb9c-47ad-9b32-26bde63bf99d" providerId="ADAL" clId="{D289C913-F08F-4990-8AF0-0EF24D47A1DB}" dt="2020-02-24T21:57:36.937" v="678" actId="571"/>
          <ac:grpSpMkLst>
            <pc:docMk/>
            <pc:sldMk cId="1254852667" sldId="267"/>
            <ac:grpSpMk id="18" creationId="{2C8EE6FD-8B6F-4386-9832-EF3FDF6C33E4}"/>
          </ac:grpSpMkLst>
        </pc:grpChg>
        <pc:grpChg chg="add mod">
          <ac:chgData name="鈴木 泰治郎" userId="6772d901-fb9c-47ad-9b32-26bde63bf99d" providerId="ADAL" clId="{D289C913-F08F-4990-8AF0-0EF24D47A1DB}" dt="2020-02-24T22:31:16.657" v="1152" actId="1035"/>
          <ac:grpSpMkLst>
            <pc:docMk/>
            <pc:sldMk cId="1254852667" sldId="267"/>
            <ac:grpSpMk id="21" creationId="{02C3C7D6-D7D8-4BB3-8523-FC5950A8DC27}"/>
          </ac:grpSpMkLst>
        </pc:grpChg>
        <pc:grpChg chg="add mod">
          <ac:chgData name="鈴木 泰治郎" userId="6772d901-fb9c-47ad-9b32-26bde63bf99d" providerId="ADAL" clId="{D289C913-F08F-4990-8AF0-0EF24D47A1DB}" dt="2020-02-24T22:31:16.657" v="1152" actId="1035"/>
          <ac:grpSpMkLst>
            <pc:docMk/>
            <pc:sldMk cId="1254852667" sldId="267"/>
            <ac:grpSpMk id="29" creationId="{D54A2C6F-E38F-4F9B-A977-CDCE2C3DA221}"/>
          </ac:grpSpMkLst>
        </pc:grpChg>
        <pc:grpChg chg="add mod">
          <ac:chgData name="鈴木 泰治郎" userId="6772d901-fb9c-47ad-9b32-26bde63bf99d" providerId="ADAL" clId="{D289C913-F08F-4990-8AF0-0EF24D47A1DB}" dt="2020-02-24T22:19:05.318" v="944" actId="571"/>
          <ac:grpSpMkLst>
            <pc:docMk/>
            <pc:sldMk cId="1254852667" sldId="267"/>
            <ac:grpSpMk id="31" creationId="{EDD4E64B-686D-4FC5-8918-87B4F04C0974}"/>
          </ac:grpSpMkLst>
        </pc:grpChg>
        <pc:grpChg chg="add mod">
          <ac:chgData name="鈴木 泰治郎" userId="6772d901-fb9c-47ad-9b32-26bde63bf99d" providerId="ADAL" clId="{D289C913-F08F-4990-8AF0-0EF24D47A1DB}" dt="2020-02-24T22:31:16.657" v="1152" actId="1035"/>
          <ac:grpSpMkLst>
            <pc:docMk/>
            <pc:sldMk cId="1254852667" sldId="267"/>
            <ac:grpSpMk id="35" creationId="{79371AE3-F33E-4CB0-B839-AC5CFF87BB5C}"/>
          </ac:grpSpMkLst>
        </pc:grpChg>
        <pc:grpChg chg="add mod">
          <ac:chgData name="鈴木 泰治郎" userId="6772d901-fb9c-47ad-9b32-26bde63bf99d" providerId="ADAL" clId="{D289C913-F08F-4990-8AF0-0EF24D47A1DB}" dt="2020-02-24T22:31:16.657" v="1152" actId="1035"/>
          <ac:grpSpMkLst>
            <pc:docMk/>
            <pc:sldMk cId="1254852667" sldId="267"/>
            <ac:grpSpMk id="36" creationId="{84676231-6BBF-41DC-9531-3A8FC3D6B189}"/>
          </ac:grpSpMkLst>
        </pc:grpChg>
        <pc:grpChg chg="add mod">
          <ac:chgData name="鈴木 泰治郎" userId="6772d901-fb9c-47ad-9b32-26bde63bf99d" providerId="ADAL" clId="{D289C913-F08F-4990-8AF0-0EF24D47A1DB}" dt="2020-02-24T23:54:53.487" v="3833" actId="1076"/>
          <ac:grpSpMkLst>
            <pc:docMk/>
            <pc:sldMk cId="1254852667" sldId="267"/>
            <ac:grpSpMk id="37" creationId="{AE01C38B-E091-4A48-AA9B-800F225911EE}"/>
          </ac:grpSpMkLst>
        </pc:grpChg>
        <pc:picChg chg="mod">
          <ac:chgData name="鈴木 泰治郎" userId="6772d901-fb9c-47ad-9b32-26bde63bf99d" providerId="ADAL" clId="{D289C913-F08F-4990-8AF0-0EF24D47A1DB}" dt="2020-02-24T21:57:39.520" v="679" actId="1076"/>
          <ac:picMkLst>
            <pc:docMk/>
            <pc:sldMk cId="1254852667" sldId="267"/>
            <ac:picMk id="10" creationId="{A025670D-CC46-4ACC-A979-EADC387FC383}"/>
          </ac:picMkLst>
        </pc:picChg>
        <pc:picChg chg="add mod">
          <ac:chgData name="鈴木 泰治郎" userId="6772d901-fb9c-47ad-9b32-26bde63bf99d" providerId="ADAL" clId="{D289C913-F08F-4990-8AF0-0EF24D47A1DB}" dt="2020-02-24T22:21:02.922" v="967" actId="164"/>
          <ac:picMkLst>
            <pc:docMk/>
            <pc:sldMk cId="1254852667" sldId="267"/>
            <ac:picMk id="13" creationId="{D456602C-C93B-4935-A31E-70969B4F5CE5}"/>
          </ac:picMkLst>
        </pc:picChg>
        <pc:picChg chg="add del mod">
          <ac:chgData name="鈴木 泰治郎" userId="6772d901-fb9c-47ad-9b32-26bde63bf99d" providerId="ADAL" clId="{D289C913-F08F-4990-8AF0-0EF24D47A1DB}" dt="2020-02-24T21:57:35.131" v="675"/>
          <ac:picMkLst>
            <pc:docMk/>
            <pc:sldMk cId="1254852667" sldId="267"/>
            <ac:picMk id="17" creationId="{4DB74357-4645-4A3F-AA8F-2E6387923BCD}"/>
          </ac:picMkLst>
        </pc:picChg>
        <pc:picChg chg="mod">
          <ac:chgData name="鈴木 泰治郎" userId="6772d901-fb9c-47ad-9b32-26bde63bf99d" providerId="ADAL" clId="{D289C913-F08F-4990-8AF0-0EF24D47A1DB}" dt="2020-02-24T21:58:21.487" v="687" actId="1076"/>
          <ac:picMkLst>
            <pc:docMk/>
            <pc:sldMk cId="1254852667" sldId="267"/>
            <ac:picMk id="23" creationId="{C9FE345D-88F5-4525-9597-BC6F2C89AD4F}"/>
          </ac:picMkLst>
        </pc:picChg>
        <pc:picChg chg="add mod">
          <ac:chgData name="鈴木 泰治郎" userId="6772d901-fb9c-47ad-9b32-26bde63bf99d" providerId="ADAL" clId="{D289C913-F08F-4990-8AF0-0EF24D47A1DB}" dt="2020-02-24T22:21:07.702" v="968" actId="164"/>
          <ac:picMkLst>
            <pc:docMk/>
            <pc:sldMk cId="1254852667" sldId="267"/>
            <ac:picMk id="26" creationId="{C102E590-3892-4E4F-AF86-0CBBB2220CFA}"/>
          </ac:picMkLst>
        </pc:picChg>
        <pc:picChg chg="add mod">
          <ac:chgData name="鈴木 泰治郎" userId="6772d901-fb9c-47ad-9b32-26bde63bf99d" providerId="ADAL" clId="{D289C913-F08F-4990-8AF0-0EF24D47A1DB}" dt="2020-02-24T22:21:07.702" v="968" actId="164"/>
          <ac:picMkLst>
            <pc:docMk/>
            <pc:sldMk cId="1254852667" sldId="267"/>
            <ac:picMk id="27" creationId="{E4FF847A-205A-4E19-913B-60AD88FD6DA8}"/>
          </ac:picMkLst>
        </pc:picChg>
      </pc:sldChg>
      <pc:sldChg chg="addSp delSp modSp add">
        <pc:chgData name="鈴木 泰治郎" userId="6772d901-fb9c-47ad-9b32-26bde63bf99d" providerId="ADAL" clId="{D289C913-F08F-4990-8AF0-0EF24D47A1DB}" dt="2020-02-24T23:50:33.214" v="3819" actId="1076"/>
        <pc:sldMkLst>
          <pc:docMk/>
          <pc:sldMk cId="3297333140" sldId="268"/>
        </pc:sldMkLst>
        <pc:spChg chg="mod">
          <ac:chgData name="鈴木 泰治郎" userId="6772d901-fb9c-47ad-9b32-26bde63bf99d" providerId="ADAL" clId="{D289C913-F08F-4990-8AF0-0EF24D47A1DB}" dt="2020-02-24T21:29:10.539" v="283"/>
          <ac:spMkLst>
            <pc:docMk/>
            <pc:sldMk cId="3297333140" sldId="268"/>
            <ac:spMk id="7" creationId="{BF9E9844-F55D-44C3-8D73-ADF0F386704F}"/>
          </ac:spMkLst>
        </pc:spChg>
        <pc:spChg chg="add mod">
          <ac:chgData name="鈴木 泰治郎" userId="6772d901-fb9c-47ad-9b32-26bde63bf99d" providerId="ADAL" clId="{D289C913-F08F-4990-8AF0-0EF24D47A1DB}" dt="2020-02-24T22:43:56.020" v="1440" actId="1036"/>
          <ac:spMkLst>
            <pc:docMk/>
            <pc:sldMk cId="3297333140" sldId="268"/>
            <ac:spMk id="12" creationId="{D6410B5E-0AE0-410F-B7DB-EB3C111C5947}"/>
          </ac:spMkLst>
        </pc:spChg>
        <pc:spChg chg="add mod ord">
          <ac:chgData name="鈴木 泰治郎" userId="6772d901-fb9c-47ad-9b32-26bde63bf99d" providerId="ADAL" clId="{D289C913-F08F-4990-8AF0-0EF24D47A1DB}" dt="2020-02-24T22:38:16.439" v="1341" actId="1076"/>
          <ac:spMkLst>
            <pc:docMk/>
            <pc:sldMk cId="3297333140" sldId="268"/>
            <ac:spMk id="13" creationId="{35FC0BBF-6169-4A6C-B6DD-361C326B836D}"/>
          </ac:spMkLst>
        </pc:spChg>
        <pc:spChg chg="add mod">
          <ac:chgData name="鈴木 泰治郎" userId="6772d901-fb9c-47ad-9b32-26bde63bf99d" providerId="ADAL" clId="{D289C913-F08F-4990-8AF0-0EF24D47A1DB}" dt="2020-02-24T22:49:41.087" v="1970" actId="1076"/>
          <ac:spMkLst>
            <pc:docMk/>
            <pc:sldMk cId="3297333140" sldId="268"/>
            <ac:spMk id="14" creationId="{72928251-5D18-4C96-8642-6A2664442FB7}"/>
          </ac:spMkLst>
        </pc:spChg>
        <pc:spChg chg="add mod">
          <ac:chgData name="鈴木 泰治郎" userId="6772d901-fb9c-47ad-9b32-26bde63bf99d" providerId="ADAL" clId="{D289C913-F08F-4990-8AF0-0EF24D47A1DB}" dt="2020-02-24T22:58:53.472" v="2192" actId="1076"/>
          <ac:spMkLst>
            <pc:docMk/>
            <pc:sldMk cId="3297333140" sldId="268"/>
            <ac:spMk id="15" creationId="{7A597ACE-853E-4A44-8872-379530213191}"/>
          </ac:spMkLst>
        </pc:spChg>
        <pc:spChg chg="add mod">
          <ac:chgData name="鈴木 泰治郎" userId="6772d901-fb9c-47ad-9b32-26bde63bf99d" providerId="ADAL" clId="{D289C913-F08F-4990-8AF0-0EF24D47A1DB}" dt="2020-02-24T22:46:04.999" v="1522" actId="571"/>
          <ac:spMkLst>
            <pc:docMk/>
            <pc:sldMk cId="3297333140" sldId="268"/>
            <ac:spMk id="16" creationId="{1BA89CED-B51D-4587-BE99-5344BCB2A07F}"/>
          </ac:spMkLst>
        </pc:spChg>
        <pc:spChg chg="add del mod">
          <ac:chgData name="鈴木 泰治郎" userId="6772d901-fb9c-47ad-9b32-26bde63bf99d" providerId="ADAL" clId="{D289C913-F08F-4990-8AF0-0EF24D47A1DB}" dt="2020-02-24T22:49:41.513" v="1972"/>
          <ac:spMkLst>
            <pc:docMk/>
            <pc:sldMk cId="3297333140" sldId="268"/>
            <ac:spMk id="17" creationId="{3904228E-AA13-4346-AE15-5BE95F2CB963}"/>
          </ac:spMkLst>
        </pc:spChg>
        <pc:spChg chg="mod">
          <ac:chgData name="鈴木 泰治郎" userId="6772d901-fb9c-47ad-9b32-26bde63bf99d" providerId="ADAL" clId="{D289C913-F08F-4990-8AF0-0EF24D47A1DB}" dt="2020-02-24T23:42:32.022" v="3600" actId="14100"/>
          <ac:spMkLst>
            <pc:docMk/>
            <pc:sldMk cId="3297333140" sldId="268"/>
            <ac:spMk id="19" creationId="{7F39DF36-FC1A-4873-8C20-AA052B766039}"/>
          </ac:spMkLst>
        </pc:spChg>
        <pc:spChg chg="mod">
          <ac:chgData name="鈴木 泰治郎" userId="6772d901-fb9c-47ad-9b32-26bde63bf99d" providerId="ADAL" clId="{D289C913-F08F-4990-8AF0-0EF24D47A1DB}" dt="2020-02-24T23:49:25.953" v="3818" actId="20577"/>
          <ac:spMkLst>
            <pc:docMk/>
            <pc:sldMk cId="3297333140" sldId="268"/>
            <ac:spMk id="20" creationId="{1C21AC4D-BD4A-455B-8928-873338FED4AA}"/>
          </ac:spMkLst>
        </pc:spChg>
        <pc:grpChg chg="add mod">
          <ac:chgData name="鈴木 泰治郎" userId="6772d901-fb9c-47ad-9b32-26bde63bf99d" providerId="ADAL" clId="{D289C913-F08F-4990-8AF0-0EF24D47A1DB}" dt="2020-02-24T22:43:56.020" v="1440" actId="1036"/>
          <ac:grpSpMkLst>
            <pc:docMk/>
            <pc:sldMk cId="3297333140" sldId="268"/>
            <ac:grpSpMk id="8" creationId="{BE896AAF-FE8E-4AC2-A6F8-89D88C496786}"/>
          </ac:grpSpMkLst>
        </pc:grpChg>
        <pc:grpChg chg="add mod">
          <ac:chgData name="鈴木 泰治郎" userId="6772d901-fb9c-47ad-9b32-26bde63bf99d" providerId="ADAL" clId="{D289C913-F08F-4990-8AF0-0EF24D47A1DB}" dt="2020-02-24T23:50:33.214" v="3819" actId="1076"/>
          <ac:grpSpMkLst>
            <pc:docMk/>
            <pc:sldMk cId="3297333140" sldId="268"/>
            <ac:grpSpMk id="18" creationId="{51897CC3-3BE7-42EE-8B66-13B296CFC733}"/>
          </ac:grpSpMkLst>
        </pc:grpChg>
        <pc:picChg chg="add mod">
          <ac:chgData name="鈴木 泰治郎" userId="6772d901-fb9c-47ad-9b32-26bde63bf99d" providerId="ADAL" clId="{D289C913-F08F-4990-8AF0-0EF24D47A1DB}" dt="2020-02-24T22:43:56.020" v="1440" actId="1036"/>
          <ac:picMkLst>
            <pc:docMk/>
            <pc:sldMk cId="3297333140" sldId="268"/>
            <ac:picMk id="11" creationId="{DD13EB75-20EF-48FD-94FB-C992FB04DFD1}"/>
          </ac:picMkLst>
        </pc:picChg>
      </pc:sldChg>
      <pc:sldChg chg="addSp delSp modSp add ord">
        <pc:chgData name="鈴木 泰治郎" userId="6772d901-fb9c-47ad-9b32-26bde63bf99d" providerId="ADAL" clId="{D289C913-F08F-4990-8AF0-0EF24D47A1DB}" dt="2020-02-24T23:20:51.063" v="3198" actId="478"/>
        <pc:sldMkLst>
          <pc:docMk/>
          <pc:sldMk cId="3804997783" sldId="269"/>
        </pc:sldMkLst>
        <pc:spChg chg="mod">
          <ac:chgData name="鈴木 泰治郎" userId="6772d901-fb9c-47ad-9b32-26bde63bf99d" providerId="ADAL" clId="{D289C913-F08F-4990-8AF0-0EF24D47A1DB}" dt="2020-02-24T21:28:18.880" v="240"/>
          <ac:spMkLst>
            <pc:docMk/>
            <pc:sldMk cId="3804997783" sldId="269"/>
            <ac:spMk id="7" creationId="{BF9E9844-F55D-44C3-8D73-ADF0F386704F}"/>
          </ac:spMkLst>
        </pc:spChg>
        <pc:spChg chg="add mod">
          <ac:chgData name="鈴木 泰治郎" userId="6772d901-fb9c-47ad-9b32-26bde63bf99d" providerId="ADAL" clId="{D289C913-F08F-4990-8AF0-0EF24D47A1DB}" dt="2020-02-24T22:46:58.026" v="1575"/>
          <ac:spMkLst>
            <pc:docMk/>
            <pc:sldMk cId="3804997783" sldId="269"/>
            <ac:spMk id="11" creationId="{5A1A7E87-02C5-4225-A64B-59F39F65E3BD}"/>
          </ac:spMkLst>
        </pc:spChg>
        <pc:spChg chg="add mod">
          <ac:chgData name="鈴木 泰治郎" userId="6772d901-fb9c-47ad-9b32-26bde63bf99d" providerId="ADAL" clId="{D289C913-F08F-4990-8AF0-0EF24D47A1DB}" dt="2020-02-24T22:59:34.109" v="2229" actId="1076"/>
          <ac:spMkLst>
            <pc:docMk/>
            <pc:sldMk cId="3804997783" sldId="269"/>
            <ac:spMk id="12" creationId="{EA7E884A-42E0-4B54-A6A1-39C0DBA7B823}"/>
          </ac:spMkLst>
        </pc:spChg>
        <pc:spChg chg="mod">
          <ac:chgData name="鈴木 泰治郎" userId="6772d901-fb9c-47ad-9b32-26bde63bf99d" providerId="ADAL" clId="{D289C913-F08F-4990-8AF0-0EF24D47A1DB}" dt="2020-02-24T23:11:36.270" v="2825" actId="14100"/>
          <ac:spMkLst>
            <pc:docMk/>
            <pc:sldMk cId="3804997783" sldId="269"/>
            <ac:spMk id="14" creationId="{96F3AD65-9510-4455-A09D-3E96A8E3AD86}"/>
          </ac:spMkLst>
        </pc:spChg>
        <pc:spChg chg="mod">
          <ac:chgData name="鈴木 泰治郎" userId="6772d901-fb9c-47ad-9b32-26bde63bf99d" providerId="ADAL" clId="{D289C913-F08F-4990-8AF0-0EF24D47A1DB}" dt="2020-02-24T23:11:30.904" v="2822" actId="14100"/>
          <ac:spMkLst>
            <pc:docMk/>
            <pc:sldMk cId="3804997783" sldId="269"/>
            <ac:spMk id="15" creationId="{D3C252FC-4715-4913-91E5-DE2D591B7D32}"/>
          </ac:spMkLst>
        </pc:spChg>
        <pc:spChg chg="del topLvl">
          <ac:chgData name="鈴木 泰治郎" userId="6772d901-fb9c-47ad-9b32-26bde63bf99d" providerId="ADAL" clId="{D289C913-F08F-4990-8AF0-0EF24D47A1DB}" dt="2020-02-24T23:20:49.513" v="3197" actId="478"/>
          <ac:spMkLst>
            <pc:docMk/>
            <pc:sldMk cId="3804997783" sldId="269"/>
            <ac:spMk id="17" creationId="{0F8B007B-ADF7-4692-ABA1-3DE8680C7031}"/>
          </ac:spMkLst>
        </pc:spChg>
        <pc:spChg chg="del mod topLvl">
          <ac:chgData name="鈴木 泰治郎" userId="6772d901-fb9c-47ad-9b32-26bde63bf99d" providerId="ADAL" clId="{D289C913-F08F-4990-8AF0-0EF24D47A1DB}" dt="2020-02-24T23:20:51.063" v="3198" actId="478"/>
          <ac:spMkLst>
            <pc:docMk/>
            <pc:sldMk cId="3804997783" sldId="269"/>
            <ac:spMk id="18" creationId="{80A964CF-A1F1-46CC-8010-7FE2880F6592}"/>
          </ac:spMkLst>
        </pc:spChg>
        <pc:grpChg chg="add mod">
          <ac:chgData name="鈴木 泰治郎" userId="6772d901-fb9c-47ad-9b32-26bde63bf99d" providerId="ADAL" clId="{D289C913-F08F-4990-8AF0-0EF24D47A1DB}" dt="2020-02-24T22:46:19.779" v="1526" actId="1037"/>
          <ac:grpSpMkLst>
            <pc:docMk/>
            <pc:sldMk cId="3804997783" sldId="269"/>
            <ac:grpSpMk id="8" creationId="{16C3D569-383F-4ED1-BFDC-7AD0B70E7A8C}"/>
          </ac:grpSpMkLst>
        </pc:grpChg>
        <pc:grpChg chg="add del mod">
          <ac:chgData name="鈴木 泰治郎" userId="6772d901-fb9c-47ad-9b32-26bde63bf99d" providerId="ADAL" clId="{D289C913-F08F-4990-8AF0-0EF24D47A1DB}" dt="2020-02-24T23:13:41.027" v="2826" actId="21"/>
          <ac:grpSpMkLst>
            <pc:docMk/>
            <pc:sldMk cId="3804997783" sldId="269"/>
            <ac:grpSpMk id="13" creationId="{F1C60867-342F-4CCB-9C97-89A3E190B26D}"/>
          </ac:grpSpMkLst>
        </pc:grpChg>
        <pc:grpChg chg="add del">
          <ac:chgData name="鈴木 泰治郎" userId="6772d901-fb9c-47ad-9b32-26bde63bf99d" providerId="ADAL" clId="{D289C913-F08F-4990-8AF0-0EF24D47A1DB}" dt="2020-02-24T23:20:49.513" v="3197" actId="478"/>
          <ac:grpSpMkLst>
            <pc:docMk/>
            <pc:sldMk cId="3804997783" sldId="269"/>
            <ac:grpSpMk id="16" creationId="{2EE7A6B0-FF11-4A8E-BB6B-47D914A22C37}"/>
          </ac:grpSpMkLst>
        </pc:grpChg>
      </pc:sldChg>
      <pc:sldChg chg="addSp delSp modSp add">
        <pc:chgData name="鈴木 泰治郎" userId="6772d901-fb9c-47ad-9b32-26bde63bf99d" providerId="ADAL" clId="{D289C913-F08F-4990-8AF0-0EF24D47A1DB}" dt="2020-02-24T23:51:37.079" v="3830" actId="20577"/>
        <pc:sldMkLst>
          <pc:docMk/>
          <pc:sldMk cId="509534862" sldId="270"/>
        </pc:sldMkLst>
        <pc:spChg chg="mod">
          <ac:chgData name="鈴木 泰治郎" userId="6772d901-fb9c-47ad-9b32-26bde63bf99d" providerId="ADAL" clId="{D289C913-F08F-4990-8AF0-0EF24D47A1DB}" dt="2020-02-24T23:02:39.725" v="2262"/>
          <ac:spMkLst>
            <pc:docMk/>
            <pc:sldMk cId="509534862" sldId="270"/>
            <ac:spMk id="7" creationId="{BF9E9844-F55D-44C3-8D73-ADF0F386704F}"/>
          </ac:spMkLst>
        </pc:spChg>
        <pc:spChg chg="add mod ord">
          <ac:chgData name="鈴木 泰治郎" userId="6772d901-fb9c-47ad-9b32-26bde63bf99d" providerId="ADAL" clId="{D289C913-F08F-4990-8AF0-0EF24D47A1DB}" dt="2020-02-24T22:48:24.433" v="1678" actId="164"/>
          <ac:spMkLst>
            <pc:docMk/>
            <pc:sldMk cId="509534862" sldId="270"/>
            <ac:spMk id="10" creationId="{AAD38FE3-ABC3-453B-BF53-7294FADCF88B}"/>
          </ac:spMkLst>
        </pc:spChg>
        <pc:spChg chg="add mod">
          <ac:chgData name="鈴木 泰治郎" userId="6772d901-fb9c-47ad-9b32-26bde63bf99d" providerId="ADAL" clId="{D289C913-F08F-4990-8AF0-0EF24D47A1DB}" dt="2020-02-24T23:01:03.998" v="2234" actId="1076"/>
          <ac:spMkLst>
            <pc:docMk/>
            <pc:sldMk cId="509534862" sldId="270"/>
            <ac:spMk id="11" creationId="{8A7C532F-3570-492D-BAB8-C0025C2A44DE}"/>
          </ac:spMkLst>
        </pc:spChg>
        <pc:spChg chg="mod">
          <ac:chgData name="鈴木 泰治郎" userId="6772d901-fb9c-47ad-9b32-26bde63bf99d" providerId="ADAL" clId="{D289C913-F08F-4990-8AF0-0EF24D47A1DB}" dt="2020-02-24T23:14:11.085" v="2835" actId="14100"/>
          <ac:spMkLst>
            <pc:docMk/>
            <pc:sldMk cId="509534862" sldId="270"/>
            <ac:spMk id="16" creationId="{CAFE4942-27F2-4D7E-80CB-2261A91804B7}"/>
          </ac:spMkLst>
        </pc:spChg>
        <pc:spChg chg="mod">
          <ac:chgData name="鈴木 泰治郎" userId="6772d901-fb9c-47ad-9b32-26bde63bf99d" providerId="ADAL" clId="{D289C913-F08F-4990-8AF0-0EF24D47A1DB}" dt="2020-02-24T23:14:20.167" v="2838" actId="20577"/>
          <ac:spMkLst>
            <pc:docMk/>
            <pc:sldMk cId="509534862" sldId="270"/>
            <ac:spMk id="17" creationId="{FC65887D-F70B-4727-A676-E2AEEE7441DB}"/>
          </ac:spMkLst>
        </pc:spChg>
        <pc:spChg chg="mod">
          <ac:chgData name="鈴木 泰治郎" userId="6772d901-fb9c-47ad-9b32-26bde63bf99d" providerId="ADAL" clId="{D289C913-F08F-4990-8AF0-0EF24D47A1DB}" dt="2020-02-24T23:42:09.287" v="3595" actId="14100"/>
          <ac:spMkLst>
            <pc:docMk/>
            <pc:sldMk cId="509534862" sldId="270"/>
            <ac:spMk id="19" creationId="{F6AE92AE-2858-4AB2-9D74-F3D9472A8634}"/>
          </ac:spMkLst>
        </pc:spChg>
        <pc:spChg chg="mod">
          <ac:chgData name="鈴木 泰治郎" userId="6772d901-fb9c-47ad-9b32-26bde63bf99d" providerId="ADAL" clId="{D289C913-F08F-4990-8AF0-0EF24D47A1DB}" dt="2020-02-24T23:51:37.079" v="3830" actId="20577"/>
          <ac:spMkLst>
            <pc:docMk/>
            <pc:sldMk cId="509534862" sldId="270"/>
            <ac:spMk id="20" creationId="{E8787383-BBBB-4C4F-A836-96199F36674C}"/>
          </ac:spMkLst>
        </pc:spChg>
        <pc:grpChg chg="add mod">
          <ac:chgData name="鈴木 泰治郎" userId="6772d901-fb9c-47ad-9b32-26bde63bf99d" providerId="ADAL" clId="{D289C913-F08F-4990-8AF0-0EF24D47A1DB}" dt="2020-02-24T22:48:29.707" v="1681" actId="1076"/>
          <ac:grpSpMkLst>
            <pc:docMk/>
            <pc:sldMk cId="509534862" sldId="270"/>
            <ac:grpSpMk id="2" creationId="{8481C229-5733-4488-8552-20FC0DD7F6CB}"/>
          </ac:grpSpMkLst>
        </pc:grpChg>
        <pc:grpChg chg="add del mod">
          <ac:chgData name="鈴木 泰治郎" userId="6772d901-fb9c-47ad-9b32-26bde63bf99d" providerId="ADAL" clId="{D289C913-F08F-4990-8AF0-0EF24D47A1DB}" dt="2020-02-24T23:01:58.551" v="2238" actId="21"/>
          <ac:grpSpMkLst>
            <pc:docMk/>
            <pc:sldMk cId="509534862" sldId="270"/>
            <ac:grpSpMk id="12" creationId="{475A1837-1629-4514-914A-960822B0E6C7}"/>
          </ac:grpSpMkLst>
        </pc:grpChg>
        <pc:grpChg chg="add del mod">
          <ac:chgData name="鈴木 泰治郎" userId="6772d901-fb9c-47ad-9b32-26bde63bf99d" providerId="ADAL" clId="{D289C913-F08F-4990-8AF0-0EF24D47A1DB}" dt="2020-02-24T23:14:59.789" v="2839" actId="478"/>
          <ac:grpSpMkLst>
            <pc:docMk/>
            <pc:sldMk cId="509534862" sldId="270"/>
            <ac:grpSpMk id="15" creationId="{08AD27D3-0139-4354-A9CA-066EE773BDCF}"/>
          </ac:grpSpMkLst>
        </pc:grpChg>
        <pc:grpChg chg="add mod">
          <ac:chgData name="鈴木 泰治郎" userId="6772d901-fb9c-47ad-9b32-26bde63bf99d" providerId="ADAL" clId="{D289C913-F08F-4990-8AF0-0EF24D47A1DB}" dt="2020-02-24T23:51:23.757" v="3829" actId="14100"/>
          <ac:grpSpMkLst>
            <pc:docMk/>
            <pc:sldMk cId="509534862" sldId="270"/>
            <ac:grpSpMk id="18" creationId="{A60BC364-1B6B-4320-A168-4A32D53F8B24}"/>
          </ac:grpSpMkLst>
        </pc:grpChg>
        <pc:picChg chg="add mod">
          <ac:chgData name="鈴木 泰治郎" userId="6772d901-fb9c-47ad-9b32-26bde63bf99d" providerId="ADAL" clId="{D289C913-F08F-4990-8AF0-0EF24D47A1DB}" dt="2020-02-24T22:48:24.433" v="1678" actId="164"/>
          <ac:picMkLst>
            <pc:docMk/>
            <pc:sldMk cId="509534862" sldId="270"/>
            <ac:picMk id="8" creationId="{9BFEDE56-6812-454B-B003-CA32525C8DDA}"/>
          </ac:picMkLst>
        </pc:picChg>
        <pc:picChg chg="add mod">
          <ac:chgData name="鈴木 泰治郎" userId="6772d901-fb9c-47ad-9b32-26bde63bf99d" providerId="ADAL" clId="{D289C913-F08F-4990-8AF0-0EF24D47A1DB}" dt="2020-02-24T22:48:24.433" v="1678" actId="164"/>
          <ac:picMkLst>
            <pc:docMk/>
            <pc:sldMk cId="509534862" sldId="270"/>
            <ac:picMk id="9" creationId="{47377125-EBA0-4E6E-8B08-D8EA150E1E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●更新履歴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15EC036-899B-4AFD-A0E0-5B5B9EB2F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14266"/>
              </p:ext>
            </p:extLst>
          </p:nvPr>
        </p:nvGraphicFramePr>
        <p:xfrm>
          <a:off x="641713" y="860503"/>
          <a:ext cx="755127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651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918268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799352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b="0" i="0" u="none" strike="noStrike" noProof="0" dirty="0">
                          <a:latin typeface="メイリオ"/>
                          <a:ea typeface="メイリオ"/>
                        </a:rPr>
                        <a:t>2020.2.5</a:t>
                      </a:r>
                      <a:endParaRPr lang="ja-JP" sz="800" b="0" i="0" u="none" strike="noStrike" noProof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 b="0" i="0" u="none" strike="noStrike" noProof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書類作成</a:t>
                      </a:r>
                      <a:endParaRPr lang="ja-JP" sz="800" b="0" i="0" u="none" strike="noStrike" noProof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2020.02.12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p.3  </a:t>
                      </a:r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演出フローを修正　（鈴木）</a:t>
                      </a:r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p.4</a:t>
                      </a:r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 想定演出について記載（鈴木）</a:t>
                      </a:r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717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endParaRPr kumimoji="1" lang="en-US" altLang="ja-JP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8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52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08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FC0BBF-6169-4A6C-B6DD-361C326B836D}"/>
              </a:ext>
            </a:extLst>
          </p:cNvPr>
          <p:cNvSpPr/>
          <p:nvPr/>
        </p:nvSpPr>
        <p:spPr>
          <a:xfrm>
            <a:off x="1409968" y="1289571"/>
            <a:ext cx="1532506" cy="272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●昇格演出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シーン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　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E896AAF-FE8E-4AC2-A6F8-89D88C496786}"/>
              </a:ext>
            </a:extLst>
          </p:cNvPr>
          <p:cNvGrpSpPr/>
          <p:nvPr/>
        </p:nvGrpSpPr>
        <p:grpSpPr>
          <a:xfrm>
            <a:off x="1524000" y="1560999"/>
            <a:ext cx="1381482" cy="2197413"/>
            <a:chOff x="5815849" y="1412836"/>
            <a:chExt cx="805691" cy="1281548"/>
          </a:xfrm>
        </p:grpSpPr>
        <p:pic>
          <p:nvPicPr>
            <p:cNvPr id="9" name="Picture 2" descr="「試着室 イラスト」の画像検索結果">
              <a:extLst>
                <a:ext uri="{FF2B5EF4-FFF2-40B4-BE49-F238E27FC236}">
                  <a16:creationId xmlns:a16="http://schemas.microsoft.com/office/drawing/2014/main" id="{516ACE94-27B1-4015-8316-09D43BCA40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5815849" y="1412836"/>
              <a:ext cx="805691" cy="128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8E3EDAF-2B34-4E78-9123-BC3BD3895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76" b="98210" l="9353" r="89209">
                          <a14:foregroundMark x1="64748" y1="8056" x2="64748" y2="8056"/>
                          <a14:foregroundMark x1="66547" y1="4476" x2="66547" y2="4476"/>
                          <a14:foregroundMark x1="88489" y1="38491" x2="88489" y2="38491"/>
                          <a14:foregroundMark x1="9712" y1="50256" x2="9712" y2="50256"/>
                          <a14:foregroundMark x1="72302" y1="92327" x2="72302" y2="92327"/>
                          <a14:foregroundMark x1="51799" y1="95141" x2="51799" y2="95141"/>
                          <a14:foregroundMark x1="72662" y1="96931" x2="72662" y2="96931"/>
                          <a14:foregroundMark x1="51079" y1="97442" x2="51079" y2="97442"/>
                          <a14:foregroundMark x1="71583" y1="98210" x2="71583" y2="98210"/>
                        </a14:backgroundRemoval>
                      </a14:imgEffect>
                    </a14:imgLayer>
                  </a14:imgProps>
                </a:ext>
              </a:extLst>
            </a:blip>
            <a:srcRect l="7312" t="90465" r="-1705" b="1610"/>
            <a:stretch/>
          </p:blipFill>
          <p:spPr>
            <a:xfrm>
              <a:off x="5974556" y="2507455"/>
              <a:ext cx="395549" cy="93413"/>
            </a:xfrm>
            <a:prstGeom prst="rect">
              <a:avLst/>
            </a:prstGeom>
          </p:spPr>
        </p:pic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DD13EB75-20EF-48FD-94FB-C992FB04DF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00" b="99867" l="6767" r="89850">
                        <a14:foregroundMark x1="61654" y1="8667" x2="59774" y2="13067"/>
                        <a14:foregroundMark x1="53759" y1="4800" x2="53759" y2="4800"/>
                        <a14:foregroundMark x1="6767" y1="36933" x2="6767" y2="36933"/>
                        <a14:foregroundMark x1="40977" y1="92933" x2="40977" y2="92933"/>
                        <a14:foregroundMark x1="82331" y1="89200" x2="82331" y2="89200"/>
                        <a14:foregroundMark x1="74812" y1="85067" x2="75940" y2="85200"/>
                        <a14:foregroundMark x1="79323" y1="95333" x2="79699" y2="95867"/>
                        <a14:foregroundMark x1="81203" y1="97333" x2="81203" y2="99867"/>
                        <a14:foregroundMark x1="44737" y1="99733" x2="44737" y2="997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921" y="1820379"/>
            <a:ext cx="746063" cy="2103561"/>
          </a:xfrm>
          <a:prstGeom prst="rect">
            <a:avLst/>
          </a:prstGeom>
        </p:spPr>
      </p:pic>
      <p:sp>
        <p:nvSpPr>
          <p:cNvPr id="12" name="矢印: 上 11">
            <a:extLst>
              <a:ext uri="{FF2B5EF4-FFF2-40B4-BE49-F238E27FC236}">
                <a16:creationId xmlns:a16="http://schemas.microsoft.com/office/drawing/2014/main" id="{D6410B5E-0AE0-410F-B7DB-EB3C111C5947}"/>
              </a:ext>
            </a:extLst>
          </p:cNvPr>
          <p:cNvSpPr/>
          <p:nvPr/>
        </p:nvSpPr>
        <p:spPr>
          <a:xfrm rot="4500000">
            <a:off x="1400743" y="2751937"/>
            <a:ext cx="403940" cy="4445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928251-5D18-4C96-8642-6A2664442FB7}"/>
              </a:ext>
            </a:extLst>
          </p:cNvPr>
          <p:cNvSpPr txBox="1"/>
          <p:nvPr/>
        </p:nvSpPr>
        <p:spPr>
          <a:xfrm>
            <a:off x="569816" y="969362"/>
            <a:ext cx="3289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もう一度試着室にキャラを入室させる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597ACE-853E-4A44-8872-379530213191}"/>
              </a:ext>
            </a:extLst>
          </p:cNvPr>
          <p:cNvSpPr txBox="1"/>
          <p:nvPr/>
        </p:nvSpPr>
        <p:spPr>
          <a:xfrm>
            <a:off x="477468" y="4125856"/>
            <a:ext cx="33975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入室したキャラとは</a:t>
            </a:r>
            <a:endParaRPr lang="en-US" altLang="ja-JP" sz="1400" dirty="0">
              <a:latin typeface="メイリオ"/>
              <a:ea typeface="メイリオ"/>
            </a:endParaRPr>
          </a:p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別のキャラが試着室に入る</a:t>
            </a:r>
            <a:endParaRPr lang="en-US" altLang="ja-JP" sz="1400" dirty="0">
              <a:latin typeface="メイリオ"/>
              <a:ea typeface="メイリオ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1897CC3-3BE7-42EE-8B66-13B296CFC733}"/>
              </a:ext>
            </a:extLst>
          </p:cNvPr>
          <p:cNvGrpSpPr/>
          <p:nvPr/>
        </p:nvGrpSpPr>
        <p:grpSpPr>
          <a:xfrm>
            <a:off x="3859666" y="2607170"/>
            <a:ext cx="5192954" cy="2302483"/>
            <a:chOff x="3360098" y="1261378"/>
            <a:chExt cx="4382324" cy="2302483"/>
          </a:xfrm>
        </p:grpSpPr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7F39DF36-FC1A-4873-8C20-AA052B766039}"/>
                </a:ext>
              </a:extLst>
            </p:cNvPr>
            <p:cNvSpPr/>
            <p:nvPr/>
          </p:nvSpPr>
          <p:spPr>
            <a:xfrm>
              <a:off x="3360098" y="1261378"/>
              <a:ext cx="4302423" cy="230248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C21AC4D-BD4A-455B-8928-873338FED4AA}"/>
                </a:ext>
              </a:extLst>
            </p:cNvPr>
            <p:cNvSpPr/>
            <p:nvPr/>
          </p:nvSpPr>
          <p:spPr>
            <a:xfrm>
              <a:off x="3458508" y="1341815"/>
              <a:ext cx="428391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メイリオ"/>
                  <a:ea typeface="メイリオ"/>
                </a:rPr>
                <a:t>★</a:t>
              </a:r>
              <a:r>
                <a:rPr lang="en-US" altLang="ja-JP" sz="1400" dirty="0">
                  <a:latin typeface="メイリオ"/>
                  <a:ea typeface="メイリオ"/>
                </a:rPr>
                <a:t>5</a:t>
              </a:r>
              <a:r>
                <a:rPr lang="ja-JP" altLang="en-US" sz="1400" dirty="0">
                  <a:latin typeface="メイリオ"/>
                  <a:ea typeface="メイリオ"/>
                </a:rPr>
                <a:t>以上への昇格時</a:t>
              </a:r>
              <a:endParaRPr lang="en-US" altLang="ja-JP" sz="1400" dirty="0">
                <a:latin typeface="メイリオ"/>
                <a:ea typeface="メイリオ"/>
              </a:endParaRPr>
            </a:p>
            <a:p>
              <a:r>
                <a:rPr lang="ja-JP" altLang="en-US" sz="1400" dirty="0">
                  <a:latin typeface="メイリオ"/>
                  <a:ea typeface="メイリオ"/>
                </a:rPr>
                <a:t>→専用キャラを入室させる</a:t>
              </a:r>
              <a:endParaRPr lang="en-US" altLang="ja-JP" sz="1400" dirty="0">
                <a:latin typeface="メイリオ"/>
                <a:ea typeface="メイリオ"/>
              </a:endParaRPr>
            </a:p>
            <a:p>
              <a:endParaRPr lang="en-US" altLang="ja-JP" sz="1400" dirty="0">
                <a:latin typeface="メイリオ"/>
                <a:ea typeface="メイリオ"/>
              </a:endParaRPr>
            </a:p>
            <a:p>
              <a:r>
                <a:rPr lang="ja-JP" altLang="en-US" sz="1400" dirty="0">
                  <a:latin typeface="メイリオ"/>
                  <a:ea typeface="メイリオ"/>
                </a:rPr>
                <a:t>★</a:t>
              </a:r>
              <a:r>
                <a:rPr lang="en-US" altLang="ja-JP" sz="1400" dirty="0">
                  <a:latin typeface="メイリオ"/>
                  <a:ea typeface="メイリオ"/>
                </a:rPr>
                <a:t>4</a:t>
              </a:r>
              <a:r>
                <a:rPr lang="ja-JP" altLang="en-US" sz="1400" dirty="0">
                  <a:latin typeface="メイリオ"/>
                  <a:ea typeface="メイリオ"/>
                </a:rPr>
                <a:t>への昇格時</a:t>
              </a:r>
              <a:endParaRPr lang="en-US" altLang="ja-JP" sz="1400" dirty="0">
                <a:latin typeface="メイリオ"/>
                <a:ea typeface="メイリオ"/>
              </a:endParaRPr>
            </a:p>
            <a:p>
              <a:r>
                <a:rPr lang="ja-JP" altLang="en-US" sz="1400" dirty="0">
                  <a:latin typeface="メイリオ"/>
                  <a:ea typeface="メイリオ"/>
                </a:rPr>
                <a:t>→入室したキャラ以外のランダムキャラを入室させる</a:t>
              </a:r>
              <a:endParaRPr lang="en-US" altLang="ja-JP" sz="1400" dirty="0">
                <a:latin typeface="メイリオ"/>
                <a:ea typeface="メイリオ"/>
              </a:endParaRPr>
            </a:p>
            <a:p>
              <a:endParaRPr lang="en-US" altLang="ja-JP" sz="1400" dirty="0">
                <a:latin typeface="メイリオ"/>
                <a:ea typeface="メイリオ"/>
              </a:endParaRPr>
            </a:p>
            <a:p>
              <a:r>
                <a:rPr lang="en-US" altLang="ja-JP" sz="1400" b="1" dirty="0">
                  <a:solidFill>
                    <a:srgbClr val="FF0000"/>
                  </a:solidFill>
                  <a:latin typeface="メイリオ"/>
                  <a:ea typeface="メイリオ"/>
                </a:rPr>
                <a:t>※</a:t>
              </a:r>
              <a:r>
                <a:rPr lang="ja-JP" altLang="en-US" sz="1400" dirty="0">
                  <a:latin typeface="メイリオ"/>
                  <a:ea typeface="メイリオ"/>
                </a:rPr>
                <a:t>昇格演出は連続で発生する可能性あり</a:t>
              </a:r>
              <a:endParaRPr lang="en-US" altLang="ja-JP" sz="1400" dirty="0">
                <a:latin typeface="メイリオ"/>
                <a:ea typeface="メイリオ"/>
              </a:endParaRPr>
            </a:p>
            <a:p>
              <a:r>
                <a:rPr lang="en-US" altLang="ja-JP" sz="1400" b="1" dirty="0">
                  <a:solidFill>
                    <a:srgbClr val="FF0000"/>
                  </a:solidFill>
                  <a:latin typeface="メイリオ"/>
                  <a:ea typeface="メイリオ"/>
                </a:rPr>
                <a:t>※</a:t>
              </a:r>
              <a:r>
                <a:rPr lang="ja-JP" altLang="en-US" sz="1400" dirty="0">
                  <a:latin typeface="メイリオ"/>
                  <a:ea typeface="メイリオ"/>
                </a:rPr>
                <a:t>★</a:t>
              </a:r>
              <a:r>
                <a:rPr lang="en-US" altLang="ja-JP" sz="1400" dirty="0">
                  <a:latin typeface="メイリオ"/>
                  <a:ea typeface="メイリオ"/>
                </a:rPr>
                <a:t>4</a:t>
              </a:r>
              <a:r>
                <a:rPr lang="ja-JP" altLang="en-US" sz="1400" dirty="0">
                  <a:latin typeface="メイリオ"/>
                  <a:ea typeface="メイリオ"/>
                </a:rPr>
                <a:t>から★</a:t>
              </a:r>
              <a:r>
                <a:rPr lang="en-US" altLang="ja-JP" sz="1400" dirty="0">
                  <a:latin typeface="メイリオ"/>
                  <a:ea typeface="メイリオ"/>
                </a:rPr>
                <a:t>5</a:t>
              </a:r>
              <a:r>
                <a:rPr lang="ja-JP" altLang="en-US" sz="1400" dirty="0">
                  <a:latin typeface="メイリオ"/>
                  <a:ea typeface="メイリオ"/>
                </a:rPr>
                <a:t>ピックアップへ</a:t>
              </a:r>
              <a:r>
                <a:rPr lang="en-US" altLang="ja-JP" sz="1400" dirty="0">
                  <a:latin typeface="メイリオ"/>
                  <a:ea typeface="メイリオ"/>
                </a:rPr>
                <a:t>2</a:t>
              </a:r>
              <a:r>
                <a:rPr lang="ja-JP" altLang="en-US" sz="1400" dirty="0">
                  <a:latin typeface="メイリオ"/>
                  <a:ea typeface="メイリオ"/>
                </a:rPr>
                <a:t>段階昇格することもあり</a:t>
              </a:r>
              <a:endParaRPr lang="en-US" altLang="ja-JP" sz="1400" dirty="0">
                <a:latin typeface="メイリオ"/>
                <a:ea typeface="メイリオ"/>
              </a:endParaRPr>
            </a:p>
            <a:p>
              <a:r>
                <a:rPr lang="en-US" altLang="ja-JP" sz="1400" b="1" dirty="0">
                  <a:solidFill>
                    <a:srgbClr val="FF0000"/>
                  </a:solidFill>
                  <a:latin typeface="メイリオ"/>
                  <a:ea typeface="メイリオ"/>
                </a:rPr>
                <a:t>※</a:t>
              </a:r>
              <a:r>
                <a:rPr lang="ja-JP" altLang="en-US" sz="1400" dirty="0">
                  <a:latin typeface="メイリオ"/>
                  <a:ea typeface="メイリオ"/>
                </a:rPr>
                <a:t>カーテンの色は変化させない</a:t>
              </a:r>
              <a:endParaRPr lang="en-US" altLang="ja-JP" sz="1400" dirty="0">
                <a:latin typeface="メイリオ"/>
                <a:ea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33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●結果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表示演出シーン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　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481C229-5733-4488-8552-20FC0DD7F6CB}"/>
              </a:ext>
            </a:extLst>
          </p:cNvPr>
          <p:cNvGrpSpPr/>
          <p:nvPr/>
        </p:nvGrpSpPr>
        <p:grpSpPr>
          <a:xfrm>
            <a:off x="1522647" y="1451496"/>
            <a:ext cx="1532506" cy="2724455"/>
            <a:chOff x="1409968" y="1289571"/>
            <a:chExt cx="1532506" cy="2724455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AD38FE3-ABC3-453B-BF53-7294FADCF88B}"/>
                </a:ext>
              </a:extLst>
            </p:cNvPr>
            <p:cNvSpPr/>
            <p:nvPr/>
          </p:nvSpPr>
          <p:spPr>
            <a:xfrm>
              <a:off x="1409968" y="1289571"/>
              <a:ext cx="1532506" cy="2724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Picture 2" descr="「試着室 イラスト」の画像検索結果">
              <a:extLst>
                <a:ext uri="{FF2B5EF4-FFF2-40B4-BE49-F238E27FC236}">
                  <a16:creationId xmlns:a16="http://schemas.microsoft.com/office/drawing/2014/main" id="{9BFEDE56-6812-454B-B003-CA32525C8D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42" t="21973" r="12310" b="19765"/>
            <a:stretch/>
          </p:blipFill>
          <p:spPr bwMode="auto">
            <a:xfrm>
              <a:off x="1534564" y="1496566"/>
              <a:ext cx="1310702" cy="2084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47377125-EBA0-4E6E-8B08-D8EA150E1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701" b="98394" l="9972" r="89744">
                          <a14:foregroundMark x1="58120" y1="28782" x2="58120" y2="30656"/>
                          <a14:foregroundMark x1="60114" y1="27845" x2="59544" y2="29987"/>
                          <a14:foregroundMark x1="60114" y1="29317" x2="59829" y2="33066"/>
                          <a14:foregroundMark x1="55556" y1="10040" x2="52707" y2="8969"/>
                          <a14:foregroundMark x1="50997" y1="46452" x2="51852" y2="49130"/>
                          <a14:foregroundMark x1="53276" y1="86479" x2="54416" y2="95850"/>
                          <a14:foregroundMark x1="56125" y1="98394" x2="56125" y2="98394"/>
                          <a14:foregroundMark x1="45299" y1="37483" x2="45299" y2="37483"/>
                          <a14:foregroundMark x1="72650" y1="18340" x2="72650" y2="18340"/>
                          <a14:foregroundMark x1="68661" y1="15395" x2="68661" y2="15395"/>
                          <a14:backgroundMark x1="72934" y1="22758" x2="72934" y2="22758"/>
                          <a14:backgroundMark x1="69231" y1="22356" x2="69231" y2="22356"/>
                          <a14:backgroundMark x1="40741" y1="39224" x2="40741" y2="39224"/>
                          <a14:backgroundMark x1="40171" y1="44043" x2="40171" y2="44043"/>
                          <a14:backgroundMark x1="64672" y1="96787" x2="64957" y2="97590"/>
                          <a14:backgroundMark x1="54131" y1="52744" x2="54131" y2="52744"/>
                          <a14:backgroundMark x1="53846" y1="52343" x2="53846" y2="52343"/>
                          <a14:backgroundMark x1="53846" y1="51941" x2="53846" y2="51941"/>
                          <a14:backgroundMark x1="53846" y1="53280" x2="53846" y2="53280"/>
                          <a14:backgroundMark x1="53846" y1="53949" x2="53846" y2="53681"/>
                          <a14:backgroundMark x1="53846" y1="52477" x2="53846" y2="52477"/>
                          <a14:backgroundMark x1="61254" y1="22088" x2="61254" y2="22088"/>
                          <a14:backgroundMark x1="67806" y1="16332" x2="67806" y2="16332"/>
                          <a14:backgroundMark x1="67806" y1="16198" x2="67806" y2="16198"/>
                          <a14:backgroundMark x1="68661" y1="16734" x2="68661" y2="16734"/>
                          <a14:backgroundMark x1="67806" y1="15930" x2="67806" y2="1593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97171" y="1503369"/>
              <a:ext cx="1138586" cy="2423142"/>
            </a:xfrm>
            <a:prstGeom prst="rect">
              <a:avLst/>
            </a:prstGeom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7C532F-3570-492D-BAB8-C0025C2A44DE}"/>
              </a:ext>
            </a:extLst>
          </p:cNvPr>
          <p:cNvSpPr txBox="1"/>
          <p:nvPr/>
        </p:nvSpPr>
        <p:spPr>
          <a:xfrm>
            <a:off x="348700" y="964255"/>
            <a:ext cx="38804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試着室に入ったキャラがカードの衣装を着て</a:t>
            </a:r>
            <a:r>
              <a:rPr lang="en-US" altLang="ja-JP" sz="1400" dirty="0">
                <a:latin typeface="メイリオ"/>
                <a:ea typeface="メイリオ"/>
              </a:rPr>
              <a:t>or</a:t>
            </a:r>
            <a:r>
              <a:rPr lang="ja-JP" altLang="en-US" sz="1400" dirty="0">
                <a:latin typeface="メイリオ"/>
                <a:ea typeface="メイリオ"/>
              </a:rPr>
              <a:t>身に着けて表示される</a:t>
            </a:r>
            <a:endParaRPr lang="en-US" altLang="ja-JP" sz="1400" dirty="0">
              <a:latin typeface="メイリオ"/>
              <a:ea typeface="メイリオ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60BC364-1B6B-4320-A168-4A32D53F8B24}"/>
              </a:ext>
            </a:extLst>
          </p:cNvPr>
          <p:cNvGrpSpPr/>
          <p:nvPr/>
        </p:nvGrpSpPr>
        <p:grpSpPr>
          <a:xfrm>
            <a:off x="3408121" y="3310463"/>
            <a:ext cx="5360112" cy="865488"/>
            <a:chOff x="3360098" y="1261378"/>
            <a:chExt cx="4302424" cy="428270"/>
          </a:xfrm>
        </p:grpSpPr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F6AE92AE-2858-4AB2-9D74-F3D9472A8634}"/>
                </a:ext>
              </a:extLst>
            </p:cNvPr>
            <p:cNvSpPr/>
            <p:nvPr/>
          </p:nvSpPr>
          <p:spPr>
            <a:xfrm>
              <a:off x="3360098" y="1261378"/>
              <a:ext cx="4302423" cy="42827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8787383-BBBB-4C4F-A836-96199F36674C}"/>
                </a:ext>
              </a:extLst>
            </p:cNvPr>
            <p:cNvSpPr/>
            <p:nvPr/>
          </p:nvSpPr>
          <p:spPr>
            <a:xfrm>
              <a:off x="3378608" y="1316242"/>
              <a:ext cx="4283914" cy="365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メイリオ"/>
                  <a:ea typeface="メイリオ"/>
                </a:rPr>
                <a:t>レアリティに応じて登場時のエフェクトを派手にする</a:t>
              </a:r>
              <a:endParaRPr lang="en-US" altLang="ja-JP" sz="1400" dirty="0">
                <a:latin typeface="メイリオ"/>
                <a:ea typeface="メイリオ"/>
              </a:endParaRPr>
            </a:p>
            <a:p>
              <a:r>
                <a:rPr lang="ja-JP" altLang="en-US" sz="1400" dirty="0">
                  <a:latin typeface="メイリオ"/>
                  <a:ea typeface="メイリオ"/>
                </a:rPr>
                <a:t>ポーズは前キャラ共通のものとする</a:t>
              </a:r>
              <a:endParaRPr lang="en-US" altLang="ja-JP" sz="1400" dirty="0">
                <a:latin typeface="メイリオ"/>
                <a:ea typeface="メイリオ"/>
              </a:endParaRPr>
            </a:p>
            <a:p>
              <a:endParaRPr lang="en-US" altLang="ja-JP" sz="1400" dirty="0">
                <a:latin typeface="メイリオ"/>
                <a:ea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53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651A523-AB9B-4A03-844E-A1EC70983F59}"/>
              </a:ext>
            </a:extLst>
          </p:cNvPr>
          <p:cNvSpPr/>
          <p:nvPr/>
        </p:nvSpPr>
        <p:spPr>
          <a:xfrm>
            <a:off x="415419" y="1455924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●スキップボタン押下時の遷移について</a:t>
            </a:r>
            <a:endParaRPr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80508A0-0A15-4DA6-BC63-F948A3CFAA42}"/>
              </a:ext>
            </a:extLst>
          </p:cNvPr>
          <p:cNvSpPr txBox="1"/>
          <p:nvPr/>
        </p:nvSpPr>
        <p:spPr>
          <a:xfrm>
            <a:off x="573475" y="1732923"/>
            <a:ext cx="5654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スキップボタンを押下することでガチャ結果画面に遷移させる。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0" lang="ja-JP" altLang="ja-JP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10連時</a:t>
            </a:r>
            <a:r>
              <a:rPr kumimoji="0" lang="ja-JP" altLang="en-US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0" lang="ja-JP" altLang="ja-JP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0" lang="ja-JP" altLang="en-US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すべての演出を飛ばす</a:t>
            </a:r>
            <a:r>
              <a:rPr kumimoji="0" lang="ja-JP" altLang="ja-JP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ALLSKIPと今見ている</a:t>
            </a:r>
            <a:r>
              <a:rPr kumimoji="0" lang="ja-JP" altLang="en-US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演出</a:t>
            </a:r>
            <a:r>
              <a:rPr kumimoji="0" lang="ja-JP" altLang="ja-JP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だけ飛ばす単体SKIP</a:t>
            </a:r>
            <a:r>
              <a:rPr kumimoji="0" lang="ja-JP" altLang="en-US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を用意する。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0110E27-5762-491E-80C4-40947A62D5B1}"/>
              </a:ext>
            </a:extLst>
          </p:cNvPr>
          <p:cNvSpPr txBox="1"/>
          <p:nvPr/>
        </p:nvSpPr>
        <p:spPr>
          <a:xfrm>
            <a:off x="415419" y="603908"/>
            <a:ext cx="294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連ガチャの際の演出について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ECFA1B3-2F70-4647-B167-CE1D7FEB2711}"/>
              </a:ext>
            </a:extLst>
          </p:cNvPr>
          <p:cNvSpPr txBox="1"/>
          <p:nvPr/>
        </p:nvSpPr>
        <p:spPr>
          <a:xfrm>
            <a:off x="591845" y="937564"/>
            <a:ext cx="5170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メイリオ"/>
                <a:ea typeface="メイリオ"/>
              </a:rPr>
              <a:t>開始時画面で更衣室を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室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まとめて表示させ、それ以降のフローは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枚ずつ順に行う。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2B8CA5C-FA7E-48C4-9F04-E3EC63DC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solidFill>
            <a:srgbClr val="F8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80AD63D-96B4-4F21-8635-700D147746E9}"/>
              </a:ext>
            </a:extLst>
          </p:cNvPr>
          <p:cNvSpPr/>
          <p:nvPr/>
        </p:nvSpPr>
        <p:spPr>
          <a:xfrm>
            <a:off x="415419" y="2438781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●シーンについて</a:t>
            </a:r>
            <a:endParaRPr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9FE302-13DF-443B-A0F4-D59C48B5527E}"/>
              </a:ext>
            </a:extLst>
          </p:cNvPr>
          <p:cNvSpPr txBox="1"/>
          <p:nvPr/>
        </p:nvSpPr>
        <p:spPr>
          <a:xfrm>
            <a:off x="573475" y="2715780"/>
            <a:ext cx="1851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作成するシーンは以下の通り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4" name="表 8">
            <a:extLst>
              <a:ext uri="{FF2B5EF4-FFF2-40B4-BE49-F238E27FC236}">
                <a16:creationId xmlns:a16="http://schemas.microsoft.com/office/drawing/2014/main" id="{583125EB-05B9-4BA7-93E9-35EC05883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87748"/>
              </p:ext>
            </p:extLst>
          </p:nvPr>
        </p:nvGraphicFramePr>
        <p:xfrm>
          <a:off x="600167" y="3021567"/>
          <a:ext cx="6603999" cy="217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28">
                  <a:extLst>
                    <a:ext uri="{9D8B030D-6E8A-4147-A177-3AD203B41FA5}">
                      <a16:colId xmlns:a16="http://schemas.microsoft.com/office/drawing/2014/main" val="1161089159"/>
                    </a:ext>
                  </a:extLst>
                </a:gridCol>
                <a:gridCol w="2638697">
                  <a:extLst>
                    <a:ext uri="{9D8B030D-6E8A-4147-A177-3AD203B41FA5}">
                      <a16:colId xmlns:a16="http://schemas.microsoft.com/office/drawing/2014/main" val="1845212338"/>
                    </a:ext>
                  </a:extLst>
                </a:gridCol>
                <a:gridCol w="3555274">
                  <a:extLst>
                    <a:ext uri="{9D8B030D-6E8A-4147-A177-3AD203B41FA5}">
                      <a16:colId xmlns:a16="http://schemas.microsoft.com/office/drawing/2014/main" val="128773375"/>
                    </a:ext>
                  </a:extLst>
                </a:gridCol>
              </a:tblGrid>
              <a:tr h="2551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シーン名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337857"/>
                  </a:ext>
                </a:extLst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単発ガチャレアリティ示唆演出シーン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試着室が表示される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48110"/>
                  </a:ext>
                </a:extLst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連ガチャレアリティ示唆演出シーン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試着室が</a:t>
                      </a:r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個並んで表示される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041880"/>
                  </a:ext>
                </a:extLst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キャラ入室演出シーン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キャラが試着室に入るシーン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723269"/>
                  </a:ext>
                </a:extLst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キャラ着替え演出シーン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メイリオ"/>
                          <a:ea typeface="メイリオ"/>
                        </a:rPr>
                        <a:t>キャラが試着室で着替えるシーン　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026224"/>
                  </a:ext>
                </a:extLst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昇格演出シーン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別のキャラが試着室に入るシーン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591243"/>
                  </a:ext>
                </a:extLst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結果表示演出シーン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キャラが着替えて試着室から出てくるシーン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7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93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56744E79-C049-4004-982F-45B6F3DEAECF}"/>
              </a:ext>
            </a:extLst>
          </p:cNvPr>
          <p:cNvSpPr/>
          <p:nvPr/>
        </p:nvSpPr>
        <p:spPr>
          <a:xfrm>
            <a:off x="7937338" y="883918"/>
            <a:ext cx="1834438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</a:rPr>
              <a:t>結果表示演出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CE881DD4-F38F-423E-B929-1CE84B1F5A01}"/>
              </a:ext>
            </a:extLst>
          </p:cNvPr>
          <p:cNvSpPr/>
          <p:nvPr/>
        </p:nvSpPr>
        <p:spPr>
          <a:xfrm>
            <a:off x="5363191" y="883918"/>
            <a:ext cx="1480122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47635F73-11EB-4A38-AD70-2449C3779C9D}"/>
              </a:ext>
            </a:extLst>
          </p:cNvPr>
          <p:cNvSpPr/>
          <p:nvPr/>
        </p:nvSpPr>
        <p:spPr>
          <a:xfrm>
            <a:off x="2789151" y="883918"/>
            <a:ext cx="1480122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結果示唆演出</a:t>
            </a: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3CE3A34D-DBBC-4765-B25F-5979687C53F2}"/>
              </a:ext>
            </a:extLst>
          </p:cNvPr>
          <p:cNvSpPr/>
          <p:nvPr/>
        </p:nvSpPr>
        <p:spPr>
          <a:xfrm>
            <a:off x="227770" y="883918"/>
            <a:ext cx="1481676" cy="3941574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/>
                <a:ea typeface="メイリオ"/>
              </a:rPr>
              <a:t>レアリティ示唆演出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●単発ガチャ演出フロー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220ACCE-323B-4BF6-8B2A-E2D77A0977BB}"/>
              </a:ext>
            </a:extLst>
          </p:cNvPr>
          <p:cNvSpPr/>
          <p:nvPr/>
        </p:nvSpPr>
        <p:spPr>
          <a:xfrm>
            <a:off x="229103" y="1416126"/>
            <a:ext cx="1401038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通常タップ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白カーテン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7696F7-C7BD-426E-9AFA-DBC2F898FD31}"/>
              </a:ext>
            </a:extLst>
          </p:cNvPr>
          <p:cNvSpPr/>
          <p:nvPr/>
        </p:nvSpPr>
        <p:spPr>
          <a:xfrm>
            <a:off x="2928545" y="2895275"/>
            <a:ext cx="1180247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示唆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FD76154-F4E6-4ED9-A9E1-6694670D64DE}"/>
              </a:ext>
            </a:extLst>
          </p:cNvPr>
          <p:cNvSpPr/>
          <p:nvPr/>
        </p:nvSpPr>
        <p:spPr>
          <a:xfrm>
            <a:off x="5564621" y="5475911"/>
            <a:ext cx="1072952" cy="43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616140E-671B-46B6-BD3F-D7B22BA4D991}"/>
              </a:ext>
            </a:extLst>
          </p:cNvPr>
          <p:cNvSpPr/>
          <p:nvPr/>
        </p:nvSpPr>
        <p:spPr>
          <a:xfrm>
            <a:off x="5564621" y="2140707"/>
            <a:ext cx="1072952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BA941A7-073B-4540-98ED-F22D47410476}"/>
              </a:ext>
            </a:extLst>
          </p:cNvPr>
          <p:cNvSpPr/>
          <p:nvPr/>
        </p:nvSpPr>
        <p:spPr>
          <a:xfrm>
            <a:off x="2928545" y="1405510"/>
            <a:ext cx="1180247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ピックアップ示唆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BA136A5-E5C2-4D27-AB88-0206B76ECD74}"/>
              </a:ext>
            </a:extLst>
          </p:cNvPr>
          <p:cNvSpPr/>
          <p:nvPr/>
        </p:nvSpPr>
        <p:spPr>
          <a:xfrm>
            <a:off x="7996791" y="2912545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027EFC-C323-42AC-8FB5-EF225D30D5C4}"/>
              </a:ext>
            </a:extLst>
          </p:cNvPr>
          <p:cNvSpPr/>
          <p:nvPr/>
        </p:nvSpPr>
        <p:spPr>
          <a:xfrm>
            <a:off x="7996791" y="1394893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ピックアップ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56E8F66-4724-4F9D-B24D-10BAFE142A8D}"/>
              </a:ext>
            </a:extLst>
          </p:cNvPr>
          <p:cNvSpPr/>
          <p:nvPr/>
        </p:nvSpPr>
        <p:spPr>
          <a:xfrm>
            <a:off x="7996791" y="4721186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8D049F-6FBA-470C-BD22-F3C3DE20DF9E}"/>
              </a:ext>
            </a:extLst>
          </p:cNvPr>
          <p:cNvSpPr/>
          <p:nvPr/>
        </p:nvSpPr>
        <p:spPr>
          <a:xfrm>
            <a:off x="7996791" y="6012835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★３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9A721A5-38F4-48B4-B74B-E54ED450823A}"/>
              </a:ext>
            </a:extLst>
          </p:cNvPr>
          <p:cNvSpPr/>
          <p:nvPr/>
        </p:nvSpPr>
        <p:spPr>
          <a:xfrm>
            <a:off x="2939088" y="4734512"/>
            <a:ext cx="1180247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示唆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91A9F5D-6B88-44E2-98FD-DD56C44C1D69}"/>
              </a:ext>
            </a:extLst>
          </p:cNvPr>
          <p:cNvSpPr/>
          <p:nvPr/>
        </p:nvSpPr>
        <p:spPr>
          <a:xfrm>
            <a:off x="2928545" y="6012835"/>
            <a:ext cx="1180247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示唆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AFDBA5D-324B-454E-BDED-B67218AAE5A7}"/>
              </a:ext>
            </a:extLst>
          </p:cNvPr>
          <p:cNvSpPr/>
          <p:nvPr/>
        </p:nvSpPr>
        <p:spPr>
          <a:xfrm>
            <a:off x="5564621" y="3370364"/>
            <a:ext cx="1072952" cy="43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63704BFE-88D0-4E6B-BE48-2792D32DD255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4119335" y="4938986"/>
            <a:ext cx="3877456" cy="133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0EA2C38-EAFF-4D4F-86F2-F80EE9ECA2AD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4108792" y="1612693"/>
            <a:ext cx="3887999" cy="106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4957F9E-E872-40CF-8627-8B17470AC10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1630141" y="1623310"/>
            <a:ext cx="1298404" cy="106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0B567C1-F435-47EA-86A1-F4144D84D9D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108792" y="2374707"/>
            <a:ext cx="1455829" cy="75456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E12C961-3B93-4028-939D-4E7568B1F234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H="1" flipV="1">
            <a:off x="3518669" y="1841110"/>
            <a:ext cx="3118904" cy="533597"/>
          </a:xfrm>
          <a:prstGeom prst="bentConnector4">
            <a:avLst>
              <a:gd name="adj1" fmla="val -7329"/>
              <a:gd name="adj2" fmla="val 71927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B801425-028F-4D0B-8570-3D44F6B90DDE}"/>
              </a:ext>
            </a:extLst>
          </p:cNvPr>
          <p:cNvCxnSpPr>
            <a:cxnSpLocks/>
            <a:stCxn id="38" idx="3"/>
            <a:endCxn id="32" idx="3"/>
          </p:cNvCxnSpPr>
          <p:nvPr/>
        </p:nvCxnSpPr>
        <p:spPr>
          <a:xfrm flipV="1">
            <a:off x="6637573" y="2093720"/>
            <a:ext cx="226814" cy="1494444"/>
          </a:xfrm>
          <a:prstGeom prst="bentConnector3">
            <a:avLst>
              <a:gd name="adj1" fmla="val 200787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51DF1676-E82A-4D1E-AB6F-60A440FAB122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1630141" y="1633926"/>
            <a:ext cx="1308947" cy="331838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8E039A69-CB34-47D3-9854-840D5898A5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108792" y="3129275"/>
            <a:ext cx="3887999" cy="10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6191AAD4-8A95-4EA3-AE92-9054F308353D}"/>
              </a:ext>
            </a:extLst>
          </p:cNvPr>
          <p:cNvSpPr/>
          <p:nvPr/>
        </p:nvSpPr>
        <p:spPr>
          <a:xfrm>
            <a:off x="5564621" y="4248254"/>
            <a:ext cx="1072952" cy="43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9D5CB044-1223-4627-BF26-702168B46B05}"/>
              </a:ext>
            </a:extLst>
          </p:cNvPr>
          <p:cNvCxnSpPr>
            <a:cxnSpLocks/>
            <a:stCxn id="23" idx="3"/>
            <a:endCxn id="132" idx="1"/>
          </p:cNvCxnSpPr>
          <p:nvPr/>
        </p:nvCxnSpPr>
        <p:spPr>
          <a:xfrm flipV="1">
            <a:off x="4119335" y="4466054"/>
            <a:ext cx="1445286" cy="48625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F8BD0789-917B-433E-A145-D0783E807D2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1630141" y="1633926"/>
            <a:ext cx="1298404" cy="149534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14093905-16EF-4853-9DA2-BD04C9E996BC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4108792" y="6230635"/>
            <a:ext cx="388799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コネクタ: カギ線 157">
            <a:extLst>
              <a:ext uri="{FF2B5EF4-FFF2-40B4-BE49-F238E27FC236}">
                <a16:creationId xmlns:a16="http://schemas.microsoft.com/office/drawing/2014/main" id="{12668399-4CA7-4D03-ADA2-5DB6D47E965E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 flipV="1">
            <a:off x="4108792" y="5693711"/>
            <a:ext cx="1455829" cy="53692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2EA7D565-6BB1-46AA-B0CE-B7CD89BDCD29}"/>
              </a:ext>
            </a:extLst>
          </p:cNvPr>
          <p:cNvCxnSpPr>
            <a:cxnSpLocks/>
            <a:stCxn id="132" idx="3"/>
            <a:endCxn id="9" idx="2"/>
          </p:cNvCxnSpPr>
          <p:nvPr/>
        </p:nvCxnSpPr>
        <p:spPr>
          <a:xfrm flipH="1" flipV="1">
            <a:off x="3518669" y="3363275"/>
            <a:ext cx="3118904" cy="1102779"/>
          </a:xfrm>
          <a:prstGeom prst="bentConnector4">
            <a:avLst>
              <a:gd name="adj1" fmla="val -7329"/>
              <a:gd name="adj2" fmla="val 41712"/>
            </a:avLst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371F6666-7185-42E9-B6F1-C75A5AC53853}"/>
              </a:ext>
            </a:extLst>
          </p:cNvPr>
          <p:cNvCxnSpPr>
            <a:cxnSpLocks/>
            <a:stCxn id="23" idx="3"/>
            <a:endCxn id="38" idx="1"/>
          </p:cNvCxnSpPr>
          <p:nvPr/>
        </p:nvCxnSpPr>
        <p:spPr>
          <a:xfrm flipV="1">
            <a:off x="4119335" y="3588164"/>
            <a:ext cx="1445286" cy="136414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AEBAD3-D220-4086-AAF1-73EFAA40681C}"/>
              </a:ext>
            </a:extLst>
          </p:cNvPr>
          <p:cNvSpPr txBox="1"/>
          <p:nvPr/>
        </p:nvSpPr>
        <p:spPr>
          <a:xfrm>
            <a:off x="143772" y="1903078"/>
            <a:ext cx="161216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試着室の白カーテン表示</a:t>
            </a:r>
            <a:endParaRPr lang="en-US" altLang="ja-JP" sz="1000" dirty="0">
              <a:latin typeface="メイリオ"/>
              <a:ea typeface="メイリオ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67378C6-341C-482D-BA72-A79F923776B0}"/>
              </a:ext>
            </a:extLst>
          </p:cNvPr>
          <p:cNvSpPr/>
          <p:nvPr/>
        </p:nvSpPr>
        <p:spPr>
          <a:xfrm>
            <a:off x="6683387" y="1986798"/>
            <a:ext cx="181000" cy="213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D5D474C-D7E9-4D9D-A06D-B0D724601C6C}"/>
              </a:ext>
            </a:extLst>
          </p:cNvPr>
          <p:cNvSpPr/>
          <p:nvPr/>
        </p:nvSpPr>
        <p:spPr>
          <a:xfrm>
            <a:off x="260955" y="2573498"/>
            <a:ext cx="1401038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通常タップ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>
                <a:latin typeface="メイリオ"/>
                <a:ea typeface="メイリオ"/>
              </a:rPr>
              <a:t>金</a:t>
            </a:r>
            <a:r>
              <a:rPr kumimoji="1" lang="ja-JP" altLang="en-US" sz="1200">
                <a:latin typeface="メイリオ"/>
                <a:ea typeface="メイリオ"/>
              </a:rPr>
              <a:t>カーテン</a:t>
            </a:r>
            <a:endParaRPr kumimoji="1" lang="ja-JP" altLang="en-US" sz="1200" dirty="0">
              <a:latin typeface="メイリオ"/>
              <a:ea typeface="メイリオ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4817FD17-2617-4476-8277-E4E052EEDBD6}"/>
              </a:ext>
            </a:extLst>
          </p:cNvPr>
          <p:cNvSpPr/>
          <p:nvPr/>
        </p:nvSpPr>
        <p:spPr>
          <a:xfrm>
            <a:off x="259176" y="4031979"/>
            <a:ext cx="1401038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通常タップ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>
                <a:latin typeface="メイリオ"/>
                <a:ea typeface="メイリオ"/>
              </a:rPr>
              <a:t>虹カーテン</a:t>
            </a:r>
            <a:endParaRPr kumimoji="1" lang="ja-JP" altLang="en-US" sz="1200" dirty="0">
              <a:latin typeface="メイリオ"/>
              <a:ea typeface="メイリオ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1FDA5ED-F8A5-4F97-8E89-89D1ED947A69}"/>
              </a:ext>
            </a:extLst>
          </p:cNvPr>
          <p:cNvSpPr txBox="1"/>
          <p:nvPr/>
        </p:nvSpPr>
        <p:spPr>
          <a:xfrm>
            <a:off x="139816" y="3152206"/>
            <a:ext cx="161216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試着室の金カーテン表示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0598939-BA9A-4A2D-9FB5-C4B9F4D9A093}"/>
              </a:ext>
            </a:extLst>
          </p:cNvPr>
          <p:cNvSpPr txBox="1"/>
          <p:nvPr/>
        </p:nvSpPr>
        <p:spPr>
          <a:xfrm>
            <a:off x="157122" y="4519733"/>
            <a:ext cx="161216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試着室の虹カーテン表示</a:t>
            </a:r>
          </a:p>
        </p:txBody>
      </p:sp>
      <p:cxnSp>
        <p:nvCxnSpPr>
          <p:cNvPr id="73" name="直線矢印コネクタ 160">
            <a:extLst>
              <a:ext uri="{FF2B5EF4-FFF2-40B4-BE49-F238E27FC236}">
                <a16:creationId xmlns:a16="http://schemas.microsoft.com/office/drawing/2014/main" id="{F19AD208-790B-4F9D-936D-D467EE0C9E91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 flipH="1" flipV="1">
            <a:off x="3529212" y="5170112"/>
            <a:ext cx="3108361" cy="523599"/>
          </a:xfrm>
          <a:prstGeom prst="bentConnector4">
            <a:avLst>
              <a:gd name="adj1" fmla="val -7354"/>
              <a:gd name="adj2" fmla="val 70798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カギ線 100">
            <a:extLst>
              <a:ext uri="{FF2B5EF4-FFF2-40B4-BE49-F238E27FC236}">
                <a16:creationId xmlns:a16="http://schemas.microsoft.com/office/drawing/2014/main" id="{EF2BF6C5-50AF-42ED-A957-AC5F509D0267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1630141" y="1633926"/>
            <a:ext cx="1298404" cy="45967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09426BE-8F77-4769-A5F8-B3AA019A54B5}"/>
              </a:ext>
            </a:extLst>
          </p:cNvPr>
          <p:cNvSpPr txBox="1"/>
          <p:nvPr/>
        </p:nvSpPr>
        <p:spPr>
          <a:xfrm>
            <a:off x="672136" y="2149496"/>
            <a:ext cx="51497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dirty="0">
                <a:latin typeface="メイリオ"/>
                <a:ea typeface="メイリオ"/>
              </a:rPr>
              <a:t>or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00630A4-EC36-4A3C-90A9-76DBFA5E8A2B}"/>
              </a:ext>
            </a:extLst>
          </p:cNvPr>
          <p:cNvSpPr txBox="1"/>
          <p:nvPr/>
        </p:nvSpPr>
        <p:spPr>
          <a:xfrm>
            <a:off x="687173" y="3559743"/>
            <a:ext cx="51497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dirty="0">
                <a:latin typeface="メイリオ"/>
                <a:ea typeface="メイリオ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4200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56744E79-C049-4004-982F-45B6F3DEAECF}"/>
              </a:ext>
            </a:extLst>
          </p:cNvPr>
          <p:cNvSpPr/>
          <p:nvPr/>
        </p:nvSpPr>
        <p:spPr>
          <a:xfrm>
            <a:off x="7937338" y="883918"/>
            <a:ext cx="1834438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</a:rPr>
              <a:t>結果表示演出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CE881DD4-F38F-423E-B929-1CE84B1F5A01}"/>
              </a:ext>
            </a:extLst>
          </p:cNvPr>
          <p:cNvSpPr/>
          <p:nvPr/>
        </p:nvSpPr>
        <p:spPr>
          <a:xfrm>
            <a:off x="5235183" y="883918"/>
            <a:ext cx="1480122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47635F73-11EB-4A38-AD70-2449C3779C9D}"/>
              </a:ext>
            </a:extLst>
          </p:cNvPr>
          <p:cNvSpPr/>
          <p:nvPr/>
        </p:nvSpPr>
        <p:spPr>
          <a:xfrm>
            <a:off x="2789151" y="883918"/>
            <a:ext cx="1480122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結果示唆演出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連ガチャ演出フロー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7696F7-C7BD-426E-9AFA-DBC2F898FD31}"/>
              </a:ext>
            </a:extLst>
          </p:cNvPr>
          <p:cNvSpPr/>
          <p:nvPr/>
        </p:nvSpPr>
        <p:spPr>
          <a:xfrm>
            <a:off x="2928545" y="2895275"/>
            <a:ext cx="1180247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示唆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FD76154-F4E6-4ED9-A9E1-6694670D64DE}"/>
              </a:ext>
            </a:extLst>
          </p:cNvPr>
          <p:cNvSpPr/>
          <p:nvPr/>
        </p:nvSpPr>
        <p:spPr>
          <a:xfrm>
            <a:off x="5328461" y="5628147"/>
            <a:ext cx="1072952" cy="43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616140E-671B-46B6-BD3F-D7B22BA4D991}"/>
              </a:ext>
            </a:extLst>
          </p:cNvPr>
          <p:cNvSpPr/>
          <p:nvPr/>
        </p:nvSpPr>
        <p:spPr>
          <a:xfrm>
            <a:off x="5328461" y="2140707"/>
            <a:ext cx="1072952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BA941A7-073B-4540-98ED-F22D47410476}"/>
              </a:ext>
            </a:extLst>
          </p:cNvPr>
          <p:cNvSpPr/>
          <p:nvPr/>
        </p:nvSpPr>
        <p:spPr>
          <a:xfrm>
            <a:off x="2928545" y="1372516"/>
            <a:ext cx="1180247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ピックアップ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示唆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BA136A5-E5C2-4D27-AB88-0206B76ECD74}"/>
              </a:ext>
            </a:extLst>
          </p:cNvPr>
          <p:cNvSpPr/>
          <p:nvPr/>
        </p:nvSpPr>
        <p:spPr>
          <a:xfrm>
            <a:off x="7996791" y="2912545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027EFC-C323-42AC-8FB5-EF225D30D5C4}"/>
              </a:ext>
            </a:extLst>
          </p:cNvPr>
          <p:cNvSpPr/>
          <p:nvPr/>
        </p:nvSpPr>
        <p:spPr>
          <a:xfrm>
            <a:off x="8006623" y="1372516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ピックアップ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56E8F66-4724-4F9D-B24D-10BAFE142A8D}"/>
              </a:ext>
            </a:extLst>
          </p:cNvPr>
          <p:cNvSpPr/>
          <p:nvPr/>
        </p:nvSpPr>
        <p:spPr>
          <a:xfrm>
            <a:off x="7996791" y="4947613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8D049F-6FBA-470C-BD22-F3C3DE20DF9E}"/>
              </a:ext>
            </a:extLst>
          </p:cNvPr>
          <p:cNvSpPr/>
          <p:nvPr/>
        </p:nvSpPr>
        <p:spPr>
          <a:xfrm>
            <a:off x="7996791" y="6012835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9A721A5-38F4-48B4-B74B-E54ED450823A}"/>
              </a:ext>
            </a:extLst>
          </p:cNvPr>
          <p:cNvSpPr/>
          <p:nvPr/>
        </p:nvSpPr>
        <p:spPr>
          <a:xfrm>
            <a:off x="2939088" y="4960939"/>
            <a:ext cx="1180247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示唆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91A9F5D-6B88-44E2-98FD-DD56C44C1D69}"/>
              </a:ext>
            </a:extLst>
          </p:cNvPr>
          <p:cNvSpPr/>
          <p:nvPr/>
        </p:nvSpPr>
        <p:spPr>
          <a:xfrm>
            <a:off x="2928545" y="6012835"/>
            <a:ext cx="1180247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示唆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AFDBA5D-324B-454E-BDED-B67218AAE5A7}"/>
              </a:ext>
            </a:extLst>
          </p:cNvPr>
          <p:cNvSpPr/>
          <p:nvPr/>
        </p:nvSpPr>
        <p:spPr>
          <a:xfrm>
            <a:off x="5328461" y="3370364"/>
            <a:ext cx="1072952" cy="43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63704BFE-88D0-4E6B-BE48-2792D32DD255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4119335" y="5165413"/>
            <a:ext cx="3877456" cy="133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0EA2C38-EAFF-4D4F-86F2-F80EE9ECA2AD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4108792" y="1590316"/>
            <a:ext cx="389783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4957F9E-E872-40CF-8627-8B17470AC102}"/>
              </a:ext>
            </a:extLst>
          </p:cNvPr>
          <p:cNvCxnSpPr>
            <a:cxnSpLocks/>
            <a:stCxn id="105" idx="3"/>
            <a:endCxn id="14" idx="1"/>
          </p:cNvCxnSpPr>
          <p:nvPr/>
        </p:nvCxnSpPr>
        <p:spPr>
          <a:xfrm flipV="1">
            <a:off x="1630141" y="1590316"/>
            <a:ext cx="1298404" cy="6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0B567C1-F435-47EA-86A1-F4144D84D9D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108792" y="2374707"/>
            <a:ext cx="1219669" cy="75456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E12C961-3B93-4028-939D-4E7568B1F234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H="1" flipV="1">
            <a:off x="3518669" y="1808116"/>
            <a:ext cx="2882744" cy="566591"/>
          </a:xfrm>
          <a:prstGeom prst="bentConnector4">
            <a:avLst>
              <a:gd name="adj1" fmla="val -7930"/>
              <a:gd name="adj2" fmla="val 7065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B801425-028F-4D0B-8570-3D44F6B90DDE}"/>
              </a:ext>
            </a:extLst>
          </p:cNvPr>
          <p:cNvCxnSpPr>
            <a:cxnSpLocks/>
            <a:stCxn id="38" idx="3"/>
            <a:endCxn id="32" idx="3"/>
          </p:cNvCxnSpPr>
          <p:nvPr/>
        </p:nvCxnSpPr>
        <p:spPr>
          <a:xfrm flipV="1">
            <a:off x="6401413" y="2142880"/>
            <a:ext cx="250197" cy="1445284"/>
          </a:xfrm>
          <a:prstGeom prst="bentConnector3">
            <a:avLst>
              <a:gd name="adj1" fmla="val 191368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51DF1676-E82A-4D1E-AB6F-60A440FAB122}"/>
              </a:ext>
            </a:extLst>
          </p:cNvPr>
          <p:cNvCxnSpPr>
            <a:cxnSpLocks/>
            <a:stCxn id="105" idx="3"/>
            <a:endCxn id="23" idx="1"/>
          </p:cNvCxnSpPr>
          <p:nvPr/>
        </p:nvCxnSpPr>
        <p:spPr>
          <a:xfrm>
            <a:off x="1630141" y="1590916"/>
            <a:ext cx="1308947" cy="358782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8E039A69-CB34-47D3-9854-840D5898A5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108792" y="3129275"/>
            <a:ext cx="3887999" cy="10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6191AAD4-8A95-4EA3-AE92-9054F308353D}"/>
              </a:ext>
            </a:extLst>
          </p:cNvPr>
          <p:cNvSpPr/>
          <p:nvPr/>
        </p:nvSpPr>
        <p:spPr>
          <a:xfrm>
            <a:off x="5328461" y="4248254"/>
            <a:ext cx="1072952" cy="43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9D5CB044-1223-4627-BF26-702168B46B05}"/>
              </a:ext>
            </a:extLst>
          </p:cNvPr>
          <p:cNvCxnSpPr>
            <a:cxnSpLocks/>
            <a:stCxn id="23" idx="3"/>
            <a:endCxn id="132" idx="1"/>
          </p:cNvCxnSpPr>
          <p:nvPr/>
        </p:nvCxnSpPr>
        <p:spPr>
          <a:xfrm flipV="1">
            <a:off x="4119335" y="4466054"/>
            <a:ext cx="1209126" cy="712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F8BD0789-917B-433E-A145-D0783E807D2D}"/>
              </a:ext>
            </a:extLst>
          </p:cNvPr>
          <p:cNvCxnSpPr>
            <a:cxnSpLocks/>
            <a:stCxn id="105" idx="3"/>
            <a:endCxn id="9" idx="1"/>
          </p:cNvCxnSpPr>
          <p:nvPr/>
        </p:nvCxnSpPr>
        <p:spPr>
          <a:xfrm>
            <a:off x="1630141" y="1590916"/>
            <a:ext cx="1298404" cy="15383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14093905-16EF-4853-9DA2-BD04C9E996BC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4108792" y="6230635"/>
            <a:ext cx="388799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コネクタ: カギ線 157">
            <a:extLst>
              <a:ext uri="{FF2B5EF4-FFF2-40B4-BE49-F238E27FC236}">
                <a16:creationId xmlns:a16="http://schemas.microsoft.com/office/drawing/2014/main" id="{12668399-4CA7-4D03-ADA2-5DB6D47E965E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 flipV="1">
            <a:off x="4108792" y="5845947"/>
            <a:ext cx="1219669" cy="38468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2EA7D565-6BB1-46AA-B0CE-B7CD89BDCD29}"/>
              </a:ext>
            </a:extLst>
          </p:cNvPr>
          <p:cNvCxnSpPr>
            <a:cxnSpLocks/>
            <a:stCxn id="132" idx="3"/>
            <a:endCxn id="9" idx="2"/>
          </p:cNvCxnSpPr>
          <p:nvPr/>
        </p:nvCxnSpPr>
        <p:spPr>
          <a:xfrm flipH="1" flipV="1">
            <a:off x="3518669" y="3363275"/>
            <a:ext cx="2882744" cy="1102779"/>
          </a:xfrm>
          <a:prstGeom prst="bentConnector4">
            <a:avLst>
              <a:gd name="adj1" fmla="val -7930"/>
              <a:gd name="adj2" fmla="val 59875"/>
            </a:avLst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371F6666-7185-42E9-B6F1-C75A5AC53853}"/>
              </a:ext>
            </a:extLst>
          </p:cNvPr>
          <p:cNvCxnSpPr>
            <a:cxnSpLocks/>
            <a:stCxn id="23" idx="3"/>
            <a:endCxn id="38" idx="1"/>
          </p:cNvCxnSpPr>
          <p:nvPr/>
        </p:nvCxnSpPr>
        <p:spPr>
          <a:xfrm flipV="1">
            <a:off x="4119335" y="3588164"/>
            <a:ext cx="1209126" cy="15905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67378C6-341C-482D-BA72-A79F923776B0}"/>
              </a:ext>
            </a:extLst>
          </p:cNvPr>
          <p:cNvSpPr/>
          <p:nvPr/>
        </p:nvSpPr>
        <p:spPr>
          <a:xfrm>
            <a:off x="6470610" y="2035958"/>
            <a:ext cx="181000" cy="213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160">
            <a:extLst>
              <a:ext uri="{FF2B5EF4-FFF2-40B4-BE49-F238E27FC236}">
                <a16:creationId xmlns:a16="http://schemas.microsoft.com/office/drawing/2014/main" id="{F19AD208-790B-4F9D-936D-D467EE0C9E91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 flipH="1" flipV="1">
            <a:off x="3529212" y="5396539"/>
            <a:ext cx="2872201" cy="449408"/>
          </a:xfrm>
          <a:prstGeom prst="bentConnector4">
            <a:avLst>
              <a:gd name="adj1" fmla="val -7959"/>
              <a:gd name="adj2" fmla="val 74232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カギ線 100">
            <a:extLst>
              <a:ext uri="{FF2B5EF4-FFF2-40B4-BE49-F238E27FC236}">
                <a16:creationId xmlns:a16="http://schemas.microsoft.com/office/drawing/2014/main" id="{EF2BF6C5-50AF-42ED-A957-AC5F509D0267}"/>
              </a:ext>
            </a:extLst>
          </p:cNvPr>
          <p:cNvCxnSpPr>
            <a:cxnSpLocks/>
            <a:stCxn id="105" idx="3"/>
            <a:endCxn id="24" idx="1"/>
          </p:cNvCxnSpPr>
          <p:nvPr/>
        </p:nvCxnSpPr>
        <p:spPr>
          <a:xfrm>
            <a:off x="1630141" y="1590916"/>
            <a:ext cx="1298404" cy="463971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521406C5-DEF7-449A-ADE8-D8C1A876B914}"/>
              </a:ext>
            </a:extLst>
          </p:cNvPr>
          <p:cNvGrpSpPr/>
          <p:nvPr/>
        </p:nvGrpSpPr>
        <p:grpSpPr>
          <a:xfrm>
            <a:off x="130365" y="883918"/>
            <a:ext cx="1598515" cy="1587515"/>
            <a:chOff x="130365" y="1763121"/>
            <a:chExt cx="1598515" cy="1587515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A46674F6-190D-435F-B45B-D88FE0C55B17}"/>
                </a:ext>
              </a:extLst>
            </p:cNvPr>
            <p:cNvSpPr/>
            <p:nvPr/>
          </p:nvSpPr>
          <p:spPr>
            <a:xfrm>
              <a:off x="206089" y="1763121"/>
              <a:ext cx="1471059" cy="1587515"/>
            </a:xfrm>
            <a:prstGeom prst="rect">
              <a:avLst/>
            </a:prstGeom>
            <a:solidFill>
              <a:srgbClr val="FFF2CC">
                <a:alpha val="50196"/>
              </a:srgb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  <a:latin typeface="メイリオ"/>
                  <a:ea typeface="メイリオ"/>
                </a:rPr>
                <a:t>レアリティ示唆演出</a:t>
              </a: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8ED59306-1025-4824-858C-C530F3812A7F}"/>
                </a:ext>
              </a:extLst>
            </p:cNvPr>
            <p:cNvSpPr/>
            <p:nvPr/>
          </p:nvSpPr>
          <p:spPr>
            <a:xfrm>
              <a:off x="229103" y="2252319"/>
              <a:ext cx="1401038" cy="435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通常タップ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白</a:t>
              </a:r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~</a:t>
              </a:r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虹カーテン</a:t>
              </a: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C050E001-89A7-478F-84B0-0BC25F962660}"/>
                </a:ext>
              </a:extLst>
            </p:cNvPr>
            <p:cNvSpPr txBox="1"/>
            <p:nvPr/>
          </p:nvSpPr>
          <p:spPr>
            <a:xfrm>
              <a:off x="130365" y="2860917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※</a:t>
              </a:r>
              <a:r>
                <a:rPr lang="ja-JP" altLang="en-US" sz="900" dirty="0">
                  <a:latin typeface="メイリオ"/>
                  <a:ea typeface="メイリオ"/>
                </a:rPr>
                <a:t>試着</a:t>
              </a:r>
              <a:r>
                <a:rPr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室を</a:t>
              </a: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10</a:t>
              </a:r>
              <a:r>
                <a:rPr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個並べて表示</a:t>
              </a:r>
              <a:endPara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カーテンの色で結果示唆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97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904494D-EE11-4129-B4B1-55400B11847D}"/>
              </a:ext>
            </a:extLst>
          </p:cNvPr>
          <p:cNvSpPr/>
          <p:nvPr/>
        </p:nvSpPr>
        <p:spPr>
          <a:xfrm>
            <a:off x="141033" y="3540342"/>
            <a:ext cx="1847727" cy="2276984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連開始時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5E3E95F-2719-4AE7-A20C-2FE28CCD0E4B}"/>
              </a:ext>
            </a:extLst>
          </p:cNvPr>
          <p:cNvSpPr/>
          <p:nvPr/>
        </p:nvSpPr>
        <p:spPr>
          <a:xfrm>
            <a:off x="7937337" y="863349"/>
            <a:ext cx="1834438" cy="2299462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</a:rPr>
              <a:t>結果表示演出</a:t>
            </a:r>
            <a:r>
              <a:rPr lang="ja-JP" altLang="en-US" sz="1400" dirty="0">
                <a:solidFill>
                  <a:schemeClr val="tx1"/>
                </a:solidFill>
                <a:latin typeface="メイリオ"/>
                <a:ea typeface="メイリオ"/>
              </a:rPr>
              <a:t> 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6BF7659-B37B-48F5-9E31-FBCFC4D49AD4}"/>
              </a:ext>
            </a:extLst>
          </p:cNvPr>
          <p:cNvSpPr/>
          <p:nvPr/>
        </p:nvSpPr>
        <p:spPr>
          <a:xfrm>
            <a:off x="4795694" y="3540342"/>
            <a:ext cx="2294844" cy="2995576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8F71AD1-CDE0-476F-A26C-7A61898296EF}"/>
              </a:ext>
            </a:extLst>
          </p:cNvPr>
          <p:cNvSpPr/>
          <p:nvPr/>
        </p:nvSpPr>
        <p:spPr>
          <a:xfrm>
            <a:off x="2624920" y="883918"/>
            <a:ext cx="1877436" cy="2656424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結果示唆演出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6413D32-0C43-49A4-BE2E-2947A09705E9}"/>
              </a:ext>
            </a:extLst>
          </p:cNvPr>
          <p:cNvSpPr/>
          <p:nvPr/>
        </p:nvSpPr>
        <p:spPr>
          <a:xfrm>
            <a:off x="134225" y="885357"/>
            <a:ext cx="1746212" cy="2449838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レアリティ示唆演出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●想定演出について　</a:t>
            </a:r>
          </a:p>
        </p:txBody>
      </p:sp>
      <p:pic>
        <p:nvPicPr>
          <p:cNvPr id="1026" name="Picture 2" descr="「試着室 イラスト」の画像検索結果">
            <a:extLst>
              <a:ext uri="{FF2B5EF4-FFF2-40B4-BE49-F238E27FC236}">
                <a16:creationId xmlns:a16="http://schemas.microsoft.com/office/drawing/2014/main" id="{B05B0338-A7F8-428C-9160-916A88CCE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8000" y1="41203" x2="68000" y2="41203"/>
                        <a14:foregroundMark x1="71111" y1="48330" x2="71111" y2="48330"/>
                        <a14:foregroundMark x1="76889" y1="48552" x2="76889" y2="48552"/>
                        <a14:foregroundMark x1="74000" y1="47661" x2="74000" y2="47661"/>
                        <a14:foregroundMark x1="75111" y1="47884" x2="75556" y2="48330"/>
                        <a14:foregroundMark x1="75556" y1="48330" x2="75556" y2="48330"/>
                        <a14:foregroundMark x1="75556" y1="43875" x2="75556" y2="44543"/>
                        <a14:foregroundMark x1="73556" y1="51002" x2="73111" y2="51670"/>
                        <a14:foregroundMark x1="68889" y1="53675" x2="68222" y2="54120"/>
                        <a14:foregroundMark x1="68222" y1="54120" x2="68000" y2="48775"/>
                        <a14:foregroundMark x1="67333" y1="44766" x2="67333" y2="44766"/>
                        <a14:foregroundMark x1="67778" y1="46325" x2="68444" y2="48998"/>
                        <a14:foregroundMark x1="68444" y1="49220" x2="68444" y2="49220"/>
                        <a14:foregroundMark x1="68889" y1="48330" x2="68889" y2="48330"/>
                        <a14:foregroundMark x1="69333" y1="46548" x2="69333" y2="46548"/>
                        <a14:foregroundMark x1="66444" y1="48552" x2="66000" y2="48552"/>
                        <a14:foregroundMark x1="65556" y1="46993" x2="65556" y2="46993"/>
                        <a14:foregroundMark x1="65778" y1="45657" x2="66000" y2="46993"/>
                        <a14:foregroundMark x1="66222" y1="48107" x2="66889" y2="48107"/>
                        <a14:foregroundMark x1="69333" y1="44766" x2="69333" y2="47661"/>
                        <a14:foregroundMark x1="69778" y1="46548" x2="69778" y2="46548"/>
                        <a14:foregroundMark x1="70000" y1="46102" x2="70000" y2="48330"/>
                        <a14:foregroundMark x1="70000" y1="48552" x2="70000" y2="53229"/>
                        <a14:foregroundMark x1="69556" y1="50557" x2="69111" y2="47661"/>
                        <a14:foregroundMark x1="68889" y1="47216" x2="68222" y2="50111"/>
                        <a14:foregroundMark x1="68000" y1="48775" x2="66000" y2="47884"/>
                        <a14:foregroundMark x1="65556" y1="46771" x2="65556" y2="46771"/>
                        <a14:foregroundMark x1="65111" y1="46771" x2="64889" y2="45880"/>
                        <a14:foregroundMark x1="64667" y1="45434" x2="64222" y2="47884"/>
                        <a14:foregroundMark x1="64222" y1="47884" x2="64222" y2="47884"/>
                        <a14:foregroundMark x1="64889" y1="46102" x2="65111" y2="47661"/>
                        <a14:foregroundMark x1="66444" y1="47661" x2="70667" y2="48998"/>
                        <a14:foregroundMark x1="72444" y1="47884" x2="72444" y2="50557"/>
                        <a14:foregroundMark x1="72444" y1="49889" x2="75333" y2="46993"/>
                        <a14:foregroundMark x1="76889" y1="44543" x2="76667" y2="46548"/>
                        <a14:foregroundMark x1="76444" y1="46771" x2="76222" y2="45657"/>
                        <a14:foregroundMark x1="74667" y1="39866" x2="74222" y2="41648"/>
                        <a14:foregroundMark x1="75556" y1="45657" x2="76222" y2="44989"/>
                        <a14:foregroundMark x1="76444" y1="40980" x2="76444" y2="43653"/>
                        <a14:foregroundMark x1="76222" y1="43430" x2="76444" y2="44321"/>
                        <a14:foregroundMark x1="76444" y1="46993" x2="75778" y2="51002"/>
                        <a14:foregroundMark x1="76000" y1="52784" x2="76222" y2="56125"/>
                        <a14:foregroundMark x1="76222" y1="55234" x2="76444" y2="53898"/>
                        <a14:foregroundMark x1="75556" y1="49220" x2="75556" y2="51225"/>
                        <a14:foregroundMark x1="75556" y1="50111" x2="75556" y2="50111"/>
                        <a14:foregroundMark x1="75111" y1="45212" x2="74889" y2="49220"/>
                        <a14:foregroundMark x1="77556" y1="46102" x2="77556" y2="49443"/>
                        <a14:foregroundMark x1="77111" y1="48330" x2="76000" y2="57016"/>
                        <a14:foregroundMark x1="75556" y1="52784" x2="75556" y2="57461"/>
                        <a14:foregroundMark x1="76444" y1="53229" x2="76667" y2="57906"/>
                        <a14:foregroundMark x1="76889" y1="56793" x2="77333" y2="62361"/>
                        <a14:foregroundMark x1="76667" y1="53898" x2="75778" y2="55234"/>
                        <a14:foregroundMark x1="74000" y1="47661" x2="73111" y2="52561"/>
                        <a14:foregroundMark x1="70889" y1="46548" x2="70444" y2="50780"/>
                        <a14:foregroundMark x1="70667" y1="48330" x2="73556" y2="51893"/>
                        <a14:foregroundMark x1="74889" y1="50111" x2="76000" y2="52339"/>
                        <a14:foregroundMark x1="77111" y1="50557" x2="77333" y2="51893"/>
                        <a14:foregroundMark x1="76444" y1="50334" x2="74667" y2="53229"/>
                        <a14:foregroundMark x1="72667" y1="47439" x2="71778" y2="50111"/>
                        <a14:foregroundMark x1="52667" y1="23163" x2="52667" y2="23163"/>
                        <a14:foregroundMark x1="54222" y1="22940" x2="54222" y2="22940"/>
                        <a14:foregroundMark x1="84222" y1="22940" x2="84222" y2="22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973" r="50963" b="19765"/>
          <a:stretch/>
        </p:blipFill>
        <p:spPr bwMode="auto">
          <a:xfrm>
            <a:off x="606355" y="1473916"/>
            <a:ext cx="805691" cy="128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D0D7A5A-70D0-4ABF-8A65-E3C39185391B}"/>
              </a:ext>
            </a:extLst>
          </p:cNvPr>
          <p:cNvGrpSpPr/>
          <p:nvPr/>
        </p:nvGrpSpPr>
        <p:grpSpPr>
          <a:xfrm>
            <a:off x="161485" y="4138666"/>
            <a:ext cx="2207130" cy="985943"/>
            <a:chOff x="300449" y="4848945"/>
            <a:chExt cx="1612875" cy="720484"/>
          </a:xfrm>
        </p:grpSpPr>
        <p:pic>
          <p:nvPicPr>
            <p:cNvPr id="63" name="Picture 2" descr="「試着室 イラスト」の画像検索結果">
              <a:extLst>
                <a:ext uri="{FF2B5EF4-FFF2-40B4-BE49-F238E27FC236}">
                  <a16:creationId xmlns:a16="http://schemas.microsoft.com/office/drawing/2014/main" id="{EDF8D7D4-6877-473F-B438-6C003B0B79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300449" y="4848945"/>
              <a:ext cx="452958" cy="720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「試着室 イラスト」の画像検索結果">
              <a:extLst>
                <a:ext uri="{FF2B5EF4-FFF2-40B4-BE49-F238E27FC236}">
                  <a16:creationId xmlns:a16="http://schemas.microsoft.com/office/drawing/2014/main" id="{CF339F79-5E0B-497E-9605-6CF945FAE4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731795" y="4848945"/>
              <a:ext cx="452958" cy="720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「試着室 イラスト」の画像検索結果">
              <a:extLst>
                <a:ext uri="{FF2B5EF4-FFF2-40B4-BE49-F238E27FC236}">
                  <a16:creationId xmlns:a16="http://schemas.microsoft.com/office/drawing/2014/main" id="{9B46813F-8D0C-48FB-B543-250B10B3EA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1163141" y="4848945"/>
              <a:ext cx="452958" cy="720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E606D82-A5FB-477A-A943-50A1A659775A}"/>
                </a:ext>
              </a:extLst>
            </p:cNvPr>
            <p:cNvSpPr txBox="1"/>
            <p:nvPr/>
          </p:nvSpPr>
          <p:spPr>
            <a:xfrm>
              <a:off x="1569960" y="49268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…</a:t>
              </a:r>
              <a:endParaRPr kumimoji="1" lang="ja-JP" altLang="en-US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E8BC821-C169-4608-9FC0-C78CF0C39929}"/>
              </a:ext>
            </a:extLst>
          </p:cNvPr>
          <p:cNvGrpSpPr/>
          <p:nvPr/>
        </p:nvGrpSpPr>
        <p:grpSpPr>
          <a:xfrm>
            <a:off x="3086100" y="1435272"/>
            <a:ext cx="805689" cy="1281548"/>
            <a:chOff x="3086099" y="1280677"/>
            <a:chExt cx="805689" cy="1281548"/>
          </a:xfrm>
        </p:grpSpPr>
        <p:pic>
          <p:nvPicPr>
            <p:cNvPr id="50" name="Picture 2" descr="「試着室 イラスト」の画像検索結果">
              <a:extLst>
                <a:ext uri="{FF2B5EF4-FFF2-40B4-BE49-F238E27FC236}">
                  <a16:creationId xmlns:a16="http://schemas.microsoft.com/office/drawing/2014/main" id="{085C54FA-2C7D-45CA-A728-0EF94727F0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42" t="21973" r="12310" b="19765"/>
            <a:stretch/>
          </p:blipFill>
          <p:spPr bwMode="auto">
            <a:xfrm>
              <a:off x="3086099" y="1280677"/>
              <a:ext cx="805689" cy="128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CC4FBD0A-E8EF-45E6-8523-AEE3DFF46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76" b="98210" l="9353" r="89209">
                          <a14:foregroundMark x1="64748" y1="8056" x2="64748" y2="8056"/>
                          <a14:foregroundMark x1="66547" y1="4476" x2="66547" y2="4476"/>
                          <a14:foregroundMark x1="88489" y1="38491" x2="88489" y2="38491"/>
                          <a14:foregroundMark x1="9712" y1="50256" x2="9712" y2="50256"/>
                          <a14:foregroundMark x1="72302" y1="92327" x2="72302" y2="92327"/>
                          <a14:foregroundMark x1="51799" y1="95141" x2="51799" y2="95141"/>
                          <a14:foregroundMark x1="72662" y1="96931" x2="72662" y2="96931"/>
                          <a14:foregroundMark x1="51079" y1="97442" x2="51079" y2="97442"/>
                          <a14:foregroundMark x1="71583" y1="98210" x2="71583" y2="982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34761" y="1380899"/>
              <a:ext cx="419042" cy="1178742"/>
            </a:xfrm>
            <a:prstGeom prst="rect">
              <a:avLst/>
            </a:prstGeom>
          </p:spPr>
        </p:pic>
      </p:grp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FFC725D-AA74-499E-B591-11C15CF5D841}"/>
              </a:ext>
            </a:extLst>
          </p:cNvPr>
          <p:cNvSpPr txBox="1"/>
          <p:nvPr/>
        </p:nvSpPr>
        <p:spPr>
          <a:xfrm>
            <a:off x="-60362" y="1200051"/>
            <a:ext cx="195649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試着室のカーテン表示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DEBF452-7F4F-43B0-A54E-199D679AABED}"/>
              </a:ext>
            </a:extLst>
          </p:cNvPr>
          <p:cNvSpPr txBox="1"/>
          <p:nvPr/>
        </p:nvSpPr>
        <p:spPr>
          <a:xfrm>
            <a:off x="37812" y="3790775"/>
            <a:ext cx="1956497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試着室のカーテンを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en-US" altLang="ja-JP" sz="1050" dirty="0">
                <a:latin typeface="メイリオ"/>
                <a:ea typeface="メイリオ"/>
              </a:rPr>
              <a:t>10</a:t>
            </a:r>
            <a:r>
              <a:rPr lang="ja-JP" altLang="en-US" sz="1050" dirty="0">
                <a:latin typeface="メイリオ"/>
                <a:ea typeface="メイリオ"/>
              </a:rPr>
              <a:t>連続表示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14A8FDF-990D-4EC3-87C3-BBC679EBBF5C}"/>
              </a:ext>
            </a:extLst>
          </p:cNvPr>
          <p:cNvSpPr txBox="1"/>
          <p:nvPr/>
        </p:nvSpPr>
        <p:spPr>
          <a:xfrm>
            <a:off x="59042" y="5215687"/>
            <a:ext cx="1956497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横並びではなく、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奥行きのある並びでも可</a:t>
            </a:r>
            <a:endParaRPr lang="en-US" altLang="ja-JP" sz="1050" dirty="0">
              <a:latin typeface="メイリオ"/>
              <a:ea typeface="メイリオ"/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2999BC71-5B10-4D8B-A650-6490CDF2CF30}"/>
              </a:ext>
            </a:extLst>
          </p:cNvPr>
          <p:cNvSpPr/>
          <p:nvPr/>
        </p:nvSpPr>
        <p:spPr>
          <a:xfrm>
            <a:off x="1891086" y="1828448"/>
            <a:ext cx="778554" cy="314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FE25676-920E-487D-8533-C19236ACB986}"/>
              </a:ext>
            </a:extLst>
          </p:cNvPr>
          <p:cNvSpPr txBox="1"/>
          <p:nvPr/>
        </p:nvSpPr>
        <p:spPr>
          <a:xfrm>
            <a:off x="2600074" y="1173662"/>
            <a:ext cx="195649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試着室にキャラが入る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2106BA9-F264-4C5F-82FE-199437308C0F}"/>
              </a:ext>
            </a:extLst>
          </p:cNvPr>
          <p:cNvSpPr txBox="1"/>
          <p:nvPr/>
        </p:nvSpPr>
        <p:spPr>
          <a:xfrm>
            <a:off x="2528555" y="2729388"/>
            <a:ext cx="195649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キャラは基本ランダム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昇格無しの★</a:t>
            </a:r>
            <a:r>
              <a:rPr lang="en-US" altLang="ja-JP" sz="1050" dirty="0">
                <a:latin typeface="メイリオ"/>
                <a:ea typeface="メイリオ"/>
              </a:rPr>
              <a:t>5</a:t>
            </a:r>
            <a:r>
              <a:rPr lang="ja-JP" altLang="en-US" sz="1050" dirty="0">
                <a:latin typeface="メイリオ"/>
                <a:ea typeface="メイリオ"/>
              </a:rPr>
              <a:t>の場合のみ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カードのキャラを表示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黒木入室の場合、昇格確定</a:t>
            </a:r>
            <a:endParaRPr lang="en-US" altLang="ja-JP" sz="1050" dirty="0">
              <a:latin typeface="メイリオ"/>
              <a:ea typeface="メイリオ"/>
            </a:endParaRPr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CB9E848C-C1D8-4D9F-9EC6-D9D8E7081660}"/>
              </a:ext>
            </a:extLst>
          </p:cNvPr>
          <p:cNvSpPr/>
          <p:nvPr/>
        </p:nvSpPr>
        <p:spPr>
          <a:xfrm>
            <a:off x="4589566" y="1867736"/>
            <a:ext cx="778554" cy="314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7255FB8-4425-41A8-9669-A8D56D599CAB}"/>
              </a:ext>
            </a:extLst>
          </p:cNvPr>
          <p:cNvSpPr txBox="1"/>
          <p:nvPr/>
        </p:nvSpPr>
        <p:spPr>
          <a:xfrm>
            <a:off x="4956981" y="1200051"/>
            <a:ext cx="2268556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キャラが着替える感じでゴソゴソ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8E1D402-D3A6-49D8-A854-19A089447D4A}"/>
              </a:ext>
            </a:extLst>
          </p:cNvPr>
          <p:cNvGrpSpPr/>
          <p:nvPr/>
        </p:nvGrpSpPr>
        <p:grpSpPr>
          <a:xfrm>
            <a:off x="5688414" y="1435272"/>
            <a:ext cx="805691" cy="1281548"/>
            <a:chOff x="5815849" y="1412836"/>
            <a:chExt cx="805691" cy="1281548"/>
          </a:xfrm>
        </p:grpSpPr>
        <p:pic>
          <p:nvPicPr>
            <p:cNvPr id="89" name="Picture 2" descr="「試着室 イラスト」の画像検索結果">
              <a:extLst>
                <a:ext uri="{FF2B5EF4-FFF2-40B4-BE49-F238E27FC236}">
                  <a16:creationId xmlns:a16="http://schemas.microsoft.com/office/drawing/2014/main" id="{A0244CEE-DF53-449B-A473-1B651C8EFE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5815849" y="1412836"/>
              <a:ext cx="805691" cy="128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図 84">
              <a:extLst>
                <a:ext uri="{FF2B5EF4-FFF2-40B4-BE49-F238E27FC236}">
                  <a16:creationId xmlns:a16="http://schemas.microsoft.com/office/drawing/2014/main" id="{0B503CD4-69D9-42EC-9F2E-859FC61C43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76" b="98210" l="9353" r="89209">
                          <a14:foregroundMark x1="64748" y1="8056" x2="64748" y2="8056"/>
                          <a14:foregroundMark x1="66547" y1="4476" x2="66547" y2="4476"/>
                          <a14:foregroundMark x1="88489" y1="38491" x2="88489" y2="38491"/>
                          <a14:foregroundMark x1="9712" y1="50256" x2="9712" y2="50256"/>
                          <a14:foregroundMark x1="72302" y1="92327" x2="72302" y2="92327"/>
                          <a14:foregroundMark x1="51799" y1="95141" x2="51799" y2="95141"/>
                          <a14:foregroundMark x1="72662" y1="96931" x2="72662" y2="96931"/>
                          <a14:foregroundMark x1="51079" y1="97442" x2="51079" y2="97442"/>
                          <a14:foregroundMark x1="71583" y1="98210" x2="71583" y2="98210"/>
                        </a14:backgroundRemoval>
                      </a14:imgEffect>
                    </a14:imgLayer>
                  </a14:imgProps>
                </a:ext>
              </a:extLst>
            </a:blip>
            <a:srcRect l="7312" t="90465" r="-1705" b="1610"/>
            <a:stretch/>
          </p:blipFill>
          <p:spPr>
            <a:xfrm>
              <a:off x="5974556" y="2507455"/>
              <a:ext cx="395549" cy="93413"/>
            </a:xfrm>
            <a:prstGeom prst="rect">
              <a:avLst/>
            </a:prstGeom>
          </p:spPr>
        </p:pic>
      </p:grpSp>
      <p:sp>
        <p:nvSpPr>
          <p:cNvPr id="94" name="矢印: 右 93">
            <a:extLst>
              <a:ext uri="{FF2B5EF4-FFF2-40B4-BE49-F238E27FC236}">
                <a16:creationId xmlns:a16="http://schemas.microsoft.com/office/drawing/2014/main" id="{BD9D068A-67F4-4015-BF86-4AA706BEF963}"/>
              </a:ext>
            </a:extLst>
          </p:cNvPr>
          <p:cNvSpPr/>
          <p:nvPr/>
        </p:nvSpPr>
        <p:spPr>
          <a:xfrm rot="19800000">
            <a:off x="1877120" y="3444497"/>
            <a:ext cx="778554" cy="314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A151079-1CCA-42CB-822E-997EA1BCE916}"/>
              </a:ext>
            </a:extLst>
          </p:cNvPr>
          <p:cNvSpPr txBox="1"/>
          <p:nvPr/>
        </p:nvSpPr>
        <p:spPr>
          <a:xfrm>
            <a:off x="5134040" y="5473784"/>
            <a:ext cx="1956497" cy="9002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キャラは基本ランダム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★</a:t>
            </a:r>
            <a:r>
              <a:rPr lang="en-US" altLang="ja-JP" sz="1050" dirty="0">
                <a:latin typeface="メイリオ"/>
                <a:ea typeface="メイリオ"/>
              </a:rPr>
              <a:t>5</a:t>
            </a:r>
            <a:r>
              <a:rPr lang="ja-JP" altLang="en-US" sz="1050" dirty="0">
                <a:latin typeface="メイリオ"/>
                <a:ea typeface="メイリオ"/>
              </a:rPr>
              <a:t>への昇格時のみ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カードのキャラを表示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ボイスで中に</a:t>
            </a:r>
            <a:r>
              <a:rPr lang="en-US" altLang="ja-JP" sz="1050" dirty="0">
                <a:latin typeface="メイリオ"/>
                <a:ea typeface="メイリオ"/>
              </a:rPr>
              <a:t>2</a:t>
            </a:r>
            <a:r>
              <a:rPr lang="ja-JP" altLang="en-US" sz="1050" dirty="0">
                <a:latin typeface="メイリオ"/>
                <a:ea typeface="メイリオ"/>
              </a:rPr>
              <a:t>人以上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いることを示唆</a:t>
            </a:r>
            <a:endParaRPr lang="en-US" altLang="ja-JP" sz="1050" dirty="0">
              <a:latin typeface="メイリオ"/>
              <a:ea typeface="メイリオ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11AD9804-AC89-4CD3-8FC2-B60351A3E394}"/>
              </a:ext>
            </a:extLst>
          </p:cNvPr>
          <p:cNvSpPr/>
          <p:nvPr/>
        </p:nvSpPr>
        <p:spPr>
          <a:xfrm>
            <a:off x="6997459" y="1839169"/>
            <a:ext cx="778554" cy="314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8" name="Picture 2" descr="「試着室 イラスト」の画像検索結果">
            <a:extLst>
              <a:ext uri="{FF2B5EF4-FFF2-40B4-BE49-F238E27FC236}">
                <a16:creationId xmlns:a16="http://schemas.microsoft.com/office/drawing/2014/main" id="{83FA984F-520F-4906-BA77-4A86AB101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8000" y1="41203" x2="68000" y2="41203"/>
                        <a14:foregroundMark x1="71111" y1="48330" x2="71111" y2="48330"/>
                        <a14:foregroundMark x1="76889" y1="48552" x2="76889" y2="48552"/>
                        <a14:foregroundMark x1="74000" y1="47661" x2="74000" y2="47661"/>
                        <a14:foregroundMark x1="75111" y1="47884" x2="75556" y2="48330"/>
                        <a14:foregroundMark x1="75556" y1="48330" x2="75556" y2="48330"/>
                        <a14:foregroundMark x1="75556" y1="43875" x2="75556" y2="44543"/>
                        <a14:foregroundMark x1="73556" y1="51002" x2="73111" y2="51670"/>
                        <a14:foregroundMark x1="68889" y1="53675" x2="68222" y2="54120"/>
                        <a14:foregroundMark x1="68222" y1="54120" x2="68000" y2="48775"/>
                        <a14:foregroundMark x1="67333" y1="44766" x2="67333" y2="44766"/>
                        <a14:foregroundMark x1="67778" y1="46325" x2="68444" y2="48998"/>
                        <a14:foregroundMark x1="68444" y1="49220" x2="68444" y2="49220"/>
                        <a14:foregroundMark x1="68889" y1="48330" x2="68889" y2="48330"/>
                        <a14:foregroundMark x1="69333" y1="46548" x2="69333" y2="46548"/>
                        <a14:foregroundMark x1="66444" y1="48552" x2="66000" y2="48552"/>
                        <a14:foregroundMark x1="65556" y1="46993" x2="65556" y2="46993"/>
                        <a14:foregroundMark x1="65778" y1="45657" x2="66000" y2="46993"/>
                        <a14:foregroundMark x1="66222" y1="48107" x2="66889" y2="48107"/>
                        <a14:foregroundMark x1="69333" y1="44766" x2="69333" y2="47661"/>
                        <a14:foregroundMark x1="69778" y1="46548" x2="69778" y2="46548"/>
                        <a14:foregroundMark x1="70000" y1="46102" x2="70000" y2="48330"/>
                        <a14:foregroundMark x1="70000" y1="48552" x2="70000" y2="53229"/>
                        <a14:foregroundMark x1="69556" y1="50557" x2="69111" y2="47661"/>
                        <a14:foregroundMark x1="68889" y1="47216" x2="68222" y2="50111"/>
                        <a14:foregroundMark x1="68000" y1="48775" x2="66000" y2="47884"/>
                        <a14:foregroundMark x1="65556" y1="46771" x2="65556" y2="46771"/>
                        <a14:foregroundMark x1="65111" y1="46771" x2="64889" y2="45880"/>
                        <a14:foregroundMark x1="64667" y1="45434" x2="64222" y2="47884"/>
                        <a14:foregroundMark x1="64222" y1="47884" x2="64222" y2="47884"/>
                        <a14:foregroundMark x1="64889" y1="46102" x2="65111" y2="47661"/>
                        <a14:foregroundMark x1="66444" y1="47661" x2="70667" y2="48998"/>
                        <a14:foregroundMark x1="72444" y1="47884" x2="72444" y2="50557"/>
                        <a14:foregroundMark x1="72444" y1="49889" x2="75333" y2="46993"/>
                        <a14:foregroundMark x1="76889" y1="44543" x2="76667" y2="46548"/>
                        <a14:foregroundMark x1="76444" y1="46771" x2="76222" y2="45657"/>
                        <a14:foregroundMark x1="74667" y1="39866" x2="74222" y2="41648"/>
                        <a14:foregroundMark x1="75556" y1="45657" x2="76222" y2="44989"/>
                        <a14:foregroundMark x1="76444" y1="40980" x2="76444" y2="43653"/>
                        <a14:foregroundMark x1="76222" y1="43430" x2="76444" y2="44321"/>
                        <a14:foregroundMark x1="76444" y1="46993" x2="75778" y2="51002"/>
                        <a14:foregroundMark x1="76000" y1="52784" x2="76222" y2="56125"/>
                        <a14:foregroundMark x1="76222" y1="55234" x2="76444" y2="53898"/>
                        <a14:foregroundMark x1="75556" y1="49220" x2="75556" y2="51225"/>
                        <a14:foregroundMark x1="75556" y1="50111" x2="75556" y2="50111"/>
                        <a14:foregroundMark x1="75111" y1="45212" x2="74889" y2="49220"/>
                        <a14:foregroundMark x1="77556" y1="46102" x2="77556" y2="49443"/>
                        <a14:foregroundMark x1="77111" y1="48330" x2="76000" y2="57016"/>
                        <a14:foregroundMark x1="75556" y1="52784" x2="75556" y2="57461"/>
                        <a14:foregroundMark x1="76444" y1="53229" x2="76667" y2="57906"/>
                        <a14:foregroundMark x1="76889" y1="56793" x2="77333" y2="62361"/>
                        <a14:foregroundMark x1="76667" y1="53898" x2="75778" y2="55234"/>
                        <a14:foregroundMark x1="74000" y1="47661" x2="73111" y2="52561"/>
                        <a14:foregroundMark x1="70889" y1="46548" x2="70444" y2="50780"/>
                        <a14:foregroundMark x1="70667" y1="48330" x2="73556" y2="51893"/>
                        <a14:foregroundMark x1="74889" y1="50111" x2="76000" y2="52339"/>
                        <a14:foregroundMark x1="77111" y1="50557" x2="77333" y2="51893"/>
                        <a14:foregroundMark x1="76444" y1="50334" x2="74667" y2="53229"/>
                        <a14:foregroundMark x1="72667" y1="47439" x2="71778" y2="50111"/>
                        <a14:foregroundMark x1="52667" y1="23163" x2="52667" y2="23163"/>
                        <a14:foregroundMark x1="54222" y1="22940" x2="54222" y2="22940"/>
                        <a14:foregroundMark x1="84222" y1="22940" x2="84222" y2="22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42" t="21973" r="12310" b="19765"/>
          <a:stretch/>
        </p:blipFill>
        <p:spPr bwMode="auto">
          <a:xfrm>
            <a:off x="8487814" y="1473916"/>
            <a:ext cx="805689" cy="128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4DEC16B-B1AC-49E8-A430-E6EEC4E610BE}"/>
              </a:ext>
            </a:extLst>
          </p:cNvPr>
          <p:cNvSpPr txBox="1"/>
          <p:nvPr/>
        </p:nvSpPr>
        <p:spPr>
          <a:xfrm>
            <a:off x="7876308" y="1173662"/>
            <a:ext cx="1956497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キャラが</a:t>
            </a:r>
            <a:r>
              <a:rPr lang="en-US" altLang="ja-JP" sz="1050" dirty="0">
                <a:latin typeface="メイリオ"/>
                <a:ea typeface="メイリオ"/>
              </a:rPr>
              <a:t>TR</a:t>
            </a:r>
            <a:r>
              <a:rPr lang="ja-JP" altLang="en-US" sz="1050" dirty="0">
                <a:latin typeface="メイリオ"/>
                <a:ea typeface="メイリオ"/>
              </a:rPr>
              <a:t>衣装を着て登場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DCF1605-226E-48F6-813E-A14AEB7960B1}"/>
              </a:ext>
            </a:extLst>
          </p:cNvPr>
          <p:cNvSpPr txBox="1"/>
          <p:nvPr/>
        </p:nvSpPr>
        <p:spPr>
          <a:xfrm>
            <a:off x="5087676" y="3842085"/>
            <a:ext cx="195649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別のキャラが試着室に入る</a:t>
            </a:r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FBD849B9-F9F7-4E4D-8A17-8CF54BDD0B35}"/>
              </a:ext>
            </a:extLst>
          </p:cNvPr>
          <p:cNvGrpSpPr/>
          <p:nvPr/>
        </p:nvGrpSpPr>
        <p:grpSpPr>
          <a:xfrm>
            <a:off x="5687014" y="4075937"/>
            <a:ext cx="805691" cy="1281548"/>
            <a:chOff x="5815849" y="1412836"/>
            <a:chExt cx="805691" cy="1281548"/>
          </a:xfrm>
        </p:grpSpPr>
        <p:pic>
          <p:nvPicPr>
            <p:cNvPr id="106" name="Picture 2" descr="「試着室 イラスト」の画像検索結果">
              <a:extLst>
                <a:ext uri="{FF2B5EF4-FFF2-40B4-BE49-F238E27FC236}">
                  <a16:creationId xmlns:a16="http://schemas.microsoft.com/office/drawing/2014/main" id="{5CBC09DF-DD3A-4D48-83D0-4B5EDB04F4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5815849" y="1412836"/>
              <a:ext cx="805691" cy="128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図 106">
              <a:extLst>
                <a:ext uri="{FF2B5EF4-FFF2-40B4-BE49-F238E27FC236}">
                  <a16:creationId xmlns:a16="http://schemas.microsoft.com/office/drawing/2014/main" id="{EED2AB62-3D28-4191-A18D-8147F16DE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76" b="98210" l="9353" r="89209">
                          <a14:foregroundMark x1="64748" y1="8056" x2="64748" y2="8056"/>
                          <a14:foregroundMark x1="66547" y1="4476" x2="66547" y2="4476"/>
                          <a14:foregroundMark x1="88489" y1="38491" x2="88489" y2="38491"/>
                          <a14:foregroundMark x1="9712" y1="50256" x2="9712" y2="50256"/>
                          <a14:foregroundMark x1="72302" y1="92327" x2="72302" y2="92327"/>
                          <a14:foregroundMark x1="51799" y1="95141" x2="51799" y2="95141"/>
                          <a14:foregroundMark x1="72662" y1="96931" x2="72662" y2="96931"/>
                          <a14:foregroundMark x1="51079" y1="97442" x2="51079" y2="97442"/>
                          <a14:foregroundMark x1="71583" y1="98210" x2="71583" y2="98210"/>
                        </a14:backgroundRemoval>
                      </a14:imgEffect>
                    </a14:imgLayer>
                  </a14:imgProps>
                </a:ext>
              </a:extLst>
            </a:blip>
            <a:srcRect l="7312" t="90465" r="-1705" b="1610"/>
            <a:stretch/>
          </p:blipFill>
          <p:spPr>
            <a:xfrm>
              <a:off x="5974556" y="2507455"/>
              <a:ext cx="395549" cy="93413"/>
            </a:xfrm>
            <a:prstGeom prst="rect">
              <a:avLst/>
            </a:prstGeom>
          </p:spPr>
        </p:pic>
      </p:grpSp>
      <p:sp>
        <p:nvSpPr>
          <p:cNvPr id="108" name="矢印: 右 107">
            <a:extLst>
              <a:ext uri="{FF2B5EF4-FFF2-40B4-BE49-F238E27FC236}">
                <a16:creationId xmlns:a16="http://schemas.microsoft.com/office/drawing/2014/main" id="{584E49F1-AD6C-4778-899A-B7D4E9601BA2}"/>
              </a:ext>
            </a:extLst>
          </p:cNvPr>
          <p:cNvSpPr/>
          <p:nvPr/>
        </p:nvSpPr>
        <p:spPr>
          <a:xfrm rot="2700000">
            <a:off x="4285561" y="3601625"/>
            <a:ext cx="778554" cy="314582"/>
          </a:xfrm>
          <a:prstGeom prst="rightArrow">
            <a:avLst/>
          </a:prstGeom>
          <a:solidFill>
            <a:srgbClr val="F12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61A1114-CC46-4D9C-96D0-0BB6AEFDCA99}"/>
              </a:ext>
            </a:extLst>
          </p:cNvPr>
          <p:cNvSpPr txBox="1"/>
          <p:nvPr/>
        </p:nvSpPr>
        <p:spPr>
          <a:xfrm>
            <a:off x="4465488" y="3183380"/>
            <a:ext cx="92277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昇格演出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複数回あり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CE6150F1-64D0-4731-BE27-357319616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701" b="98394" l="9972" r="89744">
                        <a14:foregroundMark x1="58120" y1="28782" x2="58120" y2="30656"/>
                        <a14:foregroundMark x1="60114" y1="27845" x2="59544" y2="29987"/>
                        <a14:foregroundMark x1="60114" y1="29317" x2="59829" y2="33066"/>
                        <a14:foregroundMark x1="55556" y1="10040" x2="52707" y2="8969"/>
                        <a14:foregroundMark x1="50997" y1="46452" x2="51852" y2="49130"/>
                        <a14:foregroundMark x1="53276" y1="86479" x2="54416" y2="95850"/>
                        <a14:foregroundMark x1="56125" y1="98394" x2="56125" y2="98394"/>
                        <a14:foregroundMark x1="45299" y1="37483" x2="45299" y2="37483"/>
                        <a14:foregroundMark x1="72650" y1="18340" x2="72650" y2="18340"/>
                        <a14:foregroundMark x1="68661" y1="15395" x2="68661" y2="15395"/>
                        <a14:backgroundMark x1="72934" y1="22758" x2="72934" y2="22758"/>
                        <a14:backgroundMark x1="69231" y1="22356" x2="69231" y2="22356"/>
                        <a14:backgroundMark x1="40741" y1="39224" x2="40741" y2="39224"/>
                        <a14:backgroundMark x1="40171" y1="44043" x2="40171" y2="44043"/>
                        <a14:backgroundMark x1="64672" y1="96787" x2="64957" y2="97590"/>
                        <a14:backgroundMark x1="54131" y1="52744" x2="54131" y2="52744"/>
                        <a14:backgroundMark x1="53846" y1="52343" x2="53846" y2="52343"/>
                        <a14:backgroundMark x1="53846" y1="51941" x2="53846" y2="51941"/>
                        <a14:backgroundMark x1="53846" y1="53280" x2="53846" y2="53280"/>
                        <a14:backgroundMark x1="53846" y1="53949" x2="53846" y2="53681"/>
                        <a14:backgroundMark x1="53846" y1="52477" x2="53846" y2="52477"/>
                        <a14:backgroundMark x1="61254" y1="22088" x2="61254" y2="22088"/>
                        <a14:backgroundMark x1="67806" y1="16332" x2="67806" y2="16332"/>
                        <a14:backgroundMark x1="67806" y1="16198" x2="67806" y2="16198"/>
                        <a14:backgroundMark x1="68661" y1="16734" x2="68661" y2="16734"/>
                        <a14:backgroundMark x1="67806" y1="15930" x2="67806" y2="159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1371" y="1585494"/>
            <a:ext cx="699889" cy="1489506"/>
          </a:xfrm>
          <a:prstGeom prst="rect">
            <a:avLst/>
          </a:prstGeom>
        </p:spPr>
      </p:pic>
      <p:sp>
        <p:nvSpPr>
          <p:cNvPr id="110" name="矢印: 右 109">
            <a:extLst>
              <a:ext uri="{FF2B5EF4-FFF2-40B4-BE49-F238E27FC236}">
                <a16:creationId xmlns:a16="http://schemas.microsoft.com/office/drawing/2014/main" id="{A878D1B2-D36F-478F-A72C-1D240ACDD1AC}"/>
              </a:ext>
            </a:extLst>
          </p:cNvPr>
          <p:cNvSpPr/>
          <p:nvPr/>
        </p:nvSpPr>
        <p:spPr>
          <a:xfrm rot="16200000">
            <a:off x="5824682" y="2883048"/>
            <a:ext cx="482485" cy="36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9213D2F-3AEF-4DB6-9326-76CFD3E459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00" b="99867" l="6767" r="89850">
                        <a14:foregroundMark x1="61654" y1="8667" x2="59774" y2="13067"/>
                        <a14:foregroundMark x1="53759" y1="4800" x2="53759" y2="4800"/>
                        <a14:foregroundMark x1="6767" y1="36933" x2="6767" y2="36933"/>
                        <a14:foregroundMark x1="40977" y1="92933" x2="40977" y2="92933"/>
                        <a14:foregroundMark x1="82331" y1="89200" x2="82331" y2="89200"/>
                        <a14:foregroundMark x1="74812" y1="85067" x2="75940" y2="85200"/>
                        <a14:foregroundMark x1="79323" y1="95333" x2="79699" y2="95867"/>
                        <a14:foregroundMark x1="81203" y1="97333" x2="81203" y2="99867"/>
                        <a14:foregroundMark x1="44737" y1="99733" x2="44737" y2="997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2732" y="4320530"/>
            <a:ext cx="435110" cy="1226813"/>
          </a:xfrm>
          <a:prstGeom prst="rect">
            <a:avLst/>
          </a:prstGeom>
        </p:spPr>
      </p:pic>
      <p:sp>
        <p:nvSpPr>
          <p:cNvPr id="29" name="矢印: 上 28">
            <a:extLst>
              <a:ext uri="{FF2B5EF4-FFF2-40B4-BE49-F238E27FC236}">
                <a16:creationId xmlns:a16="http://schemas.microsoft.com/office/drawing/2014/main" id="{F0DBABE7-2698-4E06-A998-14A833F37FBF}"/>
              </a:ext>
            </a:extLst>
          </p:cNvPr>
          <p:cNvSpPr/>
          <p:nvPr/>
        </p:nvSpPr>
        <p:spPr>
          <a:xfrm rot="4500000">
            <a:off x="5363185" y="4720589"/>
            <a:ext cx="279639" cy="3077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4EF16B3-2530-4FD4-BAAC-F7E6960DF791}"/>
              </a:ext>
            </a:extLst>
          </p:cNvPr>
          <p:cNvSpPr txBox="1"/>
          <p:nvPr/>
        </p:nvSpPr>
        <p:spPr>
          <a:xfrm>
            <a:off x="-11495" y="2758114"/>
            <a:ext cx="1956497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キャラの足元は見えるように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カーテンの色で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レアリティ示唆</a:t>
            </a:r>
            <a:endParaRPr lang="en-US" altLang="ja-JP" sz="1050" dirty="0">
              <a:latin typeface="メイリオ"/>
              <a:ea typeface="メイリオ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5061D87-5AE2-450B-822E-FA507444559D}"/>
              </a:ext>
            </a:extLst>
          </p:cNvPr>
          <p:cNvSpPr/>
          <p:nvPr/>
        </p:nvSpPr>
        <p:spPr>
          <a:xfrm>
            <a:off x="2165242" y="567652"/>
            <a:ext cx="187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あくまでイメージです</a:t>
            </a:r>
          </a:p>
        </p:txBody>
      </p:sp>
    </p:spTree>
    <p:extLst>
      <p:ext uri="{BB962C8B-B14F-4D97-AF65-F5344CB8AC3E}">
        <p14:creationId xmlns:p14="http://schemas.microsoft.com/office/powerpoint/2010/main" val="383447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単発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ガチャ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レアリティ示唆演出シーン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　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B107CDA-AB5F-4330-84D6-2E40886CB6C4}"/>
              </a:ext>
            </a:extLst>
          </p:cNvPr>
          <p:cNvGrpSpPr/>
          <p:nvPr/>
        </p:nvGrpSpPr>
        <p:grpSpPr>
          <a:xfrm>
            <a:off x="1051914" y="1275333"/>
            <a:ext cx="1532506" cy="2724455"/>
            <a:chOff x="917921" y="1590631"/>
            <a:chExt cx="1532506" cy="2724455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C13DD5A8-9482-46AD-A7DD-885ECD94E81D}"/>
                </a:ext>
              </a:extLst>
            </p:cNvPr>
            <p:cNvSpPr/>
            <p:nvPr/>
          </p:nvSpPr>
          <p:spPr>
            <a:xfrm>
              <a:off x="917921" y="1590631"/>
              <a:ext cx="1532506" cy="2724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Picture 2" descr="「試着室 イラスト」の画像検索結果">
              <a:extLst>
                <a:ext uri="{FF2B5EF4-FFF2-40B4-BE49-F238E27FC236}">
                  <a16:creationId xmlns:a16="http://schemas.microsoft.com/office/drawing/2014/main" id="{C7C5239F-BB9C-41E2-A982-DF54303578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1040751" y="1876936"/>
              <a:ext cx="1324945" cy="2107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1AF27E-1055-41D7-AEC6-C386978C67EB}"/>
              </a:ext>
            </a:extLst>
          </p:cNvPr>
          <p:cNvSpPr txBox="1"/>
          <p:nvPr/>
        </p:nvSpPr>
        <p:spPr>
          <a:xfrm>
            <a:off x="561725" y="983207"/>
            <a:ext cx="25128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画面中央に試着室を表示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C309DE-6CBF-44E4-ACC3-DE2C9FAF7533}"/>
              </a:ext>
            </a:extLst>
          </p:cNvPr>
          <p:cNvSpPr txBox="1"/>
          <p:nvPr/>
        </p:nvSpPr>
        <p:spPr>
          <a:xfrm>
            <a:off x="644991" y="4038163"/>
            <a:ext cx="234635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カーテンの色でレアリティを示唆。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白→★</a:t>
            </a:r>
            <a:r>
              <a:rPr lang="en-US" altLang="ja-JP" sz="1050" dirty="0">
                <a:latin typeface="メイリオ"/>
                <a:ea typeface="メイリオ"/>
              </a:rPr>
              <a:t>3</a:t>
            </a:r>
            <a:r>
              <a:rPr lang="ja-JP" altLang="en-US" sz="1050" dirty="0">
                <a:latin typeface="メイリオ"/>
                <a:ea typeface="メイリオ"/>
              </a:rPr>
              <a:t>以上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金→★</a:t>
            </a:r>
            <a:r>
              <a:rPr lang="en-US" altLang="ja-JP" sz="1050" dirty="0">
                <a:latin typeface="メイリオ"/>
                <a:ea typeface="メイリオ"/>
              </a:rPr>
              <a:t>4</a:t>
            </a:r>
            <a:r>
              <a:rPr lang="ja-JP" altLang="en-US" sz="1050" dirty="0">
                <a:latin typeface="メイリオ"/>
                <a:ea typeface="メイリオ"/>
              </a:rPr>
              <a:t>以上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虹→★</a:t>
            </a:r>
            <a:r>
              <a:rPr lang="en-US" altLang="ja-JP" sz="1050" dirty="0">
                <a:latin typeface="メイリオ"/>
                <a:ea typeface="メイリオ"/>
              </a:rPr>
              <a:t>5</a:t>
            </a:r>
            <a:r>
              <a:rPr lang="ja-JP" altLang="en-US" sz="1050" dirty="0">
                <a:latin typeface="メイリオ"/>
                <a:ea typeface="メイリオ"/>
              </a:rPr>
              <a:t>以上</a:t>
            </a:r>
          </a:p>
        </p:txBody>
      </p:sp>
    </p:spTree>
    <p:extLst>
      <p:ext uri="{BB962C8B-B14F-4D97-AF65-F5344CB8AC3E}">
        <p14:creationId xmlns:p14="http://schemas.microsoft.com/office/powerpoint/2010/main" val="59173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4378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連ガチャ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レアリティ示唆演出シーン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BCF0D0B-0759-48A7-9E6A-6FF22B961856}"/>
              </a:ext>
            </a:extLst>
          </p:cNvPr>
          <p:cNvSpPr txBox="1"/>
          <p:nvPr/>
        </p:nvSpPr>
        <p:spPr>
          <a:xfrm>
            <a:off x="465303" y="980007"/>
            <a:ext cx="25260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試着室を</a:t>
            </a:r>
            <a:r>
              <a:rPr lang="en-US" altLang="ja-JP" sz="1400" dirty="0">
                <a:latin typeface="メイリオ"/>
                <a:ea typeface="メイリオ"/>
              </a:rPr>
              <a:t>10</a:t>
            </a:r>
            <a:r>
              <a:rPr lang="ja-JP" altLang="en-US" sz="1400" dirty="0">
                <a:latin typeface="メイリオ"/>
                <a:ea typeface="メイリオ"/>
              </a:rPr>
              <a:t>個並べて表示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9C34BC-F553-45A0-818B-F18C24120881}"/>
              </a:ext>
            </a:extLst>
          </p:cNvPr>
          <p:cNvSpPr txBox="1"/>
          <p:nvPr/>
        </p:nvSpPr>
        <p:spPr>
          <a:xfrm>
            <a:off x="644991" y="4048661"/>
            <a:ext cx="234635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カーテンの色でレアリティを示唆。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白→★</a:t>
            </a:r>
            <a:r>
              <a:rPr lang="en-US" altLang="ja-JP" sz="1050" dirty="0">
                <a:latin typeface="メイリオ"/>
                <a:ea typeface="メイリオ"/>
              </a:rPr>
              <a:t>3</a:t>
            </a:r>
            <a:r>
              <a:rPr lang="ja-JP" altLang="en-US" sz="1050" dirty="0">
                <a:latin typeface="メイリオ"/>
                <a:ea typeface="メイリオ"/>
              </a:rPr>
              <a:t>以上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金→★</a:t>
            </a:r>
            <a:r>
              <a:rPr lang="en-US" altLang="ja-JP" sz="1050" dirty="0">
                <a:latin typeface="メイリオ"/>
                <a:ea typeface="メイリオ"/>
              </a:rPr>
              <a:t>4</a:t>
            </a:r>
            <a:r>
              <a:rPr lang="ja-JP" altLang="en-US" sz="1050" dirty="0">
                <a:latin typeface="メイリオ"/>
                <a:ea typeface="メイリオ"/>
              </a:rPr>
              <a:t>以上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虹→★</a:t>
            </a:r>
            <a:r>
              <a:rPr lang="en-US" altLang="ja-JP" sz="1050" dirty="0">
                <a:latin typeface="メイリオ"/>
                <a:ea typeface="メイリオ"/>
              </a:rPr>
              <a:t>5</a:t>
            </a:r>
            <a:r>
              <a:rPr lang="ja-JP" altLang="en-US" sz="1050" dirty="0">
                <a:latin typeface="メイリオ"/>
                <a:ea typeface="メイリオ"/>
              </a:rPr>
              <a:t>以上</a:t>
            </a: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9371AE3-F33E-4CB0-B839-AC5CFF87BB5C}"/>
              </a:ext>
            </a:extLst>
          </p:cNvPr>
          <p:cNvGrpSpPr/>
          <p:nvPr/>
        </p:nvGrpSpPr>
        <p:grpSpPr>
          <a:xfrm>
            <a:off x="1051914" y="1285831"/>
            <a:ext cx="1532506" cy="2724455"/>
            <a:chOff x="1051914" y="1428706"/>
            <a:chExt cx="1532506" cy="2724455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4168A23-D9BD-4658-821A-08F051428AB2}"/>
                </a:ext>
              </a:extLst>
            </p:cNvPr>
            <p:cNvGrpSpPr/>
            <p:nvPr/>
          </p:nvGrpSpPr>
          <p:grpSpPr>
            <a:xfrm>
              <a:off x="1051914" y="1428706"/>
              <a:ext cx="1532506" cy="2724455"/>
              <a:chOff x="917921" y="1590631"/>
              <a:chExt cx="1532506" cy="2724455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79D27D01-48E4-45D3-8A40-FA9E02AA2C75}"/>
                  </a:ext>
                </a:extLst>
              </p:cNvPr>
              <p:cNvSpPr/>
              <p:nvPr/>
            </p:nvSpPr>
            <p:spPr>
              <a:xfrm>
                <a:off x="917921" y="1590631"/>
                <a:ext cx="1532506" cy="27244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" name="Picture 2" descr="「試着室 イラスト」の画像検索結果">
                <a:extLst>
                  <a:ext uri="{FF2B5EF4-FFF2-40B4-BE49-F238E27FC236}">
                    <a16:creationId xmlns:a16="http://schemas.microsoft.com/office/drawing/2014/main" id="{A025670D-CC46-4ACC-A979-EADC387FC3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68000" y1="41203" x2="68000" y2="41203"/>
                            <a14:foregroundMark x1="71111" y1="48330" x2="71111" y2="48330"/>
                            <a14:foregroundMark x1="76889" y1="48552" x2="76889" y2="48552"/>
                            <a14:foregroundMark x1="74000" y1="47661" x2="74000" y2="47661"/>
                            <a14:foregroundMark x1="75111" y1="47884" x2="75556" y2="48330"/>
                            <a14:foregroundMark x1="75556" y1="48330" x2="75556" y2="48330"/>
                            <a14:foregroundMark x1="75556" y1="43875" x2="75556" y2="44543"/>
                            <a14:foregroundMark x1="73556" y1="51002" x2="73111" y2="51670"/>
                            <a14:foregroundMark x1="68889" y1="53675" x2="68222" y2="54120"/>
                            <a14:foregroundMark x1="68222" y1="54120" x2="68000" y2="48775"/>
                            <a14:foregroundMark x1="67333" y1="44766" x2="67333" y2="44766"/>
                            <a14:foregroundMark x1="67778" y1="46325" x2="68444" y2="48998"/>
                            <a14:foregroundMark x1="68444" y1="49220" x2="68444" y2="49220"/>
                            <a14:foregroundMark x1="68889" y1="48330" x2="68889" y2="48330"/>
                            <a14:foregroundMark x1="69333" y1="46548" x2="69333" y2="46548"/>
                            <a14:foregroundMark x1="66444" y1="48552" x2="66000" y2="48552"/>
                            <a14:foregroundMark x1="65556" y1="46993" x2="65556" y2="46993"/>
                            <a14:foregroundMark x1="65778" y1="45657" x2="66000" y2="46993"/>
                            <a14:foregroundMark x1="66222" y1="48107" x2="66889" y2="48107"/>
                            <a14:foregroundMark x1="69333" y1="44766" x2="69333" y2="47661"/>
                            <a14:foregroundMark x1="69778" y1="46548" x2="69778" y2="46548"/>
                            <a14:foregroundMark x1="70000" y1="46102" x2="70000" y2="48330"/>
                            <a14:foregroundMark x1="70000" y1="48552" x2="70000" y2="53229"/>
                            <a14:foregroundMark x1="69556" y1="50557" x2="69111" y2="47661"/>
                            <a14:foregroundMark x1="68889" y1="47216" x2="68222" y2="50111"/>
                            <a14:foregroundMark x1="68000" y1="48775" x2="66000" y2="47884"/>
                            <a14:foregroundMark x1="65556" y1="46771" x2="65556" y2="46771"/>
                            <a14:foregroundMark x1="65111" y1="46771" x2="64889" y2="45880"/>
                            <a14:foregroundMark x1="64667" y1="45434" x2="64222" y2="47884"/>
                            <a14:foregroundMark x1="64222" y1="47884" x2="64222" y2="47884"/>
                            <a14:foregroundMark x1="64889" y1="46102" x2="65111" y2="47661"/>
                            <a14:foregroundMark x1="66444" y1="47661" x2="70667" y2="48998"/>
                            <a14:foregroundMark x1="72444" y1="47884" x2="72444" y2="50557"/>
                            <a14:foregroundMark x1="72444" y1="49889" x2="75333" y2="46993"/>
                            <a14:foregroundMark x1="76889" y1="44543" x2="76667" y2="46548"/>
                            <a14:foregroundMark x1="76444" y1="46771" x2="76222" y2="45657"/>
                            <a14:foregroundMark x1="74667" y1="39866" x2="74222" y2="41648"/>
                            <a14:foregroundMark x1="75556" y1="45657" x2="76222" y2="44989"/>
                            <a14:foregroundMark x1="76444" y1="40980" x2="76444" y2="43653"/>
                            <a14:foregroundMark x1="76222" y1="43430" x2="76444" y2="44321"/>
                            <a14:foregroundMark x1="76444" y1="46993" x2="75778" y2="51002"/>
                            <a14:foregroundMark x1="76000" y1="52784" x2="76222" y2="56125"/>
                            <a14:foregroundMark x1="76222" y1="55234" x2="76444" y2="53898"/>
                            <a14:foregroundMark x1="75556" y1="49220" x2="75556" y2="51225"/>
                            <a14:foregroundMark x1="75556" y1="50111" x2="75556" y2="50111"/>
                            <a14:foregroundMark x1="75111" y1="45212" x2="74889" y2="49220"/>
                            <a14:foregroundMark x1="77556" y1="46102" x2="77556" y2="49443"/>
                            <a14:foregroundMark x1="77111" y1="48330" x2="76000" y2="57016"/>
                            <a14:foregroundMark x1="75556" y1="52784" x2="75556" y2="57461"/>
                            <a14:foregroundMark x1="76444" y1="53229" x2="76667" y2="57906"/>
                            <a14:foregroundMark x1="76889" y1="56793" x2="77333" y2="62361"/>
                            <a14:foregroundMark x1="76667" y1="53898" x2="75778" y2="55234"/>
                            <a14:foregroundMark x1="74000" y1="47661" x2="73111" y2="52561"/>
                            <a14:foregroundMark x1="70889" y1="46548" x2="70444" y2="50780"/>
                            <a14:foregroundMark x1="70667" y1="48330" x2="73556" y2="51893"/>
                            <a14:foregroundMark x1="74889" y1="50111" x2="76000" y2="52339"/>
                            <a14:foregroundMark x1="77111" y1="50557" x2="77333" y2="51893"/>
                            <a14:foregroundMark x1="76444" y1="50334" x2="74667" y2="53229"/>
                            <a14:foregroundMark x1="72667" y1="47439" x2="71778" y2="50111"/>
                            <a14:foregroundMark x1="52667" y1="23163" x2="52667" y2="23163"/>
                            <a14:foregroundMark x1="54222" y1="22940" x2="54222" y2="22940"/>
                            <a14:foregroundMark x1="84222" y1="22940" x2="84222" y2="229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21973" r="50963" b="19765"/>
              <a:stretch/>
            </p:blipFill>
            <p:spPr bwMode="auto">
              <a:xfrm>
                <a:off x="1487465" y="1821579"/>
                <a:ext cx="942522" cy="14991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2" descr="「試着室 イラスト」の画像検索結果">
              <a:extLst>
                <a:ext uri="{FF2B5EF4-FFF2-40B4-BE49-F238E27FC236}">
                  <a16:creationId xmlns:a16="http://schemas.microsoft.com/office/drawing/2014/main" id="{D456602C-C93B-4935-A31E-70969B4F5C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1346906" y="2282112"/>
              <a:ext cx="942522" cy="149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A67C66D-9559-4D33-8128-1E095DBF7B53}"/>
              </a:ext>
            </a:extLst>
          </p:cNvPr>
          <p:cNvSpPr txBox="1"/>
          <p:nvPr/>
        </p:nvSpPr>
        <p:spPr>
          <a:xfrm>
            <a:off x="3186272" y="980007"/>
            <a:ext cx="25260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試着室の横を通るように映す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4CE2BA3-10A3-4AAB-A522-7251C3D325F7}"/>
              </a:ext>
            </a:extLst>
          </p:cNvPr>
          <p:cNvSpPr txBox="1"/>
          <p:nvPr/>
        </p:nvSpPr>
        <p:spPr>
          <a:xfrm>
            <a:off x="3365960" y="4067620"/>
            <a:ext cx="234635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カメラを奥に移動させる感じ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4676231-6BBF-41DC-9531-3A8FC3D6B189}"/>
              </a:ext>
            </a:extLst>
          </p:cNvPr>
          <p:cNvGrpSpPr/>
          <p:nvPr/>
        </p:nvGrpSpPr>
        <p:grpSpPr>
          <a:xfrm>
            <a:off x="3772883" y="1285831"/>
            <a:ext cx="1532506" cy="2724455"/>
            <a:chOff x="3772883" y="1428706"/>
            <a:chExt cx="1532506" cy="2724455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02C3C7D6-D7D8-4BB3-8523-FC5950A8DC27}"/>
                </a:ext>
              </a:extLst>
            </p:cNvPr>
            <p:cNvGrpSpPr/>
            <p:nvPr/>
          </p:nvGrpSpPr>
          <p:grpSpPr>
            <a:xfrm>
              <a:off x="3772883" y="1428706"/>
              <a:ext cx="1532506" cy="2724455"/>
              <a:chOff x="917921" y="1590631"/>
              <a:chExt cx="1532506" cy="2724455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D3FD7BD0-27F7-4C45-A45D-6776A7ED4816}"/>
                  </a:ext>
                </a:extLst>
              </p:cNvPr>
              <p:cNvSpPr/>
              <p:nvPr/>
            </p:nvSpPr>
            <p:spPr>
              <a:xfrm>
                <a:off x="917921" y="1590631"/>
                <a:ext cx="1532506" cy="27244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3" name="Picture 2" descr="「試着室 イラスト」の画像検索結果">
                <a:extLst>
                  <a:ext uri="{FF2B5EF4-FFF2-40B4-BE49-F238E27FC236}">
                    <a16:creationId xmlns:a16="http://schemas.microsoft.com/office/drawing/2014/main" id="{C9FE345D-88F5-4525-9597-BC6F2C89AD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68000" y1="41203" x2="68000" y2="41203"/>
                            <a14:foregroundMark x1="71111" y1="48330" x2="71111" y2="48330"/>
                            <a14:foregroundMark x1="76889" y1="48552" x2="76889" y2="48552"/>
                            <a14:foregroundMark x1="74000" y1="47661" x2="74000" y2="47661"/>
                            <a14:foregroundMark x1="75111" y1="47884" x2="75556" y2="48330"/>
                            <a14:foregroundMark x1="75556" y1="48330" x2="75556" y2="48330"/>
                            <a14:foregroundMark x1="75556" y1="43875" x2="75556" y2="44543"/>
                            <a14:foregroundMark x1="73556" y1="51002" x2="73111" y2="51670"/>
                            <a14:foregroundMark x1="68889" y1="53675" x2="68222" y2="54120"/>
                            <a14:foregroundMark x1="68222" y1="54120" x2="68000" y2="48775"/>
                            <a14:foregroundMark x1="67333" y1="44766" x2="67333" y2="44766"/>
                            <a14:foregroundMark x1="67778" y1="46325" x2="68444" y2="48998"/>
                            <a14:foregroundMark x1="68444" y1="49220" x2="68444" y2="49220"/>
                            <a14:foregroundMark x1="68889" y1="48330" x2="68889" y2="48330"/>
                            <a14:foregroundMark x1="69333" y1="46548" x2="69333" y2="46548"/>
                            <a14:foregroundMark x1="66444" y1="48552" x2="66000" y2="48552"/>
                            <a14:foregroundMark x1="65556" y1="46993" x2="65556" y2="46993"/>
                            <a14:foregroundMark x1="65778" y1="45657" x2="66000" y2="46993"/>
                            <a14:foregroundMark x1="66222" y1="48107" x2="66889" y2="48107"/>
                            <a14:foregroundMark x1="69333" y1="44766" x2="69333" y2="47661"/>
                            <a14:foregroundMark x1="69778" y1="46548" x2="69778" y2="46548"/>
                            <a14:foregroundMark x1="70000" y1="46102" x2="70000" y2="48330"/>
                            <a14:foregroundMark x1="70000" y1="48552" x2="70000" y2="53229"/>
                            <a14:foregroundMark x1="69556" y1="50557" x2="69111" y2="47661"/>
                            <a14:foregroundMark x1="68889" y1="47216" x2="68222" y2="50111"/>
                            <a14:foregroundMark x1="68000" y1="48775" x2="66000" y2="47884"/>
                            <a14:foregroundMark x1="65556" y1="46771" x2="65556" y2="46771"/>
                            <a14:foregroundMark x1="65111" y1="46771" x2="64889" y2="45880"/>
                            <a14:foregroundMark x1="64667" y1="45434" x2="64222" y2="47884"/>
                            <a14:foregroundMark x1="64222" y1="47884" x2="64222" y2="47884"/>
                            <a14:foregroundMark x1="64889" y1="46102" x2="65111" y2="47661"/>
                            <a14:foregroundMark x1="66444" y1="47661" x2="70667" y2="48998"/>
                            <a14:foregroundMark x1="72444" y1="47884" x2="72444" y2="50557"/>
                            <a14:foregroundMark x1="72444" y1="49889" x2="75333" y2="46993"/>
                            <a14:foregroundMark x1="76889" y1="44543" x2="76667" y2="46548"/>
                            <a14:foregroundMark x1="76444" y1="46771" x2="76222" y2="45657"/>
                            <a14:foregroundMark x1="74667" y1="39866" x2="74222" y2="41648"/>
                            <a14:foregroundMark x1="75556" y1="45657" x2="76222" y2="44989"/>
                            <a14:foregroundMark x1="76444" y1="40980" x2="76444" y2="43653"/>
                            <a14:foregroundMark x1="76222" y1="43430" x2="76444" y2="44321"/>
                            <a14:foregroundMark x1="76444" y1="46993" x2="75778" y2="51002"/>
                            <a14:foregroundMark x1="76000" y1="52784" x2="76222" y2="56125"/>
                            <a14:foregroundMark x1="76222" y1="55234" x2="76444" y2="53898"/>
                            <a14:foregroundMark x1="75556" y1="49220" x2="75556" y2="51225"/>
                            <a14:foregroundMark x1="75556" y1="50111" x2="75556" y2="50111"/>
                            <a14:foregroundMark x1="75111" y1="45212" x2="74889" y2="49220"/>
                            <a14:foregroundMark x1="77556" y1="46102" x2="77556" y2="49443"/>
                            <a14:foregroundMark x1="77111" y1="48330" x2="76000" y2="57016"/>
                            <a14:foregroundMark x1="75556" y1="52784" x2="75556" y2="57461"/>
                            <a14:foregroundMark x1="76444" y1="53229" x2="76667" y2="57906"/>
                            <a14:foregroundMark x1="76889" y1="56793" x2="77333" y2="62361"/>
                            <a14:foregroundMark x1="76667" y1="53898" x2="75778" y2="55234"/>
                            <a14:foregroundMark x1="74000" y1="47661" x2="73111" y2="52561"/>
                            <a14:foregroundMark x1="70889" y1="46548" x2="70444" y2="50780"/>
                            <a14:foregroundMark x1="70667" y1="48330" x2="73556" y2="51893"/>
                            <a14:foregroundMark x1="74889" y1="50111" x2="76000" y2="52339"/>
                            <a14:foregroundMark x1="77111" y1="50557" x2="77333" y2="51893"/>
                            <a14:foregroundMark x1="76444" y1="50334" x2="74667" y2="53229"/>
                            <a14:foregroundMark x1="72667" y1="47439" x2="71778" y2="50111"/>
                            <a14:foregroundMark x1="52667" y1="23163" x2="52667" y2="23163"/>
                            <a14:foregroundMark x1="54222" y1="22940" x2="54222" y2="22940"/>
                            <a14:foregroundMark x1="84222" y1="22940" x2="84222" y2="229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21973" r="50963" b="19765"/>
              <a:stretch/>
            </p:blipFill>
            <p:spPr bwMode="auto">
              <a:xfrm>
                <a:off x="1467318" y="1682728"/>
                <a:ext cx="942522" cy="14991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6" name="Picture 2" descr="「試着室 イラスト」の画像検索結果">
              <a:extLst>
                <a:ext uri="{FF2B5EF4-FFF2-40B4-BE49-F238E27FC236}">
                  <a16:creationId xmlns:a16="http://schemas.microsoft.com/office/drawing/2014/main" id="{C102E590-3892-4E4F-AF86-0CBBB2220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4061666" y="2110053"/>
              <a:ext cx="942522" cy="149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「試着室 イラスト」の画像検索結果">
              <a:extLst>
                <a:ext uri="{FF2B5EF4-FFF2-40B4-BE49-F238E27FC236}">
                  <a16:creationId xmlns:a16="http://schemas.microsoft.com/office/drawing/2014/main" id="{E4FF847A-205A-4E19-913B-60AD88FD6D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3801051" y="2635606"/>
              <a:ext cx="942522" cy="149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矢印: 右 1">
            <a:extLst>
              <a:ext uri="{FF2B5EF4-FFF2-40B4-BE49-F238E27FC236}">
                <a16:creationId xmlns:a16="http://schemas.microsoft.com/office/drawing/2014/main" id="{31960BE4-C487-447D-B6FB-C8466370D4D0}"/>
              </a:ext>
            </a:extLst>
          </p:cNvPr>
          <p:cNvSpPr/>
          <p:nvPr/>
        </p:nvSpPr>
        <p:spPr>
          <a:xfrm rot="17747900">
            <a:off x="3992300" y="2689109"/>
            <a:ext cx="1634419" cy="480138"/>
          </a:xfrm>
          <a:prstGeom prst="rightArrow">
            <a:avLst>
              <a:gd name="adj1" fmla="val 50000"/>
              <a:gd name="adj2" fmla="val 73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D54A2C6F-E38F-4F9B-A977-CDCE2C3DA221}"/>
              </a:ext>
            </a:extLst>
          </p:cNvPr>
          <p:cNvGrpSpPr/>
          <p:nvPr/>
        </p:nvGrpSpPr>
        <p:grpSpPr>
          <a:xfrm>
            <a:off x="4609524" y="3299324"/>
            <a:ext cx="264356" cy="546531"/>
            <a:chOff x="7324725" y="2207664"/>
            <a:chExt cx="314324" cy="649835"/>
          </a:xfrm>
        </p:grpSpPr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4D14B724-F201-42C4-9555-FB735CCC872D}"/>
                </a:ext>
              </a:extLst>
            </p:cNvPr>
            <p:cNvSpPr/>
            <p:nvPr/>
          </p:nvSpPr>
          <p:spPr>
            <a:xfrm flipV="1">
              <a:off x="7324725" y="2207664"/>
              <a:ext cx="314324" cy="2709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7CD27AC-818A-4ED2-81C6-FA71746A35DE}"/>
                </a:ext>
              </a:extLst>
            </p:cNvPr>
            <p:cNvSpPr/>
            <p:nvPr/>
          </p:nvSpPr>
          <p:spPr>
            <a:xfrm>
              <a:off x="7324725" y="2352674"/>
              <a:ext cx="314324" cy="5048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7DC93034-E0AC-4700-BEFA-0D9FFCDD0A9C}"/>
              </a:ext>
            </a:extLst>
          </p:cNvPr>
          <p:cNvSpPr/>
          <p:nvPr/>
        </p:nvSpPr>
        <p:spPr>
          <a:xfrm>
            <a:off x="2838532" y="2366881"/>
            <a:ext cx="764814" cy="562354"/>
          </a:xfrm>
          <a:prstGeom prst="rightArrow">
            <a:avLst>
              <a:gd name="adj1" fmla="val 42065"/>
              <a:gd name="adj2" fmla="val 60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E01C38B-E091-4A48-AA9B-800F225911EE}"/>
              </a:ext>
            </a:extLst>
          </p:cNvPr>
          <p:cNvGrpSpPr/>
          <p:nvPr/>
        </p:nvGrpSpPr>
        <p:grpSpPr>
          <a:xfrm>
            <a:off x="3436347" y="4657983"/>
            <a:ext cx="2346353" cy="590209"/>
            <a:chOff x="3360098" y="1261378"/>
            <a:chExt cx="2985154" cy="590209"/>
          </a:xfrm>
        </p:grpSpPr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4FDC0431-0D08-4908-AD9D-82EFEACE5B83}"/>
                </a:ext>
              </a:extLst>
            </p:cNvPr>
            <p:cNvSpPr/>
            <p:nvPr/>
          </p:nvSpPr>
          <p:spPr>
            <a:xfrm>
              <a:off x="3360098" y="1261378"/>
              <a:ext cx="2985154" cy="5902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0C81E0C-923D-4015-A5CD-9731FCF95230}"/>
                </a:ext>
              </a:extLst>
            </p:cNvPr>
            <p:cNvSpPr/>
            <p:nvPr/>
          </p:nvSpPr>
          <p:spPr>
            <a:xfrm>
              <a:off x="3399168" y="1297281"/>
              <a:ext cx="26439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メイリオ"/>
                  <a:ea typeface="メイリオ"/>
                </a:rPr>
                <a:t>試着室は横並びでも可</a:t>
              </a:r>
              <a:endParaRPr lang="en-US" altLang="ja-JP" sz="1400" dirty="0">
                <a:latin typeface="メイリオ"/>
                <a:ea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85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●キャラ入室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演出シーン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　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1F02595-FE0E-47BA-A8EF-0623F3EA5B87}"/>
              </a:ext>
            </a:extLst>
          </p:cNvPr>
          <p:cNvSpPr/>
          <p:nvPr/>
        </p:nvSpPr>
        <p:spPr>
          <a:xfrm>
            <a:off x="1051914" y="1275333"/>
            <a:ext cx="1532506" cy="272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FF25E80-4136-41E4-AD14-FF8CC5CF1142}"/>
              </a:ext>
            </a:extLst>
          </p:cNvPr>
          <p:cNvSpPr txBox="1"/>
          <p:nvPr/>
        </p:nvSpPr>
        <p:spPr>
          <a:xfrm>
            <a:off x="346380" y="969362"/>
            <a:ext cx="27986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試着室にキャラを入室させる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F87DCEE-9ACF-4BA7-8516-92267922C011}"/>
              </a:ext>
            </a:extLst>
          </p:cNvPr>
          <p:cNvSpPr txBox="1"/>
          <p:nvPr/>
        </p:nvSpPr>
        <p:spPr>
          <a:xfrm>
            <a:off x="644991" y="4038163"/>
            <a:ext cx="23463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キャラが試着室に入る</a:t>
            </a:r>
            <a:endParaRPr lang="en-US" altLang="ja-JP" sz="1400" dirty="0">
              <a:latin typeface="メイリオ"/>
              <a:ea typeface="メイリオ"/>
            </a:endParaRPr>
          </a:p>
          <a:p>
            <a:pPr algn="ctr"/>
            <a:endParaRPr lang="en-US" altLang="ja-JP" sz="1400" dirty="0">
              <a:latin typeface="メイリオ"/>
              <a:ea typeface="メイリオ"/>
            </a:endParaRP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060FC16D-DEA4-4356-8E38-0F1E3C12E8D4}"/>
              </a:ext>
            </a:extLst>
          </p:cNvPr>
          <p:cNvGrpSpPr/>
          <p:nvPr/>
        </p:nvGrpSpPr>
        <p:grpSpPr>
          <a:xfrm>
            <a:off x="1164482" y="1700036"/>
            <a:ext cx="1307369" cy="2079532"/>
            <a:chOff x="3086099" y="1280677"/>
            <a:chExt cx="805689" cy="1281548"/>
          </a:xfrm>
        </p:grpSpPr>
        <p:pic>
          <p:nvPicPr>
            <p:cNvPr id="60" name="Picture 2" descr="「試着室 イラスト」の画像検索結果">
              <a:extLst>
                <a:ext uri="{FF2B5EF4-FFF2-40B4-BE49-F238E27FC236}">
                  <a16:creationId xmlns:a16="http://schemas.microsoft.com/office/drawing/2014/main" id="{00DF53E0-95C0-4C61-95EC-E1DBD6C466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42" t="21973" r="12310" b="19765"/>
            <a:stretch/>
          </p:blipFill>
          <p:spPr bwMode="auto">
            <a:xfrm>
              <a:off x="3086099" y="1280677"/>
              <a:ext cx="805689" cy="128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DC45442F-5757-42E1-90DA-73391EA75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76" b="98210" l="9353" r="89209">
                          <a14:foregroundMark x1="64748" y1="8056" x2="64748" y2="8056"/>
                          <a14:foregroundMark x1="66547" y1="4476" x2="66547" y2="4476"/>
                          <a14:foregroundMark x1="88489" y1="38491" x2="88489" y2="38491"/>
                          <a14:foregroundMark x1="9712" y1="50256" x2="9712" y2="50256"/>
                          <a14:foregroundMark x1="72302" y1="92327" x2="72302" y2="92327"/>
                          <a14:foregroundMark x1="51799" y1="95141" x2="51799" y2="95141"/>
                          <a14:foregroundMark x1="72662" y1="96931" x2="72662" y2="96931"/>
                          <a14:foregroundMark x1="51079" y1="97442" x2="51079" y2="97442"/>
                          <a14:foregroundMark x1="71583" y1="98210" x2="71583" y2="982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34761" y="1380899"/>
              <a:ext cx="419042" cy="1178742"/>
            </a:xfrm>
            <a:prstGeom prst="rect">
              <a:avLst/>
            </a:prstGeom>
          </p:spPr>
        </p:pic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4BCBB2D-B7A1-4F8C-9DF4-906298BCBAF7}"/>
              </a:ext>
            </a:extLst>
          </p:cNvPr>
          <p:cNvGrpSpPr/>
          <p:nvPr/>
        </p:nvGrpSpPr>
        <p:grpSpPr>
          <a:xfrm>
            <a:off x="3232574" y="2938988"/>
            <a:ext cx="3877914" cy="2929622"/>
            <a:chOff x="3360098" y="1261378"/>
            <a:chExt cx="3614457" cy="2929622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2432210D-057F-4BFE-AADA-D8508A08D79D}"/>
                </a:ext>
              </a:extLst>
            </p:cNvPr>
            <p:cNvSpPr/>
            <p:nvPr/>
          </p:nvSpPr>
          <p:spPr>
            <a:xfrm>
              <a:off x="3360098" y="1261378"/>
              <a:ext cx="3614457" cy="292962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A559B05-F35D-4C85-ADFD-E71C66F55012}"/>
                </a:ext>
              </a:extLst>
            </p:cNvPr>
            <p:cNvSpPr/>
            <p:nvPr/>
          </p:nvSpPr>
          <p:spPr>
            <a:xfrm>
              <a:off x="3547288" y="1293252"/>
              <a:ext cx="2643962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メイリオ"/>
                  <a:ea typeface="メイリオ"/>
                </a:rPr>
                <a:t>入室キャラは以下の通り</a:t>
              </a:r>
              <a:endParaRPr lang="en-US" altLang="ja-JP" sz="1400" dirty="0">
                <a:latin typeface="メイリオ"/>
                <a:ea typeface="メイリオ"/>
              </a:endParaRP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黒木ジャンヌ　</a:t>
              </a:r>
              <a:r>
                <a:rPr lang="en-US" altLang="ja-JP" sz="1200" dirty="0">
                  <a:solidFill>
                    <a:srgbClr val="FF0000"/>
                  </a:solidFill>
                  <a:latin typeface="メイリオ"/>
                  <a:ea typeface="メイリオ"/>
                </a:rPr>
                <a:t>※</a:t>
              </a:r>
              <a:r>
                <a:rPr lang="ja-JP" altLang="en-US" sz="1200" dirty="0">
                  <a:latin typeface="メイリオ"/>
                  <a:ea typeface="メイリオ"/>
                </a:rPr>
                <a:t>昇格演出確定</a:t>
              </a: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水谷凛子</a:t>
              </a: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ＪＫ</a:t>
              </a: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真崎シュナイツ</a:t>
              </a: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リリアン・バスキア</a:t>
              </a: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君島レイコ</a:t>
              </a: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エミリー・グリーン</a:t>
              </a: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月宮あずさ</a:t>
              </a: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赤木結羽子</a:t>
              </a: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波湖</a:t>
              </a: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ラーラ</a:t>
              </a: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五月今日子</a:t>
              </a: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鉄輪翔子</a:t>
              </a: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平密日芽</a:t>
              </a:r>
              <a:endParaRPr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76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●キャラ着替え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演出シーン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　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6C3D569-383F-4ED1-BFDC-7AD0B70E7A8C}"/>
              </a:ext>
            </a:extLst>
          </p:cNvPr>
          <p:cNvGrpSpPr/>
          <p:nvPr/>
        </p:nvGrpSpPr>
        <p:grpSpPr>
          <a:xfrm>
            <a:off x="950867" y="1277139"/>
            <a:ext cx="1532506" cy="2724455"/>
            <a:chOff x="917921" y="1590631"/>
            <a:chExt cx="1532506" cy="2724455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E557C1D-4D49-4C64-A825-38E45B3B3E2A}"/>
                </a:ext>
              </a:extLst>
            </p:cNvPr>
            <p:cNvSpPr/>
            <p:nvPr/>
          </p:nvSpPr>
          <p:spPr>
            <a:xfrm>
              <a:off x="917921" y="1590631"/>
              <a:ext cx="1532506" cy="2724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Picture 2" descr="「試着室 イラスト」の画像検索結果">
              <a:extLst>
                <a:ext uri="{FF2B5EF4-FFF2-40B4-BE49-F238E27FC236}">
                  <a16:creationId xmlns:a16="http://schemas.microsoft.com/office/drawing/2014/main" id="{AEA48AF0-F19E-436E-ADD3-5DB663BED2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1040751" y="1876936"/>
              <a:ext cx="1324945" cy="2107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1A7E87-02C5-4225-A64B-59F39F65E3BD}"/>
              </a:ext>
            </a:extLst>
          </p:cNvPr>
          <p:cNvSpPr txBox="1"/>
          <p:nvPr/>
        </p:nvSpPr>
        <p:spPr>
          <a:xfrm>
            <a:off x="346380" y="969362"/>
            <a:ext cx="27986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試着室の中でキャラが着替える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7E884A-42E0-4B54-A6A1-39C0DBA7B823}"/>
              </a:ext>
            </a:extLst>
          </p:cNvPr>
          <p:cNvSpPr txBox="1"/>
          <p:nvPr/>
        </p:nvSpPr>
        <p:spPr>
          <a:xfrm>
            <a:off x="317804" y="4078069"/>
            <a:ext cx="27986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試着室の中でごそごそ動く感じ</a:t>
            </a:r>
            <a:endParaRPr lang="en-US" altLang="ja-JP" sz="1400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80499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4F3351-D6F3-478E-B417-0A23D96D2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FD0D91-A5C3-4A7B-8B63-AB33028BEB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318B82-A26E-4AD1-8A3C-38B5575F0CE9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0296febf-2773-4faf-ae76-6dee2362d0d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851</Words>
  <Application>Microsoft Office PowerPoint</Application>
  <PresentationFormat>A4 210 x 297 mm</PresentationFormat>
  <Paragraphs>206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鈴木 泰治郎</cp:lastModifiedBy>
  <cp:revision>216</cp:revision>
  <dcterms:created xsi:type="dcterms:W3CDTF">2020-01-27T07:06:02Z</dcterms:created>
  <dcterms:modified xsi:type="dcterms:W3CDTF">2020-02-24T23:55:04Z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