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9"/>
  </p:notesMasterIdLst>
  <p:sldIdLst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C6A5E-BF5B-7DDD-2695-BDA9D619E052}" v="3" dt="2020-03-02T07:55:37.490"/>
    <p1510:client id="{253F1D39-DD15-4756-70B7-A1893C09361E}" v="51" dt="2020-03-03T03:28:07.770"/>
    <p1510:client id="{762CE3C6-F1BA-453E-8437-75D634CEA8A7}" v="525" dt="2020-03-02T11:14:05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2" autoAdjust="0"/>
    <p:restoredTop sz="94660"/>
  </p:normalViewPr>
  <p:slideViewPr>
    <p:cSldViewPr snapToGrid="0">
      <p:cViewPr>
        <p:scale>
          <a:sx n="75" d="100"/>
          <a:sy n="75" d="100"/>
        </p:scale>
        <p:origin x="2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68">
            <a:extLst>
              <a:ext uri="{FF2B5EF4-FFF2-40B4-BE49-F238E27FC236}">
                <a16:creationId xmlns:a16="http://schemas.microsoft.com/office/drawing/2014/main" id="{F20F6914-F3F6-4299-A42F-3DF25DDA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69">
            <a:extLst>
              <a:ext uri="{FF2B5EF4-FFF2-40B4-BE49-F238E27FC236}">
                <a16:creationId xmlns:a16="http://schemas.microsoft.com/office/drawing/2014/main" id="{1908DD8D-8DDF-4F84-B73F-A3AFFD91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0</a:t>
            </a:fld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34C85C-A2B4-42AE-AFF1-9B56FF893B5B}"/>
              </a:ext>
            </a:extLst>
          </p:cNvPr>
          <p:cNvSpPr txBox="1"/>
          <p:nvPr/>
        </p:nvSpPr>
        <p:spPr>
          <a:xfrm>
            <a:off x="17674" y="108237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ADV</a:t>
            </a:r>
            <a:r>
              <a:rPr kumimoji="1" lang="ja-JP" altLang="en-US" sz="1400" b="1" dirty="0">
                <a:latin typeface="+mn-ea"/>
              </a:rPr>
              <a:t>画面仕様</a:t>
            </a:r>
            <a:endParaRPr kumimoji="1" lang="en-US" altLang="ja-JP" sz="1400" b="1" dirty="0"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B52339-EA9B-472C-A3CE-D6F2FFD64D55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183325F-6515-45FA-A4FD-B888EDCC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71745"/>
              </p:ext>
            </p:extLst>
          </p:nvPr>
        </p:nvGraphicFramePr>
        <p:xfrm>
          <a:off x="599845" y="969361"/>
          <a:ext cx="63390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4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570605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資料作成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鈴木</a:t>
                      </a: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96F486F-AD2D-4501-93E1-442FFAC224DA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古い更新履歴は最後のページに移動</a:t>
            </a:r>
          </a:p>
        </p:txBody>
      </p:sp>
    </p:spTree>
    <p:extLst>
      <p:ext uri="{BB962C8B-B14F-4D97-AF65-F5344CB8AC3E}">
        <p14:creationId xmlns:p14="http://schemas.microsoft.com/office/powerpoint/2010/main" val="256495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68">
            <a:extLst>
              <a:ext uri="{FF2B5EF4-FFF2-40B4-BE49-F238E27FC236}">
                <a16:creationId xmlns:a16="http://schemas.microsoft.com/office/drawing/2014/main" id="{F20F6914-F3F6-4299-A42F-3DF25DDA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69">
            <a:extLst>
              <a:ext uri="{FF2B5EF4-FFF2-40B4-BE49-F238E27FC236}">
                <a16:creationId xmlns:a16="http://schemas.microsoft.com/office/drawing/2014/main" id="{1908DD8D-8DDF-4F84-B73F-A3AFFD91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34C85C-A2B4-42AE-AFF1-9B56FF893B5B}"/>
              </a:ext>
            </a:extLst>
          </p:cNvPr>
          <p:cNvSpPr txBox="1"/>
          <p:nvPr/>
        </p:nvSpPr>
        <p:spPr>
          <a:xfrm>
            <a:off x="17674" y="108237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ADV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B52339-EA9B-472C-A3CE-D6F2FFD64D55}"/>
              </a:ext>
            </a:extLst>
          </p:cNvPr>
          <p:cNvSpPr txBox="1"/>
          <p:nvPr/>
        </p:nvSpPr>
        <p:spPr>
          <a:xfrm>
            <a:off x="415419" y="538799"/>
            <a:ext cx="176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ADV</a:t>
            </a:r>
            <a:r>
              <a:rPr kumimoji="1" lang="ja-JP" altLang="en-US" sz="1400" b="1" dirty="0"/>
              <a:t>画面について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5C26FF-DF58-420C-8057-D95A2246C98A}"/>
              </a:ext>
            </a:extLst>
          </p:cNvPr>
          <p:cNvSpPr txBox="1"/>
          <p:nvPr/>
        </p:nvSpPr>
        <p:spPr>
          <a:xfrm>
            <a:off x="738384" y="871088"/>
            <a:ext cx="4422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ADV</a:t>
            </a:r>
            <a:r>
              <a:rPr kumimoji="1" lang="ja-JP" altLang="en-US" sz="1200" dirty="0"/>
              <a:t>は宴を用いて表示させる。</a:t>
            </a:r>
            <a:endParaRPr kumimoji="1" lang="en-US" altLang="ja-JP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2A9E2C-12F3-4068-8DC3-70925E997CBF}"/>
              </a:ext>
            </a:extLst>
          </p:cNvPr>
          <p:cNvSpPr txBox="1"/>
          <p:nvPr/>
        </p:nvSpPr>
        <p:spPr>
          <a:xfrm>
            <a:off x="415419" y="156326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●選択肢について</a:t>
            </a:r>
            <a:endParaRPr kumimoji="1" lang="en-US" altLang="ja-JP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1FAF696-08A3-4EB7-A623-81B4656E0783}"/>
              </a:ext>
            </a:extLst>
          </p:cNvPr>
          <p:cNvSpPr txBox="1"/>
          <p:nvPr/>
        </p:nvSpPr>
        <p:spPr>
          <a:xfrm>
            <a:off x="738384" y="1895554"/>
            <a:ext cx="44228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1200">
                <a:latin typeface="游ゴシック"/>
                <a:ea typeface="游ゴシック"/>
              </a:rPr>
              <a:t>選択肢は最大</a:t>
            </a:r>
            <a:r>
              <a:rPr kumimoji="1" lang="en-US" altLang="ja-JP" sz="1200" dirty="0">
                <a:latin typeface="游ゴシック"/>
                <a:ea typeface="游ゴシック"/>
              </a:rPr>
              <a:t>3</a:t>
            </a:r>
            <a:r>
              <a:rPr kumimoji="1" lang="ja-JP" altLang="en-US" sz="1200">
                <a:latin typeface="游ゴシック"/>
                <a:ea typeface="游ゴシック"/>
              </a:rPr>
              <a:t>つまでとする。</a:t>
            </a:r>
            <a:endParaRPr lang="en-US" altLang="ja-JP" sz="1200">
              <a:latin typeface="游ゴシック"/>
              <a:ea typeface="游ゴシック"/>
              <a:cs typeface="Calibri"/>
            </a:endParaRPr>
          </a:p>
          <a:p>
            <a:r>
              <a:rPr lang="en-US" altLang="ja-JP" sz="1200" dirty="0">
                <a:solidFill>
                  <a:srgbClr val="FF0000"/>
                </a:solidFill>
                <a:latin typeface="游ゴシック"/>
                <a:ea typeface="游ゴシック"/>
                <a:cs typeface="Calibri"/>
              </a:rPr>
              <a:t>※</a:t>
            </a:r>
            <a:r>
              <a:rPr lang="ja-JP" altLang="en-US" sz="1200">
                <a:latin typeface="游ゴシック"/>
                <a:ea typeface="游ゴシック"/>
                <a:cs typeface="+mn-lt"/>
              </a:rPr>
              <a:t>本編シナリオでは選択肢は表示されない</a:t>
            </a:r>
            <a:endParaRPr lang="en-US" sz="1200">
              <a:latin typeface="游ゴシック"/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26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F28058C4-D4CC-40D0-A6B7-45B2A6921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 b="5793"/>
          <a:stretch/>
        </p:blipFill>
        <p:spPr>
          <a:xfrm>
            <a:off x="577495" y="1205618"/>
            <a:ext cx="2572106" cy="4523251"/>
          </a:xfrm>
          <a:prstGeom prst="rect">
            <a:avLst/>
          </a:prstGeom>
        </p:spPr>
      </p:pic>
      <p:sp>
        <p:nvSpPr>
          <p:cNvPr id="4" name="フッター プレースホルダー 68">
            <a:extLst>
              <a:ext uri="{FF2B5EF4-FFF2-40B4-BE49-F238E27FC236}">
                <a16:creationId xmlns:a16="http://schemas.microsoft.com/office/drawing/2014/main" id="{F20F6914-F3F6-4299-A42F-3DF25DDA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69">
            <a:extLst>
              <a:ext uri="{FF2B5EF4-FFF2-40B4-BE49-F238E27FC236}">
                <a16:creationId xmlns:a16="http://schemas.microsoft.com/office/drawing/2014/main" id="{1908DD8D-8DDF-4F84-B73F-A3AFFD91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34C85C-A2B4-42AE-AFF1-9B56FF893B5B}"/>
              </a:ext>
            </a:extLst>
          </p:cNvPr>
          <p:cNvSpPr txBox="1"/>
          <p:nvPr/>
        </p:nvSpPr>
        <p:spPr>
          <a:xfrm>
            <a:off x="17674" y="108237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ADV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B52339-EA9B-472C-A3CE-D6F2FFD64D55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●会話画面</a:t>
            </a: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D5C53668-9FF0-4F31-8523-64C41B6F2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87275"/>
              </p:ext>
            </p:extLst>
          </p:nvPr>
        </p:nvGraphicFramePr>
        <p:xfrm>
          <a:off x="3752850" y="1202482"/>
          <a:ext cx="4911148" cy="2697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088">
                  <a:extLst>
                    <a:ext uri="{9D8B030D-6E8A-4147-A177-3AD203B41FA5}">
                      <a16:colId xmlns:a16="http://schemas.microsoft.com/office/drawing/2014/main" val="3767901592"/>
                    </a:ext>
                  </a:extLst>
                </a:gridCol>
                <a:gridCol w="1534634">
                  <a:extLst>
                    <a:ext uri="{9D8B030D-6E8A-4147-A177-3AD203B41FA5}">
                      <a16:colId xmlns:a16="http://schemas.microsoft.com/office/drawing/2014/main" val="956060908"/>
                    </a:ext>
                  </a:extLst>
                </a:gridCol>
                <a:gridCol w="3054426">
                  <a:extLst>
                    <a:ext uri="{9D8B030D-6E8A-4147-A177-3AD203B41FA5}">
                      <a16:colId xmlns:a16="http://schemas.microsoft.com/office/drawing/2014/main" val="225526356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kern="120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kumimoji="1" lang="ja-JP" altLang="en-US" sz="900" b="1" kern="120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78859"/>
                  </a:ext>
                </a:extLst>
              </a:tr>
              <a:tr h="2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2D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176755"/>
                  </a:ext>
                </a:extLst>
              </a:tr>
              <a:tr h="2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SKIP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ボタン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タップで次のシーンまで遷移させる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072882"/>
                  </a:ext>
                </a:extLst>
              </a:tr>
              <a:tr h="2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LOG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ボタン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ログ画面を表示させる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432173"/>
                  </a:ext>
                </a:extLst>
              </a:tr>
              <a:tr h="2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選択肢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ユーザーがどちらかを選択する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775684"/>
                  </a:ext>
                </a:extLst>
              </a:tr>
              <a:tr h="2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キャラクター名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現在喋っているのキャラクターの名前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510448"/>
                  </a:ext>
                </a:extLst>
              </a:tr>
              <a:tr h="2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メッセージウィンドウ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メッセージを表示させるウィンドウとテキスト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427074"/>
                  </a:ext>
                </a:extLst>
              </a:tr>
              <a:tr h="22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ボタン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タップで会話が自動で進む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516877"/>
                  </a:ext>
                </a:extLst>
              </a:tr>
              <a:tr h="3653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会話に登場するキャラの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3D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モデル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表示するキャラは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体まで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797763"/>
                  </a:ext>
                </a:extLst>
              </a:tr>
              <a:tr h="5023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次ページ誘導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次のページがある場合表示させる。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最後の文字と一緒のタイミングで表示させる。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上下に動きがあってもいいかも。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284090"/>
                  </a:ext>
                </a:extLst>
              </a:tr>
            </a:tbl>
          </a:graphicData>
        </a:graphic>
      </p:graphicFrame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BCC6BCE-0F82-4884-897E-D3C5924F625D}"/>
              </a:ext>
            </a:extLst>
          </p:cNvPr>
          <p:cNvGrpSpPr/>
          <p:nvPr/>
        </p:nvGrpSpPr>
        <p:grpSpPr>
          <a:xfrm>
            <a:off x="3752850" y="4321875"/>
            <a:ext cx="2819401" cy="704540"/>
            <a:chOff x="431799" y="2005764"/>
            <a:chExt cx="2819401" cy="704540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137E4837-ADD6-4A1C-BBFD-92EE4489563A}"/>
                </a:ext>
              </a:extLst>
            </p:cNvPr>
            <p:cNvSpPr/>
            <p:nvPr/>
          </p:nvSpPr>
          <p:spPr>
            <a:xfrm>
              <a:off x="431800" y="2005764"/>
              <a:ext cx="2819400" cy="7045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8888C4C-B771-4A39-BC55-53DB649523C6}"/>
                </a:ext>
              </a:extLst>
            </p:cNvPr>
            <p:cNvSpPr txBox="1"/>
            <p:nvPr/>
          </p:nvSpPr>
          <p:spPr>
            <a:xfrm>
              <a:off x="431799" y="2074152"/>
              <a:ext cx="2679269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テキストの制限</a:t>
              </a:r>
              <a:endPara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縦</a:t>
              </a:r>
              <a:r>
                <a:rPr kumimoji="1" lang="en-US" altLang="ja-JP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行 横</a:t>
              </a:r>
              <a:r>
                <a:rPr kumimoji="1" lang="en-US" altLang="ja-JP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24</a:t>
              </a:r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文字想定</a:t>
              </a:r>
              <a:endPara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41EE8F-3359-4484-8F1A-F81547CEED31}"/>
              </a:ext>
            </a:extLst>
          </p:cNvPr>
          <p:cNvSpPr txBox="1"/>
          <p:nvPr/>
        </p:nvSpPr>
        <p:spPr>
          <a:xfrm>
            <a:off x="139134" y="1231269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F3058C1-6F15-4E0C-9A1B-03E867211293}"/>
              </a:ext>
            </a:extLst>
          </p:cNvPr>
          <p:cNvSpPr txBox="1"/>
          <p:nvPr/>
        </p:nvSpPr>
        <p:spPr>
          <a:xfrm>
            <a:off x="3278941" y="1938831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2802BF7-70F4-4846-83C6-75F1992D8DA4}"/>
              </a:ext>
            </a:extLst>
          </p:cNvPr>
          <p:cNvSpPr txBox="1"/>
          <p:nvPr/>
        </p:nvSpPr>
        <p:spPr>
          <a:xfrm>
            <a:off x="3278941" y="2323556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A7D497-D4DF-4F3D-BB8B-AECF7259AC0C}"/>
              </a:ext>
            </a:extLst>
          </p:cNvPr>
          <p:cNvSpPr txBox="1"/>
          <p:nvPr/>
        </p:nvSpPr>
        <p:spPr>
          <a:xfrm>
            <a:off x="139134" y="4031334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1EEA8F-5633-40F2-8D29-A7ED00AD7F27}"/>
              </a:ext>
            </a:extLst>
          </p:cNvPr>
          <p:cNvSpPr txBox="1"/>
          <p:nvPr/>
        </p:nvSpPr>
        <p:spPr>
          <a:xfrm>
            <a:off x="139134" y="4397146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D2B2EC-7A81-4538-A6A0-DFBB4917D3FF}"/>
              </a:ext>
            </a:extLst>
          </p:cNvPr>
          <p:cNvSpPr txBox="1"/>
          <p:nvPr/>
        </p:nvSpPr>
        <p:spPr>
          <a:xfrm>
            <a:off x="3278941" y="3859639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123E728-5CB9-41F8-AEC4-597BDDF79BE8}"/>
              </a:ext>
            </a:extLst>
          </p:cNvPr>
          <p:cNvSpPr txBox="1"/>
          <p:nvPr/>
        </p:nvSpPr>
        <p:spPr>
          <a:xfrm>
            <a:off x="139134" y="1800331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00EAF1-B4E3-41B0-BA74-6E068A4E9520}"/>
              </a:ext>
            </a:extLst>
          </p:cNvPr>
          <p:cNvSpPr txBox="1"/>
          <p:nvPr/>
        </p:nvSpPr>
        <p:spPr>
          <a:xfrm>
            <a:off x="3278941" y="4747243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AFE1ED-08B7-4914-8D5A-9688411A4E0B}"/>
              </a:ext>
            </a:extLst>
          </p:cNvPr>
          <p:cNvSpPr txBox="1"/>
          <p:nvPr/>
        </p:nvSpPr>
        <p:spPr>
          <a:xfrm>
            <a:off x="3278941" y="1615666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243B6FA-99D3-4614-A280-C5900ACD9B6A}"/>
              </a:ext>
            </a:extLst>
          </p:cNvPr>
          <p:cNvCxnSpPr>
            <a:cxnSpLocks/>
          </p:cNvCxnSpPr>
          <p:nvPr/>
        </p:nvCxnSpPr>
        <p:spPr>
          <a:xfrm>
            <a:off x="463267" y="1369768"/>
            <a:ext cx="536613" cy="355742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65837E1-64E6-44E8-AB19-E4EF946DE8C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19980" y="1938831"/>
            <a:ext cx="841553" cy="564183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831913D-EC73-4C2D-BA9C-F3BFF0A5346F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776620" y="1409509"/>
            <a:ext cx="502321" cy="344657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BA14486-9A45-4813-B232-8E728D380C0D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218267" y="1377474"/>
            <a:ext cx="1060674" cy="699857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55AD3B3-F057-430D-9C9C-8AEE791F9F8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396067" y="2462056"/>
            <a:ext cx="882874" cy="324239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3F861DB-9EF5-4243-B01F-28937085F98E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920889" y="3998139"/>
            <a:ext cx="358052" cy="237399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FE806FE-B7A8-40C2-8F11-123594F1CE7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19980" y="4169834"/>
            <a:ext cx="689153" cy="365811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682BCDA-4295-40A1-9F96-FFCE3D3189D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19980" y="4535646"/>
            <a:ext cx="689153" cy="350096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BEE5343-0261-4531-A4AF-6C50F56083A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697646" y="4885743"/>
            <a:ext cx="581295" cy="14900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3C03B76D-6984-413F-8199-2C7BA470A292}"/>
              </a:ext>
            </a:extLst>
          </p:cNvPr>
          <p:cNvSpPr/>
          <p:nvPr/>
        </p:nvSpPr>
        <p:spPr>
          <a:xfrm>
            <a:off x="1075563" y="2802815"/>
            <a:ext cx="1575971" cy="3242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92BA9972-97A3-4898-858A-0D725D960767}"/>
              </a:ext>
            </a:extLst>
          </p:cNvPr>
          <p:cNvSpPr/>
          <p:nvPr/>
        </p:nvSpPr>
        <p:spPr>
          <a:xfrm>
            <a:off x="1075563" y="3254970"/>
            <a:ext cx="1575971" cy="3242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4138B650-196B-490D-B38B-BD21EA00CAE7}"/>
              </a:ext>
            </a:extLst>
          </p:cNvPr>
          <p:cNvSpPr/>
          <p:nvPr/>
        </p:nvSpPr>
        <p:spPr>
          <a:xfrm>
            <a:off x="1075563" y="3707126"/>
            <a:ext cx="1575971" cy="3242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9086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68">
            <a:extLst>
              <a:ext uri="{FF2B5EF4-FFF2-40B4-BE49-F238E27FC236}">
                <a16:creationId xmlns:a16="http://schemas.microsoft.com/office/drawing/2014/main" id="{F20F6914-F3F6-4299-A42F-3DF25DDA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69">
            <a:extLst>
              <a:ext uri="{FF2B5EF4-FFF2-40B4-BE49-F238E27FC236}">
                <a16:creationId xmlns:a16="http://schemas.microsoft.com/office/drawing/2014/main" id="{1908DD8D-8DDF-4F84-B73F-A3AFFD91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34C85C-A2B4-42AE-AFF1-9B56FF893B5B}"/>
              </a:ext>
            </a:extLst>
          </p:cNvPr>
          <p:cNvSpPr txBox="1"/>
          <p:nvPr/>
        </p:nvSpPr>
        <p:spPr>
          <a:xfrm>
            <a:off x="17674" y="108237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ADV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B52339-EA9B-472C-A3CE-D6F2FFD64D55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●ログ表示画面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F501AA0-61AB-4FEE-8DB1-C880413B771C}"/>
              </a:ext>
            </a:extLst>
          </p:cNvPr>
          <p:cNvGrpSpPr/>
          <p:nvPr/>
        </p:nvGrpSpPr>
        <p:grpSpPr>
          <a:xfrm>
            <a:off x="572380" y="1193138"/>
            <a:ext cx="2571600" cy="4558425"/>
            <a:chOff x="577494" y="1205618"/>
            <a:chExt cx="2426996" cy="430210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4C256DBB-21BF-4B79-AFAC-7A109DA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494" y="1205618"/>
              <a:ext cx="2426996" cy="4302100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422F849-78A2-468D-8D2D-526ECDB3C3FA}"/>
                </a:ext>
              </a:extLst>
            </p:cNvPr>
            <p:cNvSpPr/>
            <p:nvPr/>
          </p:nvSpPr>
          <p:spPr>
            <a:xfrm>
              <a:off x="2910841" y="1279667"/>
              <a:ext cx="45719" cy="42280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DF8BBFEA-F5C1-4130-8E01-0EC76C597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4858"/>
              </p:ext>
            </p:extLst>
          </p:nvPr>
        </p:nvGraphicFramePr>
        <p:xfrm>
          <a:off x="3709321" y="1202481"/>
          <a:ext cx="4912674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271">
                  <a:extLst>
                    <a:ext uri="{9D8B030D-6E8A-4147-A177-3AD203B41FA5}">
                      <a16:colId xmlns:a16="http://schemas.microsoft.com/office/drawing/2014/main" val="3767901592"/>
                    </a:ext>
                  </a:extLst>
                </a:gridCol>
                <a:gridCol w="1523713">
                  <a:extLst>
                    <a:ext uri="{9D8B030D-6E8A-4147-A177-3AD203B41FA5}">
                      <a16:colId xmlns:a16="http://schemas.microsoft.com/office/drawing/2014/main" val="956060908"/>
                    </a:ext>
                  </a:extLst>
                </a:gridCol>
                <a:gridCol w="3032690">
                  <a:extLst>
                    <a:ext uri="{9D8B030D-6E8A-4147-A177-3AD203B41FA5}">
                      <a16:colId xmlns:a16="http://schemas.microsoft.com/office/drawing/2014/main" val="2255263566"/>
                    </a:ext>
                  </a:extLst>
                </a:gridCol>
              </a:tblGrid>
              <a:tr h="173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kern="120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kumimoji="1" lang="ja-JP" altLang="en-US" sz="900" b="1" kern="1200" dirty="0">
                        <a:solidFill>
                          <a:schemeClr val="l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78859"/>
                  </a:ext>
                </a:extLst>
              </a:tr>
              <a:tr h="1733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１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キャラアイコン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該当メッセージのキャラアイコン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072882"/>
                  </a:ext>
                </a:extLst>
              </a:tr>
              <a:tr h="1733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該当のメッセージのキャラ名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432173"/>
                  </a:ext>
                </a:extLst>
              </a:tr>
              <a:tr h="1733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セリフ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吹き出しとセリフログ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775684"/>
                  </a:ext>
                </a:extLst>
              </a:tr>
              <a:tr h="1733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スクロールバー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スクロールがある場合、表示する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510448"/>
                  </a:ext>
                </a:extLst>
              </a:tr>
              <a:tr h="1733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閉じるボタン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ログ画面を閉じるボタン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427074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56E276-EBF3-42C3-AA42-E6890AF59C48}"/>
              </a:ext>
            </a:extLst>
          </p:cNvPr>
          <p:cNvSpPr txBox="1"/>
          <p:nvPr/>
        </p:nvSpPr>
        <p:spPr>
          <a:xfrm>
            <a:off x="134573" y="3207323"/>
            <a:ext cx="28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FE1BCF-6139-42F2-87DA-21EABC49F33D}"/>
              </a:ext>
            </a:extLst>
          </p:cNvPr>
          <p:cNvSpPr txBox="1"/>
          <p:nvPr/>
        </p:nvSpPr>
        <p:spPr>
          <a:xfrm>
            <a:off x="3431341" y="3176892"/>
            <a:ext cx="28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DB17CD5-D2F4-479F-869E-A6EEC03DD8AF}"/>
              </a:ext>
            </a:extLst>
          </p:cNvPr>
          <p:cNvCxnSpPr>
            <a:cxnSpLocks/>
          </p:cNvCxnSpPr>
          <p:nvPr/>
        </p:nvCxnSpPr>
        <p:spPr>
          <a:xfrm>
            <a:off x="458706" y="3345822"/>
            <a:ext cx="362561" cy="260978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F12428E-BCA1-4BF0-BA33-22E5E12142A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082800" y="3315392"/>
            <a:ext cx="1348541" cy="216960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6ABE3D6-7118-4B49-84B1-D6E81DC48DD3}"/>
              </a:ext>
            </a:extLst>
          </p:cNvPr>
          <p:cNvSpPr txBox="1"/>
          <p:nvPr/>
        </p:nvSpPr>
        <p:spPr>
          <a:xfrm>
            <a:off x="3431341" y="3878914"/>
            <a:ext cx="28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C4E5D43-8100-4060-89CB-60C6E5319AE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472967" y="4017414"/>
            <a:ext cx="958374" cy="256249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6DD452E-7DF7-47CE-A916-5FAD8AA38FF7}"/>
              </a:ext>
            </a:extLst>
          </p:cNvPr>
          <p:cNvSpPr txBox="1"/>
          <p:nvPr/>
        </p:nvSpPr>
        <p:spPr>
          <a:xfrm>
            <a:off x="3428475" y="4514225"/>
            <a:ext cx="28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DDF6BBB-0CA7-41E0-9437-BE385FE985FC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3044751" y="4652725"/>
            <a:ext cx="383724" cy="106000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5E6070E-72E4-4C85-8DDD-7E12041F4CDB}"/>
              </a:ext>
            </a:extLst>
          </p:cNvPr>
          <p:cNvSpPr txBox="1"/>
          <p:nvPr/>
        </p:nvSpPr>
        <p:spPr>
          <a:xfrm>
            <a:off x="3434918" y="5105287"/>
            <a:ext cx="28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66F6689-C648-47E0-A5C0-BFC5EE0423E8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2231492" y="5243787"/>
            <a:ext cx="1203426" cy="216368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88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AC7361-14A0-447B-B570-EE7F012873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252</Words>
  <Application>Microsoft Office PowerPoint</Application>
  <PresentationFormat>画面に合わせる (4:3)</PresentationFormat>
  <Paragraphs>93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鈴木 泰治郎</cp:lastModifiedBy>
  <cp:revision>16</cp:revision>
  <dcterms:created xsi:type="dcterms:W3CDTF">2020-02-17T02:40:42Z</dcterms:created>
  <dcterms:modified xsi:type="dcterms:W3CDTF">2020-03-03T03:29:24Z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