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
  </p:notesMasterIdLst>
  <p:sldIdLst>
    <p:sldId id="270" r:id="rId2"/>
    <p:sldId id="281" r:id="rId3"/>
    <p:sldId id="279" r:id="rId4"/>
    <p:sldId id="282" r:id="rId5"/>
    <p:sldId id="280" r:id="rId6"/>
    <p:sldId id="283" r:id="rId7"/>
  </p:sldIdLst>
  <p:sldSz cx="9144000" cy="6858000" type="screen4x3"/>
  <p:notesSz cx="6858000" cy="9144000"/>
  <p:embeddedFontLst>
    <p:embeddedFont>
      <p:font typeface="Bahnschrift Condensed" panose="020B0502040204020203" pitchFamily="34" charset="0"/>
      <p:regular r:id="rId9"/>
      <p:bold r:id="rId10"/>
    </p:embeddedFont>
    <p:embeddedFont>
      <p:font typeface="Century Gothic" panose="020B0502020202020204" pitchFamily="34" charset="0"/>
      <p:regular r:id="rId11"/>
      <p:bold r:id="rId12"/>
      <p:italic r:id="rId13"/>
      <p:boldItalic r:id="rId14"/>
    </p:embeddedFont>
    <p:embeddedFont>
      <p:font typeface="メイリオ" panose="020B0604030504040204" pitchFamily="50" charset="-128"/>
      <p:regular r:id="rId15"/>
      <p:bold r:id="rId16"/>
      <p:italic r:id="rId17"/>
      <p:boldItalic r:id="rId18"/>
    </p:embeddedFont>
    <p:embeddedFont>
      <p:font typeface="游ゴシック" panose="020B0400000000000000" pitchFamily="50" charset="-128"/>
      <p:regular r:id="rId19"/>
      <p:bold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4CDF7"/>
    <a:srgbClr val="4472C4"/>
    <a:srgbClr val="74CAEE"/>
    <a:srgbClr val="FFFFFF"/>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10F2BA-1917-4A9E-9207-2FA7CC85CCF1}" v="54" dt="2019-11-21T04:56:29.6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3" autoAdjust="0"/>
    <p:restoredTop sz="95956" autoAdjust="0"/>
  </p:normalViewPr>
  <p:slideViewPr>
    <p:cSldViewPr snapToGrid="0">
      <p:cViewPr varScale="1">
        <p:scale>
          <a:sx n="115" d="100"/>
          <a:sy n="115"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16e9bc068a9a693a" providerId="LiveId" clId="{8D620719-5CB9-45E7-86DC-69931BA3D9BD}"/>
    <pc:docChg chg="undo custSel delSld modSld">
      <pc:chgData name=" " userId="16e9bc068a9a693a" providerId="LiveId" clId="{8D620719-5CB9-45E7-86DC-69931BA3D9BD}" dt="2019-11-21T02:43:49.994" v="437" actId="2696"/>
      <pc:docMkLst>
        <pc:docMk/>
      </pc:docMkLst>
      <pc:sldChg chg="del">
        <pc:chgData name=" " userId="16e9bc068a9a693a" providerId="LiveId" clId="{8D620719-5CB9-45E7-86DC-69931BA3D9BD}" dt="2019-11-21T02:43:49.994" v="437" actId="2696"/>
        <pc:sldMkLst>
          <pc:docMk/>
          <pc:sldMk cId="3541086597" sldId="271"/>
        </pc:sldMkLst>
      </pc:sldChg>
      <pc:sldChg chg="modSp">
        <pc:chgData name=" " userId="16e9bc068a9a693a" providerId="LiveId" clId="{8D620719-5CB9-45E7-86DC-69931BA3D9BD}" dt="2019-11-20T03:01:22.788" v="436" actId="14100"/>
        <pc:sldMkLst>
          <pc:docMk/>
          <pc:sldMk cId="3945621981" sldId="287"/>
        </pc:sldMkLst>
        <pc:spChg chg="mod">
          <ac:chgData name=" " userId="16e9bc068a9a693a" providerId="LiveId" clId="{8D620719-5CB9-45E7-86DC-69931BA3D9BD}" dt="2019-11-20T03:01:22.788" v="436" actId="14100"/>
          <ac:spMkLst>
            <pc:docMk/>
            <pc:sldMk cId="3945621981" sldId="287"/>
            <ac:spMk id="14" creationId="{B452A180-16E9-4421-8B3C-37961F387C82}"/>
          </ac:spMkLst>
        </pc:spChg>
      </pc:sldChg>
    </pc:docChg>
  </pc:docChgLst>
  <pc:docChgLst>
    <pc:chgData name=" " userId="16e9bc068a9a693a" providerId="LiveId" clId="{E510F2BA-1917-4A9E-9207-2FA7CC85CCF1}"/>
    <pc:docChg chg="undo custSel delSld modSld">
      <pc:chgData name=" " userId="16e9bc068a9a693a" providerId="LiveId" clId="{E510F2BA-1917-4A9E-9207-2FA7CC85CCF1}" dt="2019-12-09T07:44:38.821" v="271" actId="6549"/>
      <pc:docMkLst>
        <pc:docMk/>
      </pc:docMkLst>
      <pc:sldChg chg="modSp">
        <pc:chgData name=" " userId="16e9bc068a9a693a" providerId="LiveId" clId="{E510F2BA-1917-4A9E-9207-2FA7CC85CCF1}" dt="2019-12-09T07:44:38.821" v="271" actId="6549"/>
        <pc:sldMkLst>
          <pc:docMk/>
          <pc:sldMk cId="1438009587" sldId="270"/>
        </pc:sldMkLst>
        <pc:spChg chg="mod">
          <ac:chgData name=" " userId="16e9bc068a9a693a" providerId="LiveId" clId="{E510F2BA-1917-4A9E-9207-2FA7CC85CCF1}" dt="2019-11-21T04:47:51.838" v="197"/>
          <ac:spMkLst>
            <pc:docMk/>
            <pc:sldMk cId="1438009587" sldId="270"/>
            <ac:spMk id="32" creationId="{346EBB32-73BD-4A9D-95CD-6440B2FFEA54}"/>
          </ac:spMkLst>
        </pc:spChg>
        <pc:graphicFrameChg chg="modGraphic">
          <ac:chgData name=" " userId="16e9bc068a9a693a" providerId="LiveId" clId="{E510F2BA-1917-4A9E-9207-2FA7CC85CCF1}" dt="2019-12-09T07:44:38.821" v="271" actId="6549"/>
          <ac:graphicFrameMkLst>
            <pc:docMk/>
            <pc:sldMk cId="1438009587" sldId="270"/>
            <ac:graphicFrameMk id="43" creationId="{E6AEA78D-08BD-4515-B35D-A340838DE4E3}"/>
          </ac:graphicFrameMkLst>
        </pc:graphicFrameChg>
      </pc:sldChg>
      <pc:sldChg chg="addSp delSp modSp">
        <pc:chgData name=" " userId="16e9bc068a9a693a" providerId="LiveId" clId="{E510F2BA-1917-4A9E-9207-2FA7CC85CCF1}" dt="2019-11-21T04:48:21.503" v="201" actId="1076"/>
        <pc:sldMkLst>
          <pc:docMk/>
          <pc:sldMk cId="3600081088" sldId="273"/>
        </pc:sldMkLst>
        <pc:spChg chg="mod">
          <ac:chgData name=" " userId="16e9bc068a9a693a" providerId="LiveId" clId="{E510F2BA-1917-4A9E-9207-2FA7CC85CCF1}" dt="2019-11-21T04:42:48.289" v="56"/>
          <ac:spMkLst>
            <pc:docMk/>
            <pc:sldMk cId="3600081088" sldId="273"/>
            <ac:spMk id="58" creationId="{AAB363DC-BB81-4EA5-9CF7-458AB07E4B0D}"/>
          </ac:spMkLst>
        </pc:spChg>
        <pc:spChg chg="del mod">
          <ac:chgData name=" " userId="16e9bc068a9a693a" providerId="LiveId" clId="{E510F2BA-1917-4A9E-9207-2FA7CC85CCF1}" dt="2019-11-21T04:41:52.358" v="20" actId="478"/>
          <ac:spMkLst>
            <pc:docMk/>
            <pc:sldMk cId="3600081088" sldId="273"/>
            <ac:spMk id="70" creationId="{70E2886C-480C-417C-B07B-E08CAFCC2574}"/>
          </ac:spMkLst>
        </pc:spChg>
        <pc:spChg chg="del mod">
          <ac:chgData name=" " userId="16e9bc068a9a693a" providerId="LiveId" clId="{E510F2BA-1917-4A9E-9207-2FA7CC85CCF1}" dt="2019-11-21T04:48:17.966" v="200" actId="478"/>
          <ac:spMkLst>
            <pc:docMk/>
            <pc:sldMk cId="3600081088" sldId="273"/>
            <ac:spMk id="80" creationId="{A0BDB210-7F43-4520-9D3D-B3E5595EE045}"/>
          </ac:spMkLst>
        </pc:spChg>
        <pc:spChg chg="del">
          <ac:chgData name=" " userId="16e9bc068a9a693a" providerId="LiveId" clId="{E510F2BA-1917-4A9E-9207-2FA7CC85CCF1}" dt="2019-11-21T04:41:44.168" v="11" actId="478"/>
          <ac:spMkLst>
            <pc:docMk/>
            <pc:sldMk cId="3600081088" sldId="273"/>
            <ac:spMk id="109" creationId="{1CEC0982-5777-4EAD-8ACC-EA8E27A9B930}"/>
          </ac:spMkLst>
        </pc:spChg>
        <pc:spChg chg="del">
          <ac:chgData name=" " userId="16e9bc068a9a693a" providerId="LiveId" clId="{E510F2BA-1917-4A9E-9207-2FA7CC85CCF1}" dt="2019-11-21T04:41:42.883" v="9" actId="478"/>
          <ac:spMkLst>
            <pc:docMk/>
            <pc:sldMk cId="3600081088" sldId="273"/>
            <ac:spMk id="110" creationId="{4FD96926-2CB1-4CAB-A762-3E8F38E2030B}"/>
          </ac:spMkLst>
        </pc:spChg>
        <pc:spChg chg="del">
          <ac:chgData name=" " userId="16e9bc068a9a693a" providerId="LiveId" clId="{E510F2BA-1917-4A9E-9207-2FA7CC85CCF1}" dt="2019-11-21T04:43:11.125" v="77" actId="478"/>
          <ac:spMkLst>
            <pc:docMk/>
            <pc:sldMk cId="3600081088" sldId="273"/>
            <ac:spMk id="111" creationId="{361A595E-C5EF-4D42-86BC-F6906F08CA2D}"/>
          </ac:spMkLst>
        </pc:spChg>
        <pc:spChg chg="mod">
          <ac:chgData name=" " userId="16e9bc068a9a693a" providerId="LiveId" clId="{E510F2BA-1917-4A9E-9207-2FA7CC85CCF1}" dt="2019-11-21T04:48:21.503" v="201" actId="1076"/>
          <ac:spMkLst>
            <pc:docMk/>
            <pc:sldMk cId="3600081088" sldId="273"/>
            <ac:spMk id="113" creationId="{5E04A392-EC26-409E-9EAA-8288798F68E5}"/>
          </ac:spMkLst>
        </pc:spChg>
        <pc:spChg chg="del mod">
          <ac:chgData name=" " userId="16e9bc068a9a693a" providerId="LiveId" clId="{E510F2BA-1917-4A9E-9207-2FA7CC85CCF1}" dt="2019-11-21T04:41:48.382" v="17" actId="478"/>
          <ac:spMkLst>
            <pc:docMk/>
            <pc:sldMk cId="3600081088" sldId="273"/>
            <ac:spMk id="114" creationId="{C37BA0EE-2DF1-4B0C-91BF-BD56B3CFB77B}"/>
          </ac:spMkLst>
        </pc:spChg>
        <pc:spChg chg="del">
          <ac:chgData name=" " userId="16e9bc068a9a693a" providerId="LiveId" clId="{E510F2BA-1917-4A9E-9207-2FA7CC85CCF1}" dt="2019-11-21T04:41:51.410" v="19" actId="478"/>
          <ac:spMkLst>
            <pc:docMk/>
            <pc:sldMk cId="3600081088" sldId="273"/>
            <ac:spMk id="115" creationId="{1B9279BC-A73D-40DF-B81A-FA9EEB085A6E}"/>
          </ac:spMkLst>
        </pc:spChg>
        <pc:spChg chg="del">
          <ac:chgData name=" " userId="16e9bc068a9a693a" providerId="LiveId" clId="{E510F2BA-1917-4A9E-9207-2FA7CC85CCF1}" dt="2019-11-21T04:41:42.883" v="9" actId="478"/>
          <ac:spMkLst>
            <pc:docMk/>
            <pc:sldMk cId="3600081088" sldId="273"/>
            <ac:spMk id="116" creationId="{79D53945-5A16-4D26-AE9B-70AD113114BB}"/>
          </ac:spMkLst>
        </pc:spChg>
        <pc:spChg chg="del">
          <ac:chgData name=" " userId="16e9bc068a9a693a" providerId="LiveId" clId="{E510F2BA-1917-4A9E-9207-2FA7CC85CCF1}" dt="2019-11-21T04:41:42.883" v="9" actId="478"/>
          <ac:spMkLst>
            <pc:docMk/>
            <pc:sldMk cId="3600081088" sldId="273"/>
            <ac:spMk id="117" creationId="{765D7FA2-320A-4984-9E04-4510826F7FA6}"/>
          </ac:spMkLst>
        </pc:spChg>
        <pc:spChg chg="mod">
          <ac:chgData name=" " userId="16e9bc068a9a693a" providerId="LiveId" clId="{E510F2BA-1917-4A9E-9207-2FA7CC85CCF1}" dt="2019-11-21T04:48:21.503" v="201" actId="1076"/>
          <ac:spMkLst>
            <pc:docMk/>
            <pc:sldMk cId="3600081088" sldId="273"/>
            <ac:spMk id="118" creationId="{97E49831-6954-4797-A849-A922668E2BA9}"/>
          </ac:spMkLst>
        </pc:spChg>
        <pc:spChg chg="mod">
          <ac:chgData name=" " userId="16e9bc068a9a693a" providerId="LiveId" clId="{E510F2BA-1917-4A9E-9207-2FA7CC85CCF1}" dt="2019-11-21T04:48:21.503" v="201" actId="1076"/>
          <ac:spMkLst>
            <pc:docMk/>
            <pc:sldMk cId="3600081088" sldId="273"/>
            <ac:spMk id="119" creationId="{7D19EE2B-77DB-4515-870B-2E410B05518B}"/>
          </ac:spMkLst>
        </pc:spChg>
        <pc:spChg chg="del">
          <ac:chgData name=" " userId="16e9bc068a9a693a" providerId="LiveId" clId="{E510F2BA-1917-4A9E-9207-2FA7CC85CCF1}" dt="2019-11-21T04:41:31.161" v="3" actId="478"/>
          <ac:spMkLst>
            <pc:docMk/>
            <pc:sldMk cId="3600081088" sldId="273"/>
            <ac:spMk id="120" creationId="{0D065196-F0A9-4B32-A96F-50C8571D6A1F}"/>
          </ac:spMkLst>
        </pc:spChg>
        <pc:spChg chg="del">
          <ac:chgData name=" " userId="16e9bc068a9a693a" providerId="LiveId" clId="{E510F2BA-1917-4A9E-9207-2FA7CC85CCF1}" dt="2019-11-21T04:41:31.161" v="3" actId="478"/>
          <ac:spMkLst>
            <pc:docMk/>
            <pc:sldMk cId="3600081088" sldId="273"/>
            <ac:spMk id="121" creationId="{0C58566E-78B1-438F-9835-F8E6D48FA1D1}"/>
          </ac:spMkLst>
        </pc:spChg>
        <pc:spChg chg="add">
          <ac:chgData name=" " userId="16e9bc068a9a693a" providerId="LiveId" clId="{E510F2BA-1917-4A9E-9207-2FA7CC85CCF1}" dt="2019-11-21T04:43:11.362" v="78"/>
          <ac:spMkLst>
            <pc:docMk/>
            <pc:sldMk cId="3600081088" sldId="273"/>
            <ac:spMk id="122" creationId="{D2708566-6E1B-4B17-87A0-DB2EA62E8A39}"/>
          </ac:spMkLst>
        </pc:spChg>
        <pc:spChg chg="del">
          <ac:chgData name=" " userId="16e9bc068a9a693a" providerId="LiveId" clId="{E510F2BA-1917-4A9E-9207-2FA7CC85CCF1}" dt="2019-11-21T04:41:42.883" v="9" actId="478"/>
          <ac:spMkLst>
            <pc:docMk/>
            <pc:sldMk cId="3600081088" sldId="273"/>
            <ac:spMk id="123" creationId="{824642EB-F003-4370-915E-C3B62A44F44F}"/>
          </ac:spMkLst>
        </pc:spChg>
        <pc:spChg chg="del">
          <ac:chgData name=" " userId="16e9bc068a9a693a" providerId="LiveId" clId="{E510F2BA-1917-4A9E-9207-2FA7CC85CCF1}" dt="2019-11-21T04:41:42.883" v="9" actId="478"/>
          <ac:spMkLst>
            <pc:docMk/>
            <pc:sldMk cId="3600081088" sldId="273"/>
            <ac:spMk id="124" creationId="{98D5B6A4-0C80-480F-9AE4-2BCB90B0732C}"/>
          </ac:spMkLst>
        </pc:spChg>
        <pc:spChg chg="del mod">
          <ac:chgData name=" " userId="16e9bc068a9a693a" providerId="LiveId" clId="{E510F2BA-1917-4A9E-9207-2FA7CC85CCF1}" dt="2019-11-21T04:44:09.080" v="105" actId="478"/>
          <ac:spMkLst>
            <pc:docMk/>
            <pc:sldMk cId="3600081088" sldId="273"/>
            <ac:spMk id="125" creationId="{6373D709-5FF2-474F-8C08-A59ECC69BC37}"/>
          </ac:spMkLst>
        </pc:spChg>
        <pc:spChg chg="del mod">
          <ac:chgData name=" " userId="16e9bc068a9a693a" providerId="LiveId" clId="{E510F2BA-1917-4A9E-9207-2FA7CC85CCF1}" dt="2019-11-21T04:44:12.958" v="110"/>
          <ac:spMkLst>
            <pc:docMk/>
            <pc:sldMk cId="3600081088" sldId="273"/>
            <ac:spMk id="126" creationId="{9AEBBD02-23F9-41AD-8559-CB214BDF4A23}"/>
          </ac:spMkLst>
        </pc:spChg>
        <pc:spChg chg="mod">
          <ac:chgData name=" " userId="16e9bc068a9a693a" providerId="LiveId" clId="{E510F2BA-1917-4A9E-9207-2FA7CC85CCF1}" dt="2019-11-21T04:48:21.503" v="201" actId="1076"/>
          <ac:spMkLst>
            <pc:docMk/>
            <pc:sldMk cId="3600081088" sldId="273"/>
            <ac:spMk id="127" creationId="{9B68E22A-D60C-43D8-B65D-24A4AA6FCBF0}"/>
          </ac:spMkLst>
        </pc:spChg>
        <pc:spChg chg="del">
          <ac:chgData name=" " userId="16e9bc068a9a693a" providerId="LiveId" clId="{E510F2BA-1917-4A9E-9207-2FA7CC85CCF1}" dt="2019-11-21T04:41:31.161" v="3" actId="478"/>
          <ac:spMkLst>
            <pc:docMk/>
            <pc:sldMk cId="3600081088" sldId="273"/>
            <ac:spMk id="128" creationId="{CD6B3A87-72DF-4DCA-88EF-DA2E1E9D1F55}"/>
          </ac:spMkLst>
        </pc:spChg>
        <pc:spChg chg="add mod">
          <ac:chgData name=" " userId="16e9bc068a9a693a" providerId="LiveId" clId="{E510F2BA-1917-4A9E-9207-2FA7CC85CCF1}" dt="2019-11-21T04:48:21.503" v="201" actId="1076"/>
          <ac:spMkLst>
            <pc:docMk/>
            <pc:sldMk cId="3600081088" sldId="273"/>
            <ac:spMk id="130" creationId="{B75F7EAF-EE08-49D7-B564-A2DC87467DB3}"/>
          </ac:spMkLst>
        </pc:spChg>
        <pc:spChg chg="del">
          <ac:chgData name=" " userId="16e9bc068a9a693a" providerId="LiveId" clId="{E510F2BA-1917-4A9E-9207-2FA7CC85CCF1}" dt="2019-11-21T04:41:31.161" v="3" actId="478"/>
          <ac:spMkLst>
            <pc:docMk/>
            <pc:sldMk cId="3600081088" sldId="273"/>
            <ac:spMk id="132" creationId="{49029CAC-5030-4C8A-87D3-97915CBDBE70}"/>
          </ac:spMkLst>
        </pc:spChg>
        <pc:spChg chg="del">
          <ac:chgData name=" " userId="16e9bc068a9a693a" providerId="LiveId" clId="{E510F2BA-1917-4A9E-9207-2FA7CC85CCF1}" dt="2019-11-21T04:41:31.161" v="3" actId="478"/>
          <ac:spMkLst>
            <pc:docMk/>
            <pc:sldMk cId="3600081088" sldId="273"/>
            <ac:spMk id="133" creationId="{C1EF4FAA-4328-452C-A602-75BE83D4B2EB}"/>
          </ac:spMkLst>
        </pc:spChg>
        <pc:spChg chg="del">
          <ac:chgData name=" " userId="16e9bc068a9a693a" providerId="LiveId" clId="{E510F2BA-1917-4A9E-9207-2FA7CC85CCF1}" dt="2019-11-21T04:41:54.720" v="21" actId="478"/>
          <ac:spMkLst>
            <pc:docMk/>
            <pc:sldMk cId="3600081088" sldId="273"/>
            <ac:spMk id="134" creationId="{C24E6CEA-4D21-413F-8E0A-7F6EF61447A4}"/>
          </ac:spMkLst>
        </pc:spChg>
        <pc:spChg chg="del mod">
          <ac:chgData name=" " userId="16e9bc068a9a693a" providerId="LiveId" clId="{E510F2BA-1917-4A9E-9207-2FA7CC85CCF1}" dt="2019-11-21T04:48:17.966" v="200" actId="478"/>
          <ac:spMkLst>
            <pc:docMk/>
            <pc:sldMk cId="3600081088" sldId="273"/>
            <ac:spMk id="135" creationId="{1B872D8C-774F-408F-BAC9-939521EF3C6E}"/>
          </ac:spMkLst>
        </pc:spChg>
        <pc:spChg chg="add mod ord">
          <ac:chgData name=" " userId="16e9bc068a9a693a" providerId="LiveId" clId="{E510F2BA-1917-4A9E-9207-2FA7CC85CCF1}" dt="2019-11-21T04:48:21.503" v="201" actId="1076"/>
          <ac:spMkLst>
            <pc:docMk/>
            <pc:sldMk cId="3600081088" sldId="273"/>
            <ac:spMk id="136" creationId="{AC67707B-F8C4-4095-BC02-9B407F91FA06}"/>
          </ac:spMkLst>
        </pc:spChg>
        <pc:spChg chg="add mod ord">
          <ac:chgData name=" " userId="16e9bc068a9a693a" providerId="LiveId" clId="{E510F2BA-1917-4A9E-9207-2FA7CC85CCF1}" dt="2019-11-21T04:48:21.503" v="201" actId="1076"/>
          <ac:spMkLst>
            <pc:docMk/>
            <pc:sldMk cId="3600081088" sldId="273"/>
            <ac:spMk id="137" creationId="{EBC1DC5D-E13A-4A3E-9F1F-129B86AA55FD}"/>
          </ac:spMkLst>
        </pc:spChg>
        <pc:spChg chg="del">
          <ac:chgData name=" " userId="16e9bc068a9a693a" providerId="LiveId" clId="{E510F2BA-1917-4A9E-9207-2FA7CC85CCF1}" dt="2019-11-21T04:41:31.161" v="3" actId="478"/>
          <ac:spMkLst>
            <pc:docMk/>
            <pc:sldMk cId="3600081088" sldId="273"/>
            <ac:spMk id="141" creationId="{909D8B7C-B6C8-4611-95DA-74B6D39F2476}"/>
          </ac:spMkLst>
        </pc:spChg>
        <pc:spChg chg="del">
          <ac:chgData name=" " userId="16e9bc068a9a693a" providerId="LiveId" clId="{E510F2BA-1917-4A9E-9207-2FA7CC85CCF1}" dt="2019-11-21T04:41:31.161" v="3" actId="478"/>
          <ac:spMkLst>
            <pc:docMk/>
            <pc:sldMk cId="3600081088" sldId="273"/>
            <ac:spMk id="142" creationId="{D3FE9DAB-BC21-499A-87D9-547757D7178E}"/>
          </ac:spMkLst>
        </pc:spChg>
        <pc:spChg chg="del">
          <ac:chgData name=" " userId="16e9bc068a9a693a" providerId="LiveId" clId="{E510F2BA-1917-4A9E-9207-2FA7CC85CCF1}" dt="2019-11-21T04:41:31.161" v="3" actId="478"/>
          <ac:spMkLst>
            <pc:docMk/>
            <pc:sldMk cId="3600081088" sldId="273"/>
            <ac:spMk id="143" creationId="{8814180A-DE65-46F8-AE28-1505351C4C70}"/>
          </ac:spMkLst>
        </pc:spChg>
        <pc:spChg chg="add mod">
          <ac:chgData name=" " userId="16e9bc068a9a693a" providerId="LiveId" clId="{E510F2BA-1917-4A9E-9207-2FA7CC85CCF1}" dt="2019-11-21T04:48:21.503" v="201" actId="1076"/>
          <ac:spMkLst>
            <pc:docMk/>
            <pc:sldMk cId="3600081088" sldId="273"/>
            <ac:spMk id="146" creationId="{2AC864CA-47AC-4E64-A88A-5AE0BADF39EF}"/>
          </ac:spMkLst>
        </pc:spChg>
        <pc:spChg chg="add mod">
          <ac:chgData name=" " userId="16e9bc068a9a693a" providerId="LiveId" clId="{E510F2BA-1917-4A9E-9207-2FA7CC85CCF1}" dt="2019-11-21T04:48:21.503" v="201" actId="1076"/>
          <ac:spMkLst>
            <pc:docMk/>
            <pc:sldMk cId="3600081088" sldId="273"/>
            <ac:spMk id="147" creationId="{4C5878AD-C5F0-4615-B00A-244455BB108E}"/>
          </ac:spMkLst>
        </pc:spChg>
        <pc:spChg chg="add mod">
          <ac:chgData name=" " userId="16e9bc068a9a693a" providerId="LiveId" clId="{E510F2BA-1917-4A9E-9207-2FA7CC85CCF1}" dt="2019-11-21T04:48:21.503" v="201" actId="1076"/>
          <ac:spMkLst>
            <pc:docMk/>
            <pc:sldMk cId="3600081088" sldId="273"/>
            <ac:spMk id="148" creationId="{9E07C151-8EAE-4849-BB9F-AE34E5D9E3C0}"/>
          </ac:spMkLst>
        </pc:spChg>
        <pc:spChg chg="mod">
          <ac:chgData name=" " userId="16e9bc068a9a693a" providerId="LiveId" clId="{E510F2BA-1917-4A9E-9207-2FA7CC85CCF1}" dt="2019-11-21T04:48:21.503" v="201" actId="1076"/>
          <ac:spMkLst>
            <pc:docMk/>
            <pc:sldMk cId="3600081088" sldId="273"/>
            <ac:spMk id="290" creationId="{14DB10B1-B0B3-442E-8890-50CA99E4E374}"/>
          </ac:spMkLst>
        </pc:spChg>
        <pc:grpChg chg="del">
          <ac:chgData name=" " userId="16e9bc068a9a693a" providerId="LiveId" clId="{E510F2BA-1917-4A9E-9207-2FA7CC85CCF1}" dt="2019-11-21T04:42:15.784" v="28" actId="478"/>
          <ac:grpSpMkLst>
            <pc:docMk/>
            <pc:sldMk cId="3600081088" sldId="273"/>
            <ac:grpSpMk id="64" creationId="{00000000-0008-0000-0000-000008000000}"/>
          </ac:grpSpMkLst>
        </pc:grpChg>
        <pc:picChg chg="add del mod">
          <ac:chgData name=" " userId="16e9bc068a9a693a" providerId="LiveId" clId="{E510F2BA-1917-4A9E-9207-2FA7CC85CCF1}" dt="2019-11-21T04:48:21.503" v="201" actId="1076"/>
          <ac:picMkLst>
            <pc:docMk/>
            <pc:sldMk cId="3600081088" sldId="273"/>
            <ac:picMk id="2" creationId="{D994488F-7B36-4C53-A931-0FA431C31EB2}"/>
          </ac:picMkLst>
        </pc:picChg>
        <pc:picChg chg="del mod">
          <ac:chgData name=" " userId="16e9bc068a9a693a" providerId="LiveId" clId="{E510F2BA-1917-4A9E-9207-2FA7CC85CCF1}" dt="2019-11-21T04:41:39.266" v="8" actId="478"/>
          <ac:picMkLst>
            <pc:docMk/>
            <pc:sldMk cId="3600081088" sldId="273"/>
            <ac:picMk id="9" creationId="{78A69B55-5D06-466A-8616-8AA524B2256A}"/>
          </ac:picMkLst>
        </pc:picChg>
        <pc:picChg chg="del">
          <ac:chgData name=" " userId="16e9bc068a9a693a" providerId="LiveId" clId="{E510F2BA-1917-4A9E-9207-2FA7CC85CCF1}" dt="2019-11-21T04:41:27.729" v="0" actId="478"/>
          <ac:picMkLst>
            <pc:docMk/>
            <pc:sldMk cId="3600081088" sldId="273"/>
            <ac:picMk id="11" creationId="{8A066EA2-5E5E-432B-BDE6-CA9C666DB997}"/>
          </ac:picMkLst>
        </pc:picChg>
        <pc:picChg chg="del">
          <ac:chgData name=" " userId="16e9bc068a9a693a" providerId="LiveId" clId="{E510F2BA-1917-4A9E-9207-2FA7CC85CCF1}" dt="2019-11-21T04:41:37.852" v="6" actId="478"/>
          <ac:picMkLst>
            <pc:docMk/>
            <pc:sldMk cId="3600081088" sldId="273"/>
            <ac:picMk id="48" creationId="{A5C1412B-A9AD-4DEE-B7F4-62EF75842789}"/>
          </ac:picMkLst>
        </pc:picChg>
        <pc:picChg chg="mod">
          <ac:chgData name=" " userId="16e9bc068a9a693a" providerId="LiveId" clId="{E510F2BA-1917-4A9E-9207-2FA7CC85CCF1}" dt="2019-11-21T04:48:21.503" v="201" actId="1076"/>
          <ac:picMkLst>
            <pc:docMk/>
            <pc:sldMk cId="3600081088" sldId="273"/>
            <ac:picMk id="62" creationId="{6487B4CB-E3D8-472E-BDFE-0A9ABF226087}"/>
          </ac:picMkLst>
        </pc:picChg>
        <pc:picChg chg="del">
          <ac:chgData name=" " userId="16e9bc068a9a693a" providerId="LiveId" clId="{E510F2BA-1917-4A9E-9207-2FA7CC85CCF1}" dt="2019-11-21T04:41:34.602" v="5" actId="478"/>
          <ac:picMkLst>
            <pc:docMk/>
            <pc:sldMk cId="3600081088" sldId="273"/>
            <ac:picMk id="73" creationId="{E61DCE80-233F-4261-8DAD-232AA11469F6}"/>
          </ac:picMkLst>
        </pc:picChg>
        <pc:picChg chg="del">
          <ac:chgData name=" " userId="16e9bc068a9a693a" providerId="LiveId" clId="{E510F2BA-1917-4A9E-9207-2FA7CC85CCF1}" dt="2019-11-21T04:41:47.391" v="15" actId="478"/>
          <ac:picMkLst>
            <pc:docMk/>
            <pc:sldMk cId="3600081088" sldId="273"/>
            <ac:picMk id="74" creationId="{7AA5EF02-46AB-41D8-8256-E63C315ACAB5}"/>
          </ac:picMkLst>
        </pc:picChg>
        <pc:picChg chg="del">
          <ac:chgData name=" " userId="16e9bc068a9a693a" providerId="LiveId" clId="{E510F2BA-1917-4A9E-9207-2FA7CC85CCF1}" dt="2019-11-21T04:41:45.176" v="13" actId="478"/>
          <ac:picMkLst>
            <pc:docMk/>
            <pc:sldMk cId="3600081088" sldId="273"/>
            <ac:picMk id="75" creationId="{8839C506-F488-49A6-A440-A1CAE8FC3E6D}"/>
          </ac:picMkLst>
        </pc:picChg>
        <pc:picChg chg="del">
          <ac:chgData name=" " userId="16e9bc068a9a693a" providerId="LiveId" clId="{E510F2BA-1917-4A9E-9207-2FA7CC85CCF1}" dt="2019-11-21T04:41:43.524" v="10" actId="478"/>
          <ac:picMkLst>
            <pc:docMk/>
            <pc:sldMk cId="3600081088" sldId="273"/>
            <ac:picMk id="79" creationId="{41FF55E0-6684-45FB-80A2-4A964841B4E2}"/>
          </ac:picMkLst>
        </pc:picChg>
        <pc:picChg chg="add mod">
          <ac:chgData name=" " userId="16e9bc068a9a693a" providerId="LiveId" clId="{E510F2BA-1917-4A9E-9207-2FA7CC85CCF1}" dt="2019-11-21T04:48:21.503" v="201" actId="1076"/>
          <ac:picMkLst>
            <pc:docMk/>
            <pc:sldMk cId="3600081088" sldId="273"/>
            <ac:picMk id="93" creationId="{D970E71C-A529-421D-A085-7CF3278539AF}"/>
          </ac:picMkLst>
        </pc:picChg>
        <pc:picChg chg="mod">
          <ac:chgData name=" " userId="16e9bc068a9a693a" providerId="LiveId" clId="{E510F2BA-1917-4A9E-9207-2FA7CC85CCF1}" dt="2019-11-21T04:48:21.503" v="201" actId="1076"/>
          <ac:picMkLst>
            <pc:docMk/>
            <pc:sldMk cId="3600081088" sldId="273"/>
            <ac:picMk id="131" creationId="{9ED6389D-EE25-47FF-BF7B-15DC7D83637C}"/>
          </ac:picMkLst>
        </pc:picChg>
        <pc:picChg chg="del">
          <ac:chgData name=" " userId="16e9bc068a9a693a" providerId="LiveId" clId="{E510F2BA-1917-4A9E-9207-2FA7CC85CCF1}" dt="2019-11-21T04:41:28.203" v="1" actId="478"/>
          <ac:picMkLst>
            <pc:docMk/>
            <pc:sldMk cId="3600081088" sldId="273"/>
            <ac:picMk id="138" creationId="{F1E920B3-541F-40DD-A7D6-8FE31709D631}"/>
          </ac:picMkLst>
        </pc:picChg>
        <pc:picChg chg="del">
          <ac:chgData name=" " userId="16e9bc068a9a693a" providerId="LiveId" clId="{E510F2BA-1917-4A9E-9207-2FA7CC85CCF1}" dt="2019-11-21T04:41:28.640" v="2" actId="478"/>
          <ac:picMkLst>
            <pc:docMk/>
            <pc:sldMk cId="3600081088" sldId="273"/>
            <ac:picMk id="139" creationId="{16D62B69-6DC6-4F1D-BA16-92547BC59124}"/>
          </ac:picMkLst>
        </pc:picChg>
        <pc:cxnChg chg="del mod">
          <ac:chgData name=" " userId="16e9bc068a9a693a" providerId="LiveId" clId="{E510F2BA-1917-4A9E-9207-2FA7CC85CCF1}" dt="2019-11-21T04:41:44.780" v="12" actId="478"/>
          <ac:cxnSpMkLst>
            <pc:docMk/>
            <pc:sldMk cId="3600081088" sldId="273"/>
            <ac:cxnSpMk id="63" creationId="{BC4851C4-79E0-438D-BA36-C3564DA2DFB1}"/>
          </ac:cxnSpMkLst>
        </pc:cxnChg>
        <pc:cxnChg chg="del mod">
          <ac:chgData name=" " userId="16e9bc068a9a693a" providerId="LiveId" clId="{E510F2BA-1917-4A9E-9207-2FA7CC85CCF1}" dt="2019-11-21T04:41:45.831" v="14" actId="478"/>
          <ac:cxnSpMkLst>
            <pc:docMk/>
            <pc:sldMk cId="3600081088" sldId="273"/>
            <ac:cxnSpMk id="68" creationId="{FD87A409-25EA-4613-A549-24CF76716DAE}"/>
          </ac:cxnSpMkLst>
        </pc:cxnChg>
        <pc:cxnChg chg="del mod">
          <ac:chgData name=" " userId="16e9bc068a9a693a" providerId="LiveId" clId="{E510F2BA-1917-4A9E-9207-2FA7CC85CCF1}" dt="2019-11-21T04:41:42.883" v="9" actId="478"/>
          <ac:cxnSpMkLst>
            <pc:docMk/>
            <pc:sldMk cId="3600081088" sldId="273"/>
            <ac:cxnSpMk id="84" creationId="{01938495-438A-4CA4-9194-C998508E5A09}"/>
          </ac:cxnSpMkLst>
        </pc:cxnChg>
        <pc:cxnChg chg="del mod">
          <ac:chgData name=" " userId="16e9bc068a9a693a" providerId="LiveId" clId="{E510F2BA-1917-4A9E-9207-2FA7CC85CCF1}" dt="2019-11-21T04:44:12.958" v="108" actId="478"/>
          <ac:cxnSpMkLst>
            <pc:docMk/>
            <pc:sldMk cId="3600081088" sldId="273"/>
            <ac:cxnSpMk id="86" creationId="{320E8ACD-FC9A-4E6B-9342-BDA3FA4FBDB4}"/>
          </ac:cxnSpMkLst>
        </pc:cxnChg>
        <pc:cxnChg chg="del mod">
          <ac:chgData name=" " userId="16e9bc068a9a693a" providerId="LiveId" clId="{E510F2BA-1917-4A9E-9207-2FA7CC85CCF1}" dt="2019-11-21T04:41:42.883" v="9" actId="478"/>
          <ac:cxnSpMkLst>
            <pc:docMk/>
            <pc:sldMk cId="3600081088" sldId="273"/>
            <ac:cxnSpMk id="87" creationId="{A0A951D5-A370-4B50-AA90-9571739C17AF}"/>
          </ac:cxnSpMkLst>
        </pc:cxnChg>
        <pc:cxnChg chg="del mod">
          <ac:chgData name=" " userId="16e9bc068a9a693a" providerId="LiveId" clId="{E510F2BA-1917-4A9E-9207-2FA7CC85CCF1}" dt="2019-11-21T04:41:32.244" v="4" actId="478"/>
          <ac:cxnSpMkLst>
            <pc:docMk/>
            <pc:sldMk cId="3600081088" sldId="273"/>
            <ac:cxnSpMk id="88" creationId="{E9B1288D-58ED-424D-BFD8-2B42DE89069D}"/>
          </ac:cxnSpMkLst>
        </pc:cxnChg>
        <pc:cxnChg chg="del">
          <ac:chgData name=" " userId="16e9bc068a9a693a" providerId="LiveId" clId="{E510F2BA-1917-4A9E-9207-2FA7CC85CCF1}" dt="2019-11-21T04:41:31.161" v="3" actId="478"/>
          <ac:cxnSpMkLst>
            <pc:docMk/>
            <pc:sldMk cId="3600081088" sldId="273"/>
            <ac:cxnSpMk id="91" creationId="{7273315E-C605-4592-B3C4-DE5AE3256CB4}"/>
          </ac:cxnSpMkLst>
        </pc:cxnChg>
        <pc:cxnChg chg="del">
          <ac:chgData name=" " userId="16e9bc068a9a693a" providerId="LiveId" clId="{E510F2BA-1917-4A9E-9207-2FA7CC85CCF1}" dt="2019-11-21T04:41:31.161" v="3" actId="478"/>
          <ac:cxnSpMkLst>
            <pc:docMk/>
            <pc:sldMk cId="3600081088" sldId="273"/>
            <ac:cxnSpMk id="104" creationId="{8B5ACF4C-FA57-4942-B107-5A3B7DCD5D2D}"/>
          </ac:cxnSpMkLst>
        </pc:cxnChg>
        <pc:cxnChg chg="del mod">
          <ac:chgData name=" " userId="16e9bc068a9a693a" providerId="LiveId" clId="{E510F2BA-1917-4A9E-9207-2FA7CC85CCF1}" dt="2019-11-21T04:44:14.037" v="111" actId="478"/>
          <ac:cxnSpMkLst>
            <pc:docMk/>
            <pc:sldMk cId="3600081088" sldId="273"/>
            <ac:cxnSpMk id="106" creationId="{7273DFAB-F143-46A8-8CF5-F794079492C2}"/>
          </ac:cxnSpMkLst>
        </pc:cxnChg>
        <pc:cxnChg chg="del">
          <ac:chgData name=" " userId="16e9bc068a9a693a" providerId="LiveId" clId="{E510F2BA-1917-4A9E-9207-2FA7CC85CCF1}" dt="2019-11-21T04:41:55.418" v="22" actId="478"/>
          <ac:cxnSpMkLst>
            <pc:docMk/>
            <pc:sldMk cId="3600081088" sldId="273"/>
            <ac:cxnSpMk id="112" creationId="{43EF5CFD-DDE2-41BF-A68B-BEE1AE0FB744}"/>
          </ac:cxnSpMkLst>
        </pc:cxnChg>
        <pc:cxnChg chg="del mod">
          <ac:chgData name=" " userId="16e9bc068a9a693a" providerId="LiveId" clId="{E510F2BA-1917-4A9E-9207-2FA7CC85CCF1}" dt="2019-11-21T04:41:31.161" v="3" actId="478"/>
          <ac:cxnSpMkLst>
            <pc:docMk/>
            <pc:sldMk cId="3600081088" sldId="273"/>
            <ac:cxnSpMk id="140" creationId="{C6AA96A8-3DD2-49FC-9422-EAEE9B5AB262}"/>
          </ac:cxnSpMkLst>
        </pc:cxnChg>
        <pc:cxnChg chg="add mod">
          <ac:chgData name=" " userId="16e9bc068a9a693a" providerId="LiveId" clId="{E510F2BA-1917-4A9E-9207-2FA7CC85CCF1}" dt="2019-11-21T04:48:21.503" v="201" actId="1076"/>
          <ac:cxnSpMkLst>
            <pc:docMk/>
            <pc:sldMk cId="3600081088" sldId="273"/>
            <ac:cxnSpMk id="144" creationId="{E2D86459-575E-41B4-A601-4A8686EFDF67}"/>
          </ac:cxnSpMkLst>
        </pc:cxnChg>
        <pc:cxnChg chg="add mod">
          <ac:chgData name=" " userId="16e9bc068a9a693a" providerId="LiveId" clId="{E510F2BA-1917-4A9E-9207-2FA7CC85CCF1}" dt="2019-11-21T04:48:21.503" v="201" actId="1076"/>
          <ac:cxnSpMkLst>
            <pc:docMk/>
            <pc:sldMk cId="3600081088" sldId="273"/>
            <ac:cxnSpMk id="145" creationId="{D5343B09-A29F-4FFE-94D3-A4A269B32BAC}"/>
          </ac:cxnSpMkLst>
        </pc:cxnChg>
        <pc:cxnChg chg="del mod">
          <ac:chgData name=" " userId="16e9bc068a9a693a" providerId="LiveId" clId="{E510F2BA-1917-4A9E-9207-2FA7CC85CCF1}" dt="2019-11-21T04:44:14.640" v="112" actId="478"/>
          <ac:cxnSpMkLst>
            <pc:docMk/>
            <pc:sldMk cId="3600081088" sldId="273"/>
            <ac:cxnSpMk id="157" creationId="{F1E0E319-59CB-4467-A5DB-90F83C6C2003}"/>
          </ac:cxnSpMkLst>
        </pc:cxnChg>
        <pc:cxnChg chg="mod">
          <ac:chgData name=" " userId="16e9bc068a9a693a" providerId="LiveId" clId="{E510F2BA-1917-4A9E-9207-2FA7CC85CCF1}" dt="2019-11-21T04:48:21.503" v="201" actId="1076"/>
          <ac:cxnSpMkLst>
            <pc:docMk/>
            <pc:sldMk cId="3600081088" sldId="273"/>
            <ac:cxnSpMk id="294" creationId="{376DF514-FAA9-45F6-93DF-3FC7797A42B8}"/>
          </ac:cxnSpMkLst>
        </pc:cxnChg>
      </pc:sldChg>
      <pc:sldChg chg="addSp delSp del">
        <pc:chgData name=" " userId="16e9bc068a9a693a" providerId="LiveId" clId="{E510F2BA-1917-4A9E-9207-2FA7CC85CCF1}" dt="2019-12-09T07:44:29.423" v="269" actId="47"/>
        <pc:sldMkLst>
          <pc:docMk/>
          <pc:sldMk cId="2363333861" sldId="274"/>
        </pc:sldMkLst>
        <pc:spChg chg="add">
          <ac:chgData name=" " userId="16e9bc068a9a693a" providerId="LiveId" clId="{E510F2BA-1917-4A9E-9207-2FA7CC85CCF1}" dt="2019-11-21T04:43:01.420" v="72"/>
          <ac:spMkLst>
            <pc:docMk/>
            <pc:sldMk cId="2363333861" sldId="274"/>
            <ac:spMk id="51" creationId="{C26F3082-B473-4EAC-A54E-0503F5D0652B}"/>
          </ac:spMkLst>
        </pc:spChg>
        <pc:spChg chg="del">
          <ac:chgData name=" " userId="16e9bc068a9a693a" providerId="LiveId" clId="{E510F2BA-1917-4A9E-9207-2FA7CC85CCF1}" dt="2019-11-21T04:43:01.189" v="71" actId="478"/>
          <ac:spMkLst>
            <pc:docMk/>
            <pc:sldMk cId="2363333861" sldId="274"/>
            <ac:spMk id="111" creationId="{361A595E-C5EF-4D42-86BC-F6906F08CA2D}"/>
          </ac:spMkLst>
        </pc:spChg>
      </pc:sldChg>
      <pc:sldChg chg="addSp delSp del">
        <pc:chgData name=" " userId="16e9bc068a9a693a" providerId="LiveId" clId="{E510F2BA-1917-4A9E-9207-2FA7CC85CCF1}" dt="2019-11-21T04:43:29.110" v="85" actId="2696"/>
        <pc:sldMkLst>
          <pc:docMk/>
          <pc:sldMk cId="497163013" sldId="275"/>
        </pc:sldMkLst>
        <pc:spChg chg="add">
          <ac:chgData name=" " userId="16e9bc068a9a693a" providerId="LiveId" clId="{E510F2BA-1917-4A9E-9207-2FA7CC85CCF1}" dt="2019-11-21T04:43:14.814" v="80"/>
          <ac:spMkLst>
            <pc:docMk/>
            <pc:sldMk cId="497163013" sldId="275"/>
            <ac:spMk id="22" creationId="{DE41668B-19F6-44CD-9B70-D5F0C6C19DFC}"/>
          </ac:spMkLst>
        </pc:spChg>
        <pc:spChg chg="del">
          <ac:chgData name=" " userId="16e9bc068a9a693a" providerId="LiveId" clId="{E510F2BA-1917-4A9E-9207-2FA7CC85CCF1}" dt="2019-11-21T04:43:14.598" v="79" actId="478"/>
          <ac:spMkLst>
            <pc:docMk/>
            <pc:sldMk cId="497163013" sldId="275"/>
            <ac:spMk id="111" creationId="{361A595E-C5EF-4D42-86BC-F6906F08CA2D}"/>
          </ac:spMkLst>
        </pc:spChg>
      </pc:sldChg>
      <pc:sldChg chg="del">
        <pc:chgData name=" " userId="16e9bc068a9a693a" providerId="LiveId" clId="{E510F2BA-1917-4A9E-9207-2FA7CC85CCF1}" dt="2019-11-21T04:43:27.705" v="84" actId="2696"/>
        <pc:sldMkLst>
          <pc:docMk/>
          <pc:sldMk cId="3344918699" sldId="276"/>
        </pc:sldMkLst>
      </pc:sldChg>
      <pc:sldChg chg="del">
        <pc:chgData name=" " userId="16e9bc068a9a693a" providerId="LiveId" clId="{E510F2BA-1917-4A9E-9207-2FA7CC85CCF1}" dt="2019-11-21T04:43:39.102" v="88" actId="2696"/>
        <pc:sldMkLst>
          <pc:docMk/>
          <pc:sldMk cId="354908812" sldId="277"/>
        </pc:sldMkLst>
      </pc:sldChg>
      <pc:sldChg chg="del">
        <pc:chgData name=" " userId="16e9bc068a9a693a" providerId="LiveId" clId="{E510F2BA-1917-4A9E-9207-2FA7CC85CCF1}" dt="2019-11-21T04:43:26.311" v="83" actId="2696"/>
        <pc:sldMkLst>
          <pc:docMk/>
          <pc:sldMk cId="1232871543" sldId="278"/>
        </pc:sldMkLst>
      </pc:sldChg>
      <pc:sldChg chg="addSp delSp modSp">
        <pc:chgData name=" " userId="16e9bc068a9a693a" providerId="LiveId" clId="{E510F2BA-1917-4A9E-9207-2FA7CC85CCF1}" dt="2019-11-21T04:54:15.881" v="228"/>
        <pc:sldMkLst>
          <pc:docMk/>
          <pc:sldMk cId="2870949626" sldId="279"/>
        </pc:sldMkLst>
        <pc:spChg chg="mod">
          <ac:chgData name=" " userId="16e9bc068a9a693a" providerId="LiveId" clId="{E510F2BA-1917-4A9E-9207-2FA7CC85CCF1}" dt="2019-11-21T04:54:15.881" v="228"/>
          <ac:spMkLst>
            <pc:docMk/>
            <pc:sldMk cId="2870949626" sldId="279"/>
            <ac:spMk id="12" creationId="{F7299FD7-A91A-4F7C-A65F-E07C8C38A184}"/>
          </ac:spMkLst>
        </pc:spChg>
        <pc:spChg chg="del">
          <ac:chgData name=" " userId="16e9bc068a9a693a" providerId="LiveId" clId="{E510F2BA-1917-4A9E-9207-2FA7CC85CCF1}" dt="2019-11-21T04:48:31.954" v="204" actId="478"/>
          <ac:spMkLst>
            <pc:docMk/>
            <pc:sldMk cId="2870949626" sldId="279"/>
            <ac:spMk id="75" creationId="{9706B7AF-9B75-4C11-A03A-7F2D7F4C745E}"/>
          </ac:spMkLst>
        </pc:spChg>
        <pc:spChg chg="del">
          <ac:chgData name=" " userId="16e9bc068a9a693a" providerId="LiveId" clId="{E510F2BA-1917-4A9E-9207-2FA7CC85CCF1}" dt="2019-11-21T04:48:31.954" v="204" actId="478"/>
          <ac:spMkLst>
            <pc:docMk/>
            <pc:sldMk cId="2870949626" sldId="279"/>
            <ac:spMk id="82" creationId="{14119EA9-3BB6-439F-8119-6A57816996C8}"/>
          </ac:spMkLst>
        </pc:spChg>
        <pc:spChg chg="del">
          <ac:chgData name=" " userId="16e9bc068a9a693a" providerId="LiveId" clId="{E510F2BA-1917-4A9E-9207-2FA7CC85CCF1}" dt="2019-11-21T04:48:31.954" v="204" actId="478"/>
          <ac:spMkLst>
            <pc:docMk/>
            <pc:sldMk cId="2870949626" sldId="279"/>
            <ac:spMk id="83" creationId="{68051B6D-B9E2-4798-9249-6D8A45EC69B8}"/>
          </ac:spMkLst>
        </pc:spChg>
        <pc:spChg chg="del">
          <ac:chgData name=" " userId="16e9bc068a9a693a" providerId="LiveId" clId="{E510F2BA-1917-4A9E-9207-2FA7CC85CCF1}" dt="2019-11-21T04:48:31.954" v="204" actId="478"/>
          <ac:spMkLst>
            <pc:docMk/>
            <pc:sldMk cId="2870949626" sldId="279"/>
            <ac:spMk id="85" creationId="{F56E0BCE-63FD-43A4-9786-FC0BFE26CBAD}"/>
          </ac:spMkLst>
        </pc:spChg>
        <pc:spChg chg="del">
          <ac:chgData name=" " userId="16e9bc068a9a693a" providerId="LiveId" clId="{E510F2BA-1917-4A9E-9207-2FA7CC85CCF1}" dt="2019-11-21T04:48:33.678" v="205" actId="478"/>
          <ac:spMkLst>
            <pc:docMk/>
            <pc:sldMk cId="2870949626" sldId="279"/>
            <ac:spMk id="87" creationId="{1DFD93C4-0F21-43D5-B266-6B9182D24E57}"/>
          </ac:spMkLst>
        </pc:spChg>
        <pc:grpChg chg="del">
          <ac:chgData name=" " userId="16e9bc068a9a693a" providerId="LiveId" clId="{E510F2BA-1917-4A9E-9207-2FA7CC85CCF1}" dt="2019-11-21T04:48:30.026" v="203" actId="478"/>
          <ac:grpSpMkLst>
            <pc:docMk/>
            <pc:sldMk cId="2870949626" sldId="279"/>
            <ac:grpSpMk id="3" creationId="{C9C062FB-8F82-44F7-8B56-DD4CA06D594B}"/>
          </ac:grpSpMkLst>
        </pc:grpChg>
        <pc:grpChg chg="del">
          <ac:chgData name=" " userId="16e9bc068a9a693a" providerId="LiveId" clId="{E510F2BA-1917-4A9E-9207-2FA7CC85CCF1}" dt="2019-11-21T04:48:31.954" v="204" actId="478"/>
          <ac:grpSpMkLst>
            <pc:docMk/>
            <pc:sldMk cId="2870949626" sldId="279"/>
            <ac:grpSpMk id="6" creationId="{CABEDD16-B971-4035-B5E0-ADAF56699DB2}"/>
          </ac:grpSpMkLst>
        </pc:grpChg>
        <pc:grpChg chg="del">
          <ac:chgData name=" " userId="16e9bc068a9a693a" providerId="LiveId" clId="{E510F2BA-1917-4A9E-9207-2FA7CC85CCF1}" dt="2019-11-21T04:48:29.118" v="202" actId="478"/>
          <ac:grpSpMkLst>
            <pc:docMk/>
            <pc:sldMk cId="2870949626" sldId="279"/>
            <ac:grpSpMk id="37" creationId="{FCB10DC8-6B94-46CC-B9D2-E98A2DE2AF7A}"/>
          </ac:grpSpMkLst>
        </pc:grpChg>
        <pc:grpChg chg="del">
          <ac:chgData name=" " userId="16e9bc068a9a693a" providerId="LiveId" clId="{E510F2BA-1917-4A9E-9207-2FA7CC85CCF1}" dt="2019-11-21T04:48:31.954" v="204" actId="478"/>
          <ac:grpSpMkLst>
            <pc:docMk/>
            <pc:sldMk cId="2870949626" sldId="279"/>
            <ac:grpSpMk id="77" creationId="{6F5E8728-B3B2-4FC5-9CE4-3C70A5FC3A37}"/>
          </ac:grpSpMkLst>
        </pc:grpChg>
        <pc:picChg chg="add del">
          <ac:chgData name=" " userId="16e9bc068a9a693a" providerId="LiveId" clId="{E510F2BA-1917-4A9E-9207-2FA7CC85CCF1}" dt="2019-11-21T04:53:46.239" v="217" actId="478"/>
          <ac:picMkLst>
            <pc:docMk/>
            <pc:sldMk cId="2870949626" sldId="279"/>
            <ac:picMk id="7" creationId="{0ED1F1D6-7118-4EEB-A569-93E959F3F1D1}"/>
          </ac:picMkLst>
        </pc:picChg>
        <pc:picChg chg="add del">
          <ac:chgData name=" " userId="16e9bc068a9a693a" providerId="LiveId" clId="{E510F2BA-1917-4A9E-9207-2FA7CC85CCF1}" dt="2019-11-21T04:53:24.751" v="210"/>
          <ac:picMkLst>
            <pc:docMk/>
            <pc:sldMk cId="2870949626" sldId="279"/>
            <ac:picMk id="8" creationId="{D700118A-B192-4001-81D9-60CABE23CC9B}"/>
          </ac:picMkLst>
        </pc:picChg>
        <pc:picChg chg="add mod ord">
          <ac:chgData name=" " userId="16e9bc068a9a693a" providerId="LiveId" clId="{E510F2BA-1917-4A9E-9207-2FA7CC85CCF1}" dt="2019-11-21T04:53:45.279" v="216" actId="167"/>
          <ac:picMkLst>
            <pc:docMk/>
            <pc:sldMk cId="2870949626" sldId="279"/>
            <ac:picMk id="86" creationId="{49D15901-421D-4119-A104-FF7645E7ED03}"/>
          </ac:picMkLst>
        </pc:picChg>
      </pc:sldChg>
      <pc:sldChg chg="del">
        <pc:chgData name=" " userId="16e9bc068a9a693a" providerId="LiveId" clId="{E510F2BA-1917-4A9E-9207-2FA7CC85CCF1}" dt="2019-11-21T04:43:36.386" v="87" actId="2696"/>
        <pc:sldMkLst>
          <pc:docMk/>
          <pc:sldMk cId="166729437" sldId="281"/>
        </pc:sldMkLst>
      </pc:sldChg>
      <pc:sldChg chg="modSp del">
        <pc:chgData name=" " userId="16e9bc068a9a693a" providerId="LiveId" clId="{E510F2BA-1917-4A9E-9207-2FA7CC85CCF1}" dt="2019-11-21T04:47:18.593" v="170" actId="2696"/>
        <pc:sldMkLst>
          <pc:docMk/>
          <pc:sldMk cId="1062309860" sldId="285"/>
        </pc:sldMkLst>
        <pc:spChg chg="mod">
          <ac:chgData name=" " userId="16e9bc068a9a693a" providerId="LiveId" clId="{E510F2BA-1917-4A9E-9207-2FA7CC85CCF1}" dt="2019-11-21T04:42:56.270" v="70"/>
          <ac:spMkLst>
            <pc:docMk/>
            <pc:sldMk cId="1062309860" sldId="285"/>
            <ac:spMk id="111" creationId="{361A595E-C5EF-4D42-86BC-F6906F08CA2D}"/>
          </ac:spMkLst>
        </pc:spChg>
      </pc:sldChg>
      <pc:sldChg chg="addSp delSp modSp del">
        <pc:chgData name=" " userId="16e9bc068a9a693a" providerId="LiveId" clId="{E510F2BA-1917-4A9E-9207-2FA7CC85CCF1}" dt="2019-12-09T07:44:29.423" v="269" actId="47"/>
        <pc:sldMkLst>
          <pc:docMk/>
          <pc:sldMk cId="3945621981" sldId="287"/>
        </pc:sldMkLst>
        <pc:spChg chg="mod">
          <ac:chgData name=" " userId="16e9bc068a9a693a" providerId="LiveId" clId="{E510F2BA-1917-4A9E-9207-2FA7CC85CCF1}" dt="2019-11-21T04:54:29.353" v="236"/>
          <ac:spMkLst>
            <pc:docMk/>
            <pc:sldMk cId="3945621981" sldId="287"/>
            <ac:spMk id="12" creationId="{F7299FD7-A91A-4F7C-A65F-E07C8C38A184}"/>
          </ac:spMkLst>
        </pc:spChg>
        <pc:spChg chg="mod">
          <ac:chgData name=" " userId="16e9bc068a9a693a" providerId="LiveId" clId="{E510F2BA-1917-4A9E-9207-2FA7CC85CCF1}" dt="2019-11-21T04:56:29.608" v="268"/>
          <ac:spMkLst>
            <pc:docMk/>
            <pc:sldMk cId="3945621981" sldId="287"/>
            <ac:spMk id="15" creationId="{18225A69-A472-4A76-A0BF-2594366D88A6}"/>
          </ac:spMkLst>
        </pc:spChg>
        <pc:spChg chg="add">
          <ac:chgData name=" " userId="16e9bc068a9a693a" providerId="LiveId" clId="{E510F2BA-1917-4A9E-9207-2FA7CC85CCF1}" dt="2019-11-21T04:48:07.750" v="199"/>
          <ac:spMkLst>
            <pc:docMk/>
            <pc:sldMk cId="3945621981" sldId="287"/>
            <ac:spMk id="17" creationId="{A4E950F5-4ED7-43F4-9E23-25EBB37C970F}"/>
          </ac:spMkLst>
        </pc:spChg>
        <pc:spChg chg="del">
          <ac:chgData name=" " userId="16e9bc068a9a693a" providerId="LiveId" clId="{E510F2BA-1917-4A9E-9207-2FA7CC85CCF1}" dt="2019-11-21T04:48:07.492" v="198" actId="478"/>
          <ac:spMkLst>
            <pc:docMk/>
            <pc:sldMk cId="3945621981" sldId="287"/>
            <ac:spMk id="111" creationId="{361A595E-C5EF-4D42-86BC-F6906F08CA2D}"/>
          </ac:spMkLst>
        </pc:spChg>
      </pc:sldChg>
      <pc:sldChg chg="addSp delSp del">
        <pc:chgData name=" " userId="16e9bc068a9a693a" providerId="LiveId" clId="{E510F2BA-1917-4A9E-9207-2FA7CC85CCF1}" dt="2019-12-09T07:44:29.423" v="269" actId="47"/>
        <pc:sldMkLst>
          <pc:docMk/>
          <pc:sldMk cId="1663113880" sldId="288"/>
        </pc:sldMkLst>
        <pc:spChg chg="add">
          <ac:chgData name=" " userId="16e9bc068a9a693a" providerId="LiveId" clId="{E510F2BA-1917-4A9E-9207-2FA7CC85CCF1}" dt="2019-11-21T04:43:04.668" v="74"/>
          <ac:spMkLst>
            <pc:docMk/>
            <pc:sldMk cId="1663113880" sldId="288"/>
            <ac:spMk id="11" creationId="{9A037916-85AC-498E-AD65-FB6A80FCAD0D}"/>
          </ac:spMkLst>
        </pc:spChg>
        <pc:spChg chg="del">
          <ac:chgData name=" " userId="16e9bc068a9a693a" providerId="LiveId" clId="{E510F2BA-1917-4A9E-9207-2FA7CC85CCF1}" dt="2019-11-21T04:43:04.462" v="73" actId="478"/>
          <ac:spMkLst>
            <pc:docMk/>
            <pc:sldMk cId="1663113880" sldId="288"/>
            <ac:spMk id="111" creationId="{361A595E-C5EF-4D42-86BC-F6906F08CA2D}"/>
          </ac:spMkLst>
        </pc:spChg>
      </pc:sldChg>
      <pc:sldChg chg="addSp delSp del">
        <pc:chgData name=" " userId="16e9bc068a9a693a" providerId="LiveId" clId="{E510F2BA-1917-4A9E-9207-2FA7CC85CCF1}" dt="2019-11-21T04:43:31.129" v="86" actId="2696"/>
        <pc:sldMkLst>
          <pc:docMk/>
          <pc:sldMk cId="1030046271" sldId="289"/>
        </pc:sldMkLst>
        <pc:spChg chg="add">
          <ac:chgData name=" " userId="16e9bc068a9a693a" providerId="LiveId" clId="{E510F2BA-1917-4A9E-9207-2FA7CC85CCF1}" dt="2019-11-21T04:43:18.285" v="82"/>
          <ac:spMkLst>
            <pc:docMk/>
            <pc:sldMk cId="1030046271" sldId="289"/>
            <ac:spMk id="35" creationId="{4BD92541-9F1A-47C7-B0D8-AA3590835AC7}"/>
          </ac:spMkLst>
        </pc:spChg>
        <pc:spChg chg="del">
          <ac:chgData name=" " userId="16e9bc068a9a693a" providerId="LiveId" clId="{E510F2BA-1917-4A9E-9207-2FA7CC85CCF1}" dt="2019-11-21T04:43:18.088" v="81" actId="478"/>
          <ac:spMkLst>
            <pc:docMk/>
            <pc:sldMk cId="1030046271" sldId="289"/>
            <ac:spMk id="111" creationId="{361A595E-C5EF-4D42-86BC-F6906F08CA2D}"/>
          </ac:spMkLst>
        </pc:spChg>
      </pc:sldChg>
      <pc:sldChg chg="addSp delSp del">
        <pc:chgData name=" " userId="16e9bc068a9a693a" providerId="LiveId" clId="{E510F2BA-1917-4A9E-9207-2FA7CC85CCF1}" dt="2019-11-21T04:47:13.574" v="169" actId="2696"/>
        <pc:sldMkLst>
          <pc:docMk/>
          <pc:sldMk cId="1573194917" sldId="290"/>
        </pc:sldMkLst>
        <pc:spChg chg="add">
          <ac:chgData name=" " userId="16e9bc068a9a693a" providerId="LiveId" clId="{E510F2BA-1917-4A9E-9207-2FA7CC85CCF1}" dt="2019-11-21T04:43:08.084" v="76"/>
          <ac:spMkLst>
            <pc:docMk/>
            <pc:sldMk cId="1573194917" sldId="290"/>
            <ac:spMk id="26" creationId="{DB9155E0-7E1B-43CC-9FB6-A4BA430BE1E6}"/>
          </ac:spMkLst>
        </pc:spChg>
        <pc:spChg chg="del">
          <ac:chgData name=" " userId="16e9bc068a9a693a" providerId="LiveId" clId="{E510F2BA-1917-4A9E-9207-2FA7CC85CCF1}" dt="2019-11-21T04:43:07.866" v="75" actId="478"/>
          <ac:spMkLst>
            <pc:docMk/>
            <pc:sldMk cId="1573194917" sldId="290"/>
            <ac:spMk id="111" creationId="{361A595E-C5EF-4D42-86BC-F6906F08CA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2020/1/7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2020/1/7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2020/1/7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2020/1/7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2020/1/7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2020/1/7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2020/1/7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2020/1/7</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2020/1/7</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2020/1/7</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2020/1/7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2020/1/7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2020/1/7</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233304"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TR</a:t>
            </a:r>
            <a:r>
              <a:rPr kumimoji="1" lang="ja-JP" altLang="en-US" sz="1400" b="1" dirty="0">
                <a:latin typeface="+mn-ea"/>
              </a:rPr>
              <a:t>ストーリーについて</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dirty="0"/>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48678224"/>
              </p:ext>
            </p:extLst>
          </p:nvPr>
        </p:nvGraphicFramePr>
        <p:xfrm>
          <a:off x="599845" y="969361"/>
          <a:ext cx="6105755" cy="252984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763064">
                  <a:extLst>
                    <a:ext uri="{9D8B030D-6E8A-4147-A177-3AD203B41FA5}">
                      <a16:colId xmlns:a16="http://schemas.microsoft.com/office/drawing/2014/main" val="3224386025"/>
                    </a:ext>
                  </a:extLst>
                </a:gridCol>
                <a:gridCol w="2629586">
                  <a:extLst>
                    <a:ext uri="{9D8B030D-6E8A-4147-A177-3AD203B41FA5}">
                      <a16:colId xmlns:a16="http://schemas.microsoft.com/office/drawing/2014/main" val="2535242023"/>
                    </a:ext>
                  </a:extLst>
                </a:gridCol>
              </a:tblGrid>
              <a:tr h="19015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2019.12.23</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t>2020.01.06</a:t>
                      </a:r>
                      <a:endParaRPr kumimoji="1" lang="ja-JP" altLang="en-US" sz="800" dirty="0"/>
                    </a:p>
                  </a:txBody>
                  <a:tcPr/>
                </a:tc>
                <a:tc>
                  <a:txBody>
                    <a:bodyPr/>
                    <a:lstStyle/>
                    <a:p>
                      <a:r>
                        <a:rPr kumimoji="1" lang="en-US" altLang="ja-JP" sz="800" dirty="0"/>
                        <a:t>Red mine#200</a:t>
                      </a:r>
                      <a:r>
                        <a:rPr kumimoji="1" lang="ja-JP" altLang="en-US" sz="800" dirty="0"/>
                        <a:t>の内容を記載</a:t>
                      </a:r>
                      <a:endParaRPr kumimoji="1" lang="en-US" altLang="ja-JP"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t>2020.01.07</a:t>
                      </a:r>
                      <a:endParaRPr kumimoji="1" lang="ja-JP" altLang="en-US" sz="800" dirty="0"/>
                    </a:p>
                  </a:txBody>
                  <a:tcPr/>
                </a:tc>
                <a:tc>
                  <a:txBody>
                    <a:bodyPr/>
                    <a:lstStyle/>
                    <a:p>
                      <a:r>
                        <a:rPr kumimoji="1" lang="ja-JP" altLang="en-US" sz="800" b="0" i="0" kern="1200" dirty="0">
                          <a:solidFill>
                            <a:schemeClr val="dk1"/>
                          </a:solidFill>
                          <a:effectLst/>
                          <a:latin typeface="+mn-lt"/>
                          <a:ea typeface="+mn-ea"/>
                          <a:cs typeface="+mn-cs"/>
                        </a:rPr>
                        <a:t>・進化段階が異なる同じ</a:t>
                      </a:r>
                      <a:r>
                        <a:rPr kumimoji="1" lang="en-US" altLang="ja-JP" sz="800" b="0" i="0" kern="1200" dirty="0">
                          <a:solidFill>
                            <a:schemeClr val="dk1"/>
                          </a:solidFill>
                          <a:effectLst/>
                          <a:latin typeface="+mn-lt"/>
                          <a:ea typeface="+mn-ea"/>
                          <a:cs typeface="+mn-cs"/>
                        </a:rPr>
                        <a:t>TR</a:t>
                      </a:r>
                      <a:r>
                        <a:rPr kumimoji="1" lang="ja-JP" altLang="en-US" sz="800" b="0" i="0" kern="1200" dirty="0">
                          <a:solidFill>
                            <a:schemeClr val="dk1"/>
                          </a:solidFill>
                          <a:effectLst/>
                          <a:latin typeface="+mn-lt"/>
                          <a:ea typeface="+mn-ea"/>
                          <a:cs typeface="+mn-cs"/>
                        </a:rPr>
                        <a:t>カードを複数所持していて、進化段階が一番高いカードを分解し、所持しているカードの進化段階が低くなってもクエストの解放状態は残り、継続してプレイできる旨を記載</a:t>
                      </a:r>
                      <a:endParaRPr kumimoji="1" lang="en-US" altLang="ja-JP" sz="800" b="0" i="0" kern="1200" dirty="0">
                        <a:solidFill>
                          <a:schemeClr val="dk1"/>
                        </a:solidFill>
                        <a:effectLst/>
                        <a:latin typeface="+mn-lt"/>
                        <a:ea typeface="+mn-ea"/>
                        <a:cs typeface="+mn-cs"/>
                      </a:endParaRPr>
                    </a:p>
                    <a:p>
                      <a:r>
                        <a:rPr kumimoji="1" lang="ja-JP" altLang="en-US" sz="800" dirty="0"/>
                        <a:t>・クエストのプレイ順制限について記載</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b="0" dirty="0"/>
                    </a:p>
                  </a:txBody>
                  <a:tcPr/>
                </a:tc>
                <a:tc>
                  <a:txBody>
                    <a:bodyPr/>
                    <a:lstStyle/>
                    <a:p>
                      <a:endParaRPr kumimoji="1" lang="en-US" altLang="ja-JP" sz="800" dirty="0"/>
                    </a:p>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176533" y="492062"/>
            <a:ext cx="1800493" cy="307777"/>
          </a:xfrm>
          <a:prstGeom prst="rect">
            <a:avLst/>
          </a:prstGeom>
          <a:noFill/>
        </p:spPr>
        <p:txBody>
          <a:bodyPr wrap="none" rtlCol="0">
            <a:spAutoFit/>
          </a:bodyPr>
          <a:lstStyle/>
          <a:p>
            <a:r>
              <a:rPr kumimoji="1" lang="ja-JP" altLang="en-US" sz="1400" b="1" dirty="0"/>
              <a:t>●</a:t>
            </a:r>
            <a:r>
              <a:rPr kumimoji="1" lang="en-US" altLang="ja-JP" sz="1400" b="1" dirty="0"/>
              <a:t>TR</a:t>
            </a:r>
            <a:r>
              <a:rPr kumimoji="1" lang="ja-JP" altLang="en-US" sz="1400" b="1" dirty="0"/>
              <a:t>ストーリーとは</a:t>
            </a:r>
            <a:endParaRPr kumimoji="1" lang="en-US" altLang="ja-JP" sz="1400" b="1" dirty="0"/>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2</a:t>
            </a:fld>
            <a:endParaRPr kumimoji="1" lang="ja-JP" altLang="en-US"/>
          </a:p>
        </p:txBody>
      </p:sp>
      <p:pic>
        <p:nvPicPr>
          <p:cNvPr id="62" name="図 61" descr="草, 座る, 持つ, 公園 が含まれている画像&#10;&#10;自動的に生成された説明">
            <a:extLst>
              <a:ext uri="{FF2B5EF4-FFF2-40B4-BE49-F238E27FC236}">
                <a16:creationId xmlns:a16="http://schemas.microsoft.com/office/drawing/2014/main" id="{6487B4CB-E3D8-472E-BDFE-0A9ABF226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1" y="2795239"/>
            <a:ext cx="1007760" cy="1788022"/>
          </a:xfrm>
          <a:prstGeom prst="rect">
            <a:avLst/>
          </a:prstGeom>
        </p:spPr>
      </p:pic>
      <p:sp>
        <p:nvSpPr>
          <p:cNvPr id="113" name="正方形/長方形 112">
            <a:extLst>
              <a:ext uri="{FF2B5EF4-FFF2-40B4-BE49-F238E27FC236}">
                <a16:creationId xmlns:a16="http://schemas.microsoft.com/office/drawing/2014/main" id="{5E04A392-EC26-409E-9EAA-8288798F68E5}"/>
              </a:ext>
            </a:extLst>
          </p:cNvPr>
          <p:cNvSpPr/>
          <p:nvPr/>
        </p:nvSpPr>
        <p:spPr>
          <a:xfrm>
            <a:off x="330140" y="4691553"/>
            <a:ext cx="1184182" cy="215444"/>
          </a:xfrm>
          <a:prstGeom prst="rect">
            <a:avLst/>
          </a:prstGeom>
        </p:spPr>
        <p:txBody>
          <a:bodyPr wrap="square">
            <a:spAutoFit/>
          </a:bodyPr>
          <a:lstStyle/>
          <a:p>
            <a:pPr algn="ctr"/>
            <a:r>
              <a:rPr kumimoji="1" lang="ja-JP" altLang="en-US" sz="800" dirty="0"/>
              <a:t>ふれあいトップ画面</a:t>
            </a:r>
            <a:endParaRPr kumimoji="1" lang="en-US" altLang="ja-JP" sz="800" dirty="0"/>
          </a:p>
        </p:txBody>
      </p:sp>
      <p:sp>
        <p:nvSpPr>
          <p:cNvPr id="118" name="正方形/長方形 117">
            <a:extLst>
              <a:ext uri="{FF2B5EF4-FFF2-40B4-BE49-F238E27FC236}">
                <a16:creationId xmlns:a16="http://schemas.microsoft.com/office/drawing/2014/main" id="{97E49831-6954-4797-A849-A922668E2BA9}"/>
              </a:ext>
            </a:extLst>
          </p:cNvPr>
          <p:cNvSpPr/>
          <p:nvPr/>
        </p:nvSpPr>
        <p:spPr>
          <a:xfrm>
            <a:off x="2258230" y="4691553"/>
            <a:ext cx="1758885" cy="215444"/>
          </a:xfrm>
          <a:prstGeom prst="rect">
            <a:avLst/>
          </a:prstGeom>
        </p:spPr>
        <p:txBody>
          <a:bodyPr wrap="square">
            <a:spAutoFit/>
          </a:bodyPr>
          <a:lstStyle/>
          <a:p>
            <a:pPr algn="ctr"/>
            <a:r>
              <a:rPr kumimoji="1" lang="en-US" altLang="ja-JP" sz="800" dirty="0"/>
              <a:t>TR</a:t>
            </a:r>
            <a:r>
              <a:rPr kumimoji="1" lang="ja-JP" altLang="en-US" sz="800" dirty="0"/>
              <a:t>ストーリーカード選択画面</a:t>
            </a:r>
            <a:endParaRPr kumimoji="1" lang="en-US" altLang="ja-JP" sz="800" dirty="0"/>
          </a:p>
        </p:txBody>
      </p:sp>
      <p:sp>
        <p:nvSpPr>
          <p:cNvPr id="119" name="正方形/長方形 118">
            <a:extLst>
              <a:ext uri="{FF2B5EF4-FFF2-40B4-BE49-F238E27FC236}">
                <a16:creationId xmlns:a16="http://schemas.microsoft.com/office/drawing/2014/main" id="{7D19EE2B-77DB-4515-870B-2E410B05518B}"/>
              </a:ext>
            </a:extLst>
          </p:cNvPr>
          <p:cNvSpPr/>
          <p:nvPr/>
        </p:nvSpPr>
        <p:spPr>
          <a:xfrm>
            <a:off x="6950809" y="4691553"/>
            <a:ext cx="1091346" cy="215444"/>
          </a:xfrm>
          <a:prstGeom prst="rect">
            <a:avLst/>
          </a:prstGeom>
        </p:spPr>
        <p:txBody>
          <a:bodyPr wrap="square">
            <a:spAutoFit/>
          </a:bodyPr>
          <a:lstStyle/>
          <a:p>
            <a:pPr algn="ctr"/>
            <a:r>
              <a:rPr kumimoji="1" lang="en-US" altLang="ja-JP" sz="800" dirty="0"/>
              <a:t>TR</a:t>
            </a:r>
            <a:r>
              <a:rPr kumimoji="1" lang="ja-JP" altLang="en-US" sz="800" dirty="0"/>
              <a:t>ストーリー画面</a:t>
            </a:r>
            <a:endParaRPr kumimoji="1" lang="en-US" altLang="ja-JP" sz="800" dirty="0"/>
          </a:p>
        </p:txBody>
      </p:sp>
      <p:sp>
        <p:nvSpPr>
          <p:cNvPr id="290" name="正方形/長方形 289">
            <a:extLst>
              <a:ext uri="{FF2B5EF4-FFF2-40B4-BE49-F238E27FC236}">
                <a16:creationId xmlns:a16="http://schemas.microsoft.com/office/drawing/2014/main" id="{14DB10B1-B0B3-442E-8890-50CA99E4E374}"/>
              </a:ext>
            </a:extLst>
          </p:cNvPr>
          <p:cNvSpPr/>
          <p:nvPr/>
        </p:nvSpPr>
        <p:spPr>
          <a:xfrm>
            <a:off x="4423923" y="4691553"/>
            <a:ext cx="1811148" cy="215444"/>
          </a:xfrm>
          <a:prstGeom prst="rect">
            <a:avLst/>
          </a:prstGeom>
        </p:spPr>
        <p:txBody>
          <a:bodyPr wrap="square">
            <a:spAutoFit/>
          </a:bodyPr>
          <a:lstStyle/>
          <a:p>
            <a:pPr algn="ctr"/>
            <a:r>
              <a:rPr kumimoji="1" lang="en-US" altLang="ja-JP" sz="800" dirty="0"/>
              <a:t>TR</a:t>
            </a:r>
            <a:r>
              <a:rPr kumimoji="1" lang="ja-JP" altLang="en-US" sz="800" dirty="0"/>
              <a:t>ストーリークエスト選択画面</a:t>
            </a:r>
            <a:endParaRPr kumimoji="1" lang="en-US" altLang="ja-JP" sz="800" dirty="0"/>
          </a:p>
        </p:txBody>
      </p:sp>
      <p:cxnSp>
        <p:nvCxnSpPr>
          <p:cNvPr id="294" name="直線矢印コネクタ 293">
            <a:extLst>
              <a:ext uri="{FF2B5EF4-FFF2-40B4-BE49-F238E27FC236}">
                <a16:creationId xmlns:a16="http://schemas.microsoft.com/office/drawing/2014/main" id="{376DF514-FAA9-45F6-93DF-3FC7797A42B8}"/>
              </a:ext>
            </a:extLst>
          </p:cNvPr>
          <p:cNvCxnSpPr>
            <a:cxnSpLocks/>
            <a:stCxn id="131" idx="3"/>
            <a:endCxn id="62" idx="1"/>
          </p:cNvCxnSpPr>
          <p:nvPr/>
        </p:nvCxnSpPr>
        <p:spPr>
          <a:xfrm flipV="1">
            <a:off x="5786580" y="3689250"/>
            <a:ext cx="1185721" cy="4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9B68E22A-D60C-43D8-B65D-24A4AA6FCBF0}"/>
              </a:ext>
            </a:extLst>
          </p:cNvPr>
          <p:cNvSpPr txBox="1"/>
          <p:nvPr/>
        </p:nvSpPr>
        <p:spPr>
          <a:xfrm>
            <a:off x="1371556" y="3437900"/>
            <a:ext cx="368719" cy="246221"/>
          </a:xfrm>
          <a:prstGeom prst="rect">
            <a:avLst/>
          </a:prstGeom>
          <a:noFill/>
        </p:spPr>
        <p:txBody>
          <a:bodyPr wrap="square" rtlCol="0">
            <a:spAutoFit/>
          </a:bodyPr>
          <a:lstStyle/>
          <a:p>
            <a:r>
              <a:rPr kumimoji="1" lang="en-US" altLang="ja-JP" sz="1000" dirty="0">
                <a:latin typeface="+mj-ea"/>
                <a:ea typeface="+mj-ea"/>
              </a:rPr>
              <a:t>FO</a:t>
            </a:r>
            <a:endParaRPr kumimoji="1" lang="ja-JP" altLang="en-US" sz="1000" dirty="0">
              <a:latin typeface="+mj-ea"/>
              <a:ea typeface="+mj-ea"/>
            </a:endParaRPr>
          </a:p>
        </p:txBody>
      </p:sp>
      <p:sp>
        <p:nvSpPr>
          <p:cNvPr id="58" name="テキスト ボックス 57">
            <a:extLst>
              <a:ext uri="{FF2B5EF4-FFF2-40B4-BE49-F238E27FC236}">
                <a16:creationId xmlns:a16="http://schemas.microsoft.com/office/drawing/2014/main" id="{AAB363DC-BB81-4EA5-9CF7-458AB07E4B0D}"/>
              </a:ext>
            </a:extLst>
          </p:cNvPr>
          <p:cNvSpPr txBox="1"/>
          <p:nvPr/>
        </p:nvSpPr>
        <p:spPr>
          <a:xfrm>
            <a:off x="500405" y="812991"/>
            <a:ext cx="4416594" cy="400110"/>
          </a:xfrm>
          <a:prstGeom prst="rect">
            <a:avLst/>
          </a:prstGeom>
          <a:noFill/>
        </p:spPr>
        <p:txBody>
          <a:bodyPr wrap="none" rtlCol="0">
            <a:spAutoFit/>
          </a:bodyPr>
          <a:lstStyle/>
          <a:p>
            <a:r>
              <a:rPr kumimoji="1" lang="ja-JP" altLang="en-US" sz="1000" dirty="0"/>
              <a:t>星</a:t>
            </a:r>
            <a:r>
              <a:rPr kumimoji="1" lang="en-US" altLang="ja-JP" sz="1000" dirty="0"/>
              <a:t>5</a:t>
            </a:r>
            <a:r>
              <a:rPr kumimoji="1" lang="ja-JP" altLang="en-US" sz="1000" dirty="0"/>
              <a:t>の</a:t>
            </a:r>
            <a:r>
              <a:rPr kumimoji="1" lang="en-US" altLang="ja-JP" sz="1000" dirty="0"/>
              <a:t>TR</a:t>
            </a:r>
            <a:r>
              <a:rPr kumimoji="1" lang="ja-JP" altLang="en-US" sz="1000" dirty="0"/>
              <a:t>カードを入手したタイミングで解放される。</a:t>
            </a:r>
            <a:endParaRPr kumimoji="1" lang="en-US" altLang="ja-JP" sz="1000" dirty="0"/>
          </a:p>
          <a:p>
            <a:r>
              <a:rPr kumimoji="1" lang="ja-JP" altLang="en-US" sz="1000" dirty="0"/>
              <a:t>そのカードにかかれたキャラクターがその衣装を着てストーリーを行う。</a:t>
            </a:r>
            <a:endParaRPr kumimoji="1" lang="en-US" altLang="ja-JP" sz="1000" dirty="0"/>
          </a:p>
        </p:txBody>
      </p:sp>
      <p:pic>
        <p:nvPicPr>
          <p:cNvPr id="131" name="図 130">
            <a:extLst>
              <a:ext uri="{FF2B5EF4-FFF2-40B4-BE49-F238E27FC236}">
                <a16:creationId xmlns:a16="http://schemas.microsoft.com/office/drawing/2014/main" id="{9ED6389D-EE25-47FF-BF7B-15DC7D83637C}"/>
              </a:ext>
            </a:extLst>
          </p:cNvPr>
          <p:cNvPicPr>
            <a:picLocks noChangeAspect="1"/>
          </p:cNvPicPr>
          <p:nvPr/>
        </p:nvPicPr>
        <p:blipFill>
          <a:blip r:embed="rId3"/>
          <a:stretch>
            <a:fillRect/>
          </a:stretch>
        </p:blipFill>
        <p:spPr>
          <a:xfrm>
            <a:off x="4790685" y="2809288"/>
            <a:ext cx="995895" cy="1768469"/>
          </a:xfrm>
          <a:prstGeom prst="rect">
            <a:avLst/>
          </a:prstGeom>
        </p:spPr>
      </p:pic>
      <p:pic>
        <p:nvPicPr>
          <p:cNvPr id="2" name="図 1">
            <a:extLst>
              <a:ext uri="{FF2B5EF4-FFF2-40B4-BE49-F238E27FC236}">
                <a16:creationId xmlns:a16="http://schemas.microsoft.com/office/drawing/2014/main" id="{D994488F-7B36-4C53-A931-0FA431C31EB2}"/>
              </a:ext>
            </a:extLst>
          </p:cNvPr>
          <p:cNvPicPr>
            <a:picLocks noChangeAspect="1"/>
          </p:cNvPicPr>
          <p:nvPr/>
        </p:nvPicPr>
        <p:blipFill>
          <a:blip r:embed="rId4"/>
          <a:stretch>
            <a:fillRect/>
          </a:stretch>
        </p:blipFill>
        <p:spPr>
          <a:xfrm>
            <a:off x="2592018" y="2804272"/>
            <a:ext cx="1007759" cy="1775449"/>
          </a:xfrm>
          <a:prstGeom prst="rect">
            <a:avLst/>
          </a:prstGeom>
        </p:spPr>
      </p:pic>
      <p:pic>
        <p:nvPicPr>
          <p:cNvPr id="93" name="図 92">
            <a:extLst>
              <a:ext uri="{FF2B5EF4-FFF2-40B4-BE49-F238E27FC236}">
                <a16:creationId xmlns:a16="http://schemas.microsoft.com/office/drawing/2014/main" id="{D970E71C-A529-421D-A085-7CF3278539AF}"/>
              </a:ext>
            </a:extLst>
          </p:cNvPr>
          <p:cNvPicPr>
            <a:picLocks/>
          </p:cNvPicPr>
          <p:nvPr/>
        </p:nvPicPr>
        <p:blipFill>
          <a:blip r:embed="rId5"/>
          <a:stretch>
            <a:fillRect/>
          </a:stretch>
        </p:blipFill>
        <p:spPr>
          <a:xfrm>
            <a:off x="396775" y="2795729"/>
            <a:ext cx="1005378" cy="1787338"/>
          </a:xfrm>
          <a:prstGeom prst="rect">
            <a:avLst/>
          </a:prstGeom>
        </p:spPr>
      </p:pic>
      <p:sp>
        <p:nvSpPr>
          <p:cNvPr id="122" name="テキスト ボックス 121">
            <a:extLst>
              <a:ext uri="{FF2B5EF4-FFF2-40B4-BE49-F238E27FC236}">
                <a16:creationId xmlns:a16="http://schemas.microsoft.com/office/drawing/2014/main" id="{D2708566-6E1B-4B17-87A0-DB2EA62E8A39}"/>
              </a:ext>
            </a:extLst>
          </p:cNvPr>
          <p:cNvSpPr txBox="1"/>
          <p:nvPr/>
        </p:nvSpPr>
        <p:spPr>
          <a:xfrm>
            <a:off x="17674" y="108237"/>
            <a:ext cx="2233304"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TR</a:t>
            </a:r>
            <a:r>
              <a:rPr kumimoji="1" lang="ja-JP" altLang="en-US" sz="1400" b="1" dirty="0">
                <a:latin typeface="+mn-ea"/>
              </a:rPr>
              <a:t>ストーリーについて</a:t>
            </a:r>
          </a:p>
        </p:txBody>
      </p:sp>
      <p:cxnSp>
        <p:nvCxnSpPr>
          <p:cNvPr id="144" name="直線矢印コネクタ 143">
            <a:extLst>
              <a:ext uri="{FF2B5EF4-FFF2-40B4-BE49-F238E27FC236}">
                <a16:creationId xmlns:a16="http://schemas.microsoft.com/office/drawing/2014/main" id="{E2D86459-575E-41B4-A601-4A8686EFDF67}"/>
              </a:ext>
            </a:extLst>
          </p:cNvPr>
          <p:cNvCxnSpPr>
            <a:cxnSpLocks/>
            <a:stCxn id="2" idx="3"/>
            <a:endCxn id="131" idx="1"/>
          </p:cNvCxnSpPr>
          <p:nvPr/>
        </p:nvCxnSpPr>
        <p:spPr>
          <a:xfrm>
            <a:off x="3599777" y="3691997"/>
            <a:ext cx="1190908" cy="1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D5343B09-A29F-4FFE-94D3-A4A269B32BAC}"/>
              </a:ext>
            </a:extLst>
          </p:cNvPr>
          <p:cNvCxnSpPr>
            <a:cxnSpLocks/>
            <a:stCxn id="93" idx="3"/>
            <a:endCxn id="2" idx="1"/>
          </p:cNvCxnSpPr>
          <p:nvPr/>
        </p:nvCxnSpPr>
        <p:spPr>
          <a:xfrm>
            <a:off x="1402153" y="3689398"/>
            <a:ext cx="1189865" cy="2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2AC864CA-47AC-4E64-A88A-5AE0BADF39EF}"/>
              </a:ext>
            </a:extLst>
          </p:cNvPr>
          <p:cNvSpPr/>
          <p:nvPr/>
        </p:nvSpPr>
        <p:spPr>
          <a:xfrm>
            <a:off x="2250574" y="3434116"/>
            <a:ext cx="382163" cy="246221"/>
          </a:xfrm>
          <a:prstGeom prst="rect">
            <a:avLst/>
          </a:prstGeom>
        </p:spPr>
        <p:txBody>
          <a:bodyPr wrap="square">
            <a:spAutoFit/>
          </a:bodyPr>
          <a:lstStyle/>
          <a:p>
            <a:r>
              <a:rPr kumimoji="1" lang="en-US" altLang="ja-JP" sz="1000" dirty="0">
                <a:latin typeface="+mj-ea"/>
              </a:rPr>
              <a:t>FI</a:t>
            </a:r>
            <a:endParaRPr lang="ja-JP" altLang="en-US" sz="1000" dirty="0"/>
          </a:p>
        </p:txBody>
      </p:sp>
      <p:sp>
        <p:nvSpPr>
          <p:cNvPr id="147" name="テキスト ボックス 146">
            <a:extLst>
              <a:ext uri="{FF2B5EF4-FFF2-40B4-BE49-F238E27FC236}">
                <a16:creationId xmlns:a16="http://schemas.microsoft.com/office/drawing/2014/main" id="{4C5878AD-C5F0-4615-B00A-244455BB108E}"/>
              </a:ext>
            </a:extLst>
          </p:cNvPr>
          <p:cNvSpPr txBox="1"/>
          <p:nvPr/>
        </p:nvSpPr>
        <p:spPr>
          <a:xfrm>
            <a:off x="5755695" y="3429966"/>
            <a:ext cx="372152" cy="246221"/>
          </a:xfrm>
          <a:prstGeom prst="rect">
            <a:avLst/>
          </a:prstGeom>
          <a:noFill/>
        </p:spPr>
        <p:txBody>
          <a:bodyPr wrap="square" rtlCol="0">
            <a:spAutoFit/>
          </a:bodyPr>
          <a:lstStyle/>
          <a:p>
            <a:r>
              <a:rPr kumimoji="1" lang="en-US" altLang="ja-JP" sz="1000" dirty="0">
                <a:latin typeface="+mj-ea"/>
                <a:ea typeface="+mj-ea"/>
              </a:rPr>
              <a:t>FO</a:t>
            </a:r>
            <a:endParaRPr kumimoji="1" lang="ja-JP" altLang="en-US" sz="1000" dirty="0">
              <a:latin typeface="+mj-ea"/>
              <a:ea typeface="+mj-ea"/>
            </a:endParaRPr>
          </a:p>
        </p:txBody>
      </p:sp>
      <p:sp>
        <p:nvSpPr>
          <p:cNvPr id="148" name="正方形/長方形 147">
            <a:extLst>
              <a:ext uri="{FF2B5EF4-FFF2-40B4-BE49-F238E27FC236}">
                <a16:creationId xmlns:a16="http://schemas.microsoft.com/office/drawing/2014/main" id="{9E07C151-8EAE-4849-BB9F-AE34E5D9E3C0}"/>
              </a:ext>
            </a:extLst>
          </p:cNvPr>
          <p:cNvSpPr/>
          <p:nvPr/>
        </p:nvSpPr>
        <p:spPr>
          <a:xfrm>
            <a:off x="6631034" y="3429965"/>
            <a:ext cx="319775" cy="246221"/>
          </a:xfrm>
          <a:prstGeom prst="rect">
            <a:avLst/>
          </a:prstGeom>
        </p:spPr>
        <p:txBody>
          <a:bodyPr wrap="square">
            <a:spAutoFit/>
          </a:bodyPr>
          <a:lstStyle/>
          <a:p>
            <a:r>
              <a:rPr kumimoji="1" lang="en-US" altLang="ja-JP" sz="1000" dirty="0">
                <a:latin typeface="+mj-ea"/>
              </a:rPr>
              <a:t>FI</a:t>
            </a:r>
            <a:endParaRPr lang="ja-JP" altLang="en-US" sz="1000" dirty="0"/>
          </a:p>
        </p:txBody>
      </p:sp>
      <p:sp>
        <p:nvSpPr>
          <p:cNvPr id="25" name="テキスト ボックス 24">
            <a:extLst>
              <a:ext uri="{FF2B5EF4-FFF2-40B4-BE49-F238E27FC236}">
                <a16:creationId xmlns:a16="http://schemas.microsoft.com/office/drawing/2014/main" id="{532C86EE-7A3C-4DB6-99E1-8F955F96D269}"/>
              </a:ext>
            </a:extLst>
          </p:cNvPr>
          <p:cNvSpPr txBox="1"/>
          <p:nvPr/>
        </p:nvSpPr>
        <p:spPr>
          <a:xfrm>
            <a:off x="396774" y="1206275"/>
            <a:ext cx="1396536" cy="253916"/>
          </a:xfrm>
          <a:prstGeom prst="rect">
            <a:avLst/>
          </a:prstGeom>
          <a:noFill/>
        </p:spPr>
        <p:txBody>
          <a:bodyPr wrap="none" rtlCol="0">
            <a:spAutoFit/>
          </a:bodyPr>
          <a:lstStyle/>
          <a:p>
            <a:r>
              <a:rPr kumimoji="1" lang="ja-JP" altLang="en-US" sz="1050" b="1" dirty="0"/>
              <a:t>・クエストについて</a:t>
            </a:r>
            <a:endParaRPr kumimoji="1" lang="en-US" altLang="ja-JP" sz="1050" b="1" dirty="0"/>
          </a:p>
        </p:txBody>
      </p:sp>
      <p:sp>
        <p:nvSpPr>
          <p:cNvPr id="26" name="テキスト ボックス 25">
            <a:extLst>
              <a:ext uri="{FF2B5EF4-FFF2-40B4-BE49-F238E27FC236}">
                <a16:creationId xmlns:a16="http://schemas.microsoft.com/office/drawing/2014/main" id="{5083E35A-7181-4493-93CA-DC1E61E99537}"/>
              </a:ext>
            </a:extLst>
          </p:cNvPr>
          <p:cNvSpPr txBox="1"/>
          <p:nvPr/>
        </p:nvSpPr>
        <p:spPr>
          <a:xfrm>
            <a:off x="679762" y="1438027"/>
            <a:ext cx="7130737" cy="1477328"/>
          </a:xfrm>
          <a:prstGeom prst="rect">
            <a:avLst/>
          </a:prstGeom>
          <a:noFill/>
        </p:spPr>
        <p:txBody>
          <a:bodyPr wrap="square" rtlCol="0">
            <a:spAutoFit/>
          </a:bodyPr>
          <a:lstStyle/>
          <a:p>
            <a:r>
              <a:rPr kumimoji="1" lang="en-US" altLang="ja-JP" sz="1000" dirty="0"/>
              <a:t>TR</a:t>
            </a:r>
            <a:r>
              <a:rPr kumimoji="1" lang="ja-JP" altLang="en-US" sz="1000" dirty="0"/>
              <a:t>カード</a:t>
            </a:r>
            <a:r>
              <a:rPr kumimoji="1" lang="en-US" altLang="ja-JP" sz="1000" dirty="0"/>
              <a:t>1</a:t>
            </a:r>
            <a:r>
              <a:rPr kumimoji="1" lang="ja-JP" altLang="en-US" sz="1000" dirty="0"/>
              <a:t>枚につき複数のクエストが存在する。</a:t>
            </a:r>
            <a:endParaRPr kumimoji="1" lang="en-US" altLang="ja-JP" sz="1000" dirty="0"/>
          </a:p>
          <a:p>
            <a:r>
              <a:rPr kumimoji="1" lang="ja-JP" altLang="en-US" sz="1000" dirty="0"/>
              <a:t>初めて入手した際に</a:t>
            </a:r>
            <a:r>
              <a:rPr kumimoji="1" lang="en-US" altLang="ja-JP" sz="1000" dirty="0"/>
              <a:t>1</a:t>
            </a:r>
            <a:r>
              <a:rPr kumimoji="1" lang="ja-JP" altLang="en-US" sz="1000" dirty="0"/>
              <a:t>クエスト解放され、</a:t>
            </a:r>
            <a:r>
              <a:rPr kumimoji="1" lang="en-US" altLang="ja-JP" sz="1000" dirty="0"/>
              <a:t>TR</a:t>
            </a:r>
            <a:r>
              <a:rPr kumimoji="1" lang="ja-JP" altLang="en-US" sz="1000" dirty="0"/>
              <a:t>カードの進化段階に応じて解放されていく。</a:t>
            </a:r>
            <a:endParaRPr kumimoji="1" lang="en-US" altLang="ja-JP" sz="1000" dirty="0"/>
          </a:p>
          <a:p>
            <a:r>
              <a:rPr kumimoji="1" lang="ja-JP" altLang="en-US" sz="1000" dirty="0"/>
              <a:t>ストーリーはアドベンチャーと共通の画面。</a:t>
            </a:r>
            <a:endParaRPr kumimoji="1" lang="en-US" altLang="ja-JP" sz="1000" dirty="0"/>
          </a:p>
          <a:p>
            <a:r>
              <a:rPr lang="ja-JP" altLang="en-US" sz="1000" dirty="0"/>
              <a:t>進化段階が異なる同じ</a:t>
            </a:r>
            <a:r>
              <a:rPr lang="en-US" altLang="ja-JP" sz="1000" dirty="0"/>
              <a:t>TR</a:t>
            </a:r>
            <a:r>
              <a:rPr lang="ja-JP" altLang="en-US" sz="1000" dirty="0"/>
              <a:t>カードを複数所持していて、進化段階が一番高いカードを分解し、</a:t>
            </a:r>
            <a:br>
              <a:rPr lang="ja-JP" altLang="en-US" sz="400" dirty="0"/>
            </a:br>
            <a:r>
              <a:rPr lang="ja-JP" altLang="en-US" sz="1000" dirty="0"/>
              <a:t>所持しているカードの進化段階が低くなってもクエストの解放状態は残り、継続してプレイできる。</a:t>
            </a:r>
            <a:endParaRPr kumimoji="1" lang="en-US" altLang="ja-JP" sz="400" dirty="0"/>
          </a:p>
          <a:p>
            <a:r>
              <a:rPr kumimoji="1" lang="en-US" altLang="ja-JP" sz="1000" dirty="0">
                <a:solidFill>
                  <a:srgbClr val="FF0000"/>
                </a:solidFill>
              </a:rPr>
              <a:t>※</a:t>
            </a:r>
            <a:r>
              <a:rPr kumimoji="1" lang="ja-JP" altLang="en-US" sz="1000" dirty="0"/>
              <a:t>クエストのプレイ順制限の有無は要検討。どちらでも設定できるようにお願いいたします。</a:t>
            </a:r>
            <a:endParaRPr kumimoji="1" lang="en-US" altLang="ja-JP" sz="1000" dirty="0"/>
          </a:p>
          <a:p>
            <a:r>
              <a:rPr kumimoji="1" lang="ja-JP" altLang="en-US" sz="1000" dirty="0"/>
              <a:t>　制限をかける場合は前のクエストをクリアしていないと次のクエストは選べないようにする。</a:t>
            </a:r>
            <a:endParaRPr kumimoji="1" lang="en-US" altLang="ja-JP" sz="800" dirty="0"/>
          </a:p>
          <a:p>
            <a:endParaRPr kumimoji="1" lang="en-US" altLang="ja-JP" sz="1000" dirty="0"/>
          </a:p>
          <a:p>
            <a:endParaRPr kumimoji="1" lang="en-US" altLang="ja-JP" sz="1000" dirty="0"/>
          </a:p>
        </p:txBody>
      </p:sp>
      <p:sp>
        <p:nvSpPr>
          <p:cNvPr id="28" name="テキスト ボックス 27">
            <a:extLst>
              <a:ext uri="{FF2B5EF4-FFF2-40B4-BE49-F238E27FC236}">
                <a16:creationId xmlns:a16="http://schemas.microsoft.com/office/drawing/2014/main" id="{3825223A-F9EA-4573-AC90-A38A8D357C0B}"/>
              </a:ext>
            </a:extLst>
          </p:cNvPr>
          <p:cNvSpPr txBox="1"/>
          <p:nvPr/>
        </p:nvSpPr>
        <p:spPr>
          <a:xfrm>
            <a:off x="91449" y="2552852"/>
            <a:ext cx="1396536" cy="307777"/>
          </a:xfrm>
          <a:prstGeom prst="rect">
            <a:avLst/>
          </a:prstGeom>
          <a:noFill/>
        </p:spPr>
        <p:txBody>
          <a:bodyPr wrap="square" rtlCol="0">
            <a:spAutoFit/>
          </a:bodyPr>
          <a:lstStyle/>
          <a:p>
            <a:r>
              <a:rPr kumimoji="1" lang="ja-JP" altLang="en-US" sz="1400" b="1" dirty="0"/>
              <a:t>●画面遷移図</a:t>
            </a:r>
            <a:endParaRPr kumimoji="1" lang="en-US" altLang="ja-JP" sz="1400" b="1" dirty="0"/>
          </a:p>
        </p:txBody>
      </p:sp>
      <p:pic>
        <p:nvPicPr>
          <p:cNvPr id="6" name="図 5">
            <a:extLst>
              <a:ext uri="{FF2B5EF4-FFF2-40B4-BE49-F238E27FC236}">
                <a16:creationId xmlns:a16="http://schemas.microsoft.com/office/drawing/2014/main" id="{C50760AA-41B1-4B25-9EC5-9CF02A0418EB}"/>
              </a:ext>
            </a:extLst>
          </p:cNvPr>
          <p:cNvPicPr>
            <a:picLocks noChangeAspect="1"/>
          </p:cNvPicPr>
          <p:nvPr/>
        </p:nvPicPr>
        <p:blipFill>
          <a:blip r:embed="rId6"/>
          <a:stretch>
            <a:fillRect/>
          </a:stretch>
        </p:blipFill>
        <p:spPr>
          <a:xfrm>
            <a:off x="3787568" y="4888096"/>
            <a:ext cx="1021777" cy="1787339"/>
          </a:xfrm>
          <a:prstGeom prst="rect">
            <a:avLst/>
          </a:prstGeom>
        </p:spPr>
      </p:pic>
      <p:sp>
        <p:nvSpPr>
          <p:cNvPr id="32" name="正方形/長方形 31">
            <a:extLst>
              <a:ext uri="{FF2B5EF4-FFF2-40B4-BE49-F238E27FC236}">
                <a16:creationId xmlns:a16="http://schemas.microsoft.com/office/drawing/2014/main" id="{E48941A4-6531-43D2-A4AE-F354373ACD42}"/>
              </a:ext>
            </a:extLst>
          </p:cNvPr>
          <p:cNvSpPr/>
          <p:nvPr/>
        </p:nvSpPr>
        <p:spPr>
          <a:xfrm>
            <a:off x="3419013" y="6675435"/>
            <a:ext cx="1758885" cy="215444"/>
          </a:xfrm>
          <a:prstGeom prst="rect">
            <a:avLst/>
          </a:prstGeom>
        </p:spPr>
        <p:txBody>
          <a:bodyPr wrap="square">
            <a:spAutoFit/>
          </a:bodyPr>
          <a:lstStyle/>
          <a:p>
            <a:pPr algn="ctr"/>
            <a:r>
              <a:rPr kumimoji="1" lang="en-US" altLang="ja-JP" sz="800" dirty="0"/>
              <a:t>TR</a:t>
            </a:r>
            <a:r>
              <a:rPr kumimoji="1" lang="ja-JP" altLang="en-US" sz="800" dirty="0"/>
              <a:t>ストーリーカード選択不可画面</a:t>
            </a:r>
            <a:endParaRPr kumimoji="1" lang="en-US" altLang="ja-JP" sz="800" dirty="0"/>
          </a:p>
        </p:txBody>
      </p:sp>
      <p:cxnSp>
        <p:nvCxnSpPr>
          <p:cNvPr id="8" name="コネクタ: カギ線 7">
            <a:extLst>
              <a:ext uri="{FF2B5EF4-FFF2-40B4-BE49-F238E27FC236}">
                <a16:creationId xmlns:a16="http://schemas.microsoft.com/office/drawing/2014/main" id="{A5F7E411-074E-4E2F-8013-495D999EC372}"/>
              </a:ext>
            </a:extLst>
          </p:cNvPr>
          <p:cNvCxnSpPr>
            <a:cxnSpLocks/>
            <a:stCxn id="2" idx="3"/>
            <a:endCxn id="6" idx="0"/>
          </p:cNvCxnSpPr>
          <p:nvPr/>
        </p:nvCxnSpPr>
        <p:spPr>
          <a:xfrm>
            <a:off x="3599777" y="3691997"/>
            <a:ext cx="698680" cy="11960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37" name="図 36">
            <a:extLst>
              <a:ext uri="{FF2B5EF4-FFF2-40B4-BE49-F238E27FC236}">
                <a16:creationId xmlns:a16="http://schemas.microsoft.com/office/drawing/2014/main" id="{4EF86258-AD8C-4C6D-886F-7504732C60BB}"/>
              </a:ext>
            </a:extLst>
          </p:cNvPr>
          <p:cNvPicPr>
            <a:picLocks noChangeAspect="1"/>
          </p:cNvPicPr>
          <p:nvPr/>
        </p:nvPicPr>
        <p:blipFill>
          <a:blip r:embed="rId7"/>
          <a:stretch>
            <a:fillRect/>
          </a:stretch>
        </p:blipFill>
        <p:spPr>
          <a:xfrm>
            <a:off x="5983421" y="4845350"/>
            <a:ext cx="1025320" cy="1787340"/>
          </a:xfrm>
          <a:prstGeom prst="rect">
            <a:avLst/>
          </a:prstGeom>
        </p:spPr>
      </p:pic>
      <p:cxnSp>
        <p:nvCxnSpPr>
          <p:cNvPr id="38" name="コネクタ: カギ線 37">
            <a:extLst>
              <a:ext uri="{FF2B5EF4-FFF2-40B4-BE49-F238E27FC236}">
                <a16:creationId xmlns:a16="http://schemas.microsoft.com/office/drawing/2014/main" id="{0A433DD4-DE41-47D9-A410-655A3BF5FCB5}"/>
              </a:ext>
            </a:extLst>
          </p:cNvPr>
          <p:cNvCxnSpPr>
            <a:cxnSpLocks/>
            <a:stCxn id="131" idx="3"/>
            <a:endCxn id="37" idx="0"/>
          </p:cNvCxnSpPr>
          <p:nvPr/>
        </p:nvCxnSpPr>
        <p:spPr>
          <a:xfrm>
            <a:off x="5786580" y="3693523"/>
            <a:ext cx="709501" cy="11518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2" name="正方形/長方形 41">
            <a:extLst>
              <a:ext uri="{FF2B5EF4-FFF2-40B4-BE49-F238E27FC236}">
                <a16:creationId xmlns:a16="http://schemas.microsoft.com/office/drawing/2014/main" id="{3BDC8A86-0284-4BAF-8655-986A055D9942}"/>
              </a:ext>
            </a:extLst>
          </p:cNvPr>
          <p:cNvSpPr/>
          <p:nvPr/>
        </p:nvSpPr>
        <p:spPr>
          <a:xfrm>
            <a:off x="5590507" y="6675435"/>
            <a:ext cx="1886618" cy="215444"/>
          </a:xfrm>
          <a:prstGeom prst="rect">
            <a:avLst/>
          </a:prstGeom>
        </p:spPr>
        <p:txBody>
          <a:bodyPr wrap="square">
            <a:spAutoFit/>
          </a:bodyPr>
          <a:lstStyle/>
          <a:p>
            <a:pPr algn="ctr"/>
            <a:r>
              <a:rPr kumimoji="1" lang="en-US" altLang="ja-JP" sz="800" dirty="0"/>
              <a:t>TR</a:t>
            </a:r>
            <a:r>
              <a:rPr kumimoji="1" lang="ja-JP" altLang="en-US" sz="800" dirty="0"/>
              <a:t>ストーリークエスト選択不可画面</a:t>
            </a:r>
            <a:endParaRPr kumimoji="1" lang="en-US" altLang="ja-JP" sz="800" dirty="0"/>
          </a:p>
        </p:txBody>
      </p:sp>
    </p:spTree>
    <p:extLst>
      <p:ext uri="{BB962C8B-B14F-4D97-AF65-F5344CB8AC3E}">
        <p14:creationId xmlns:p14="http://schemas.microsoft.com/office/powerpoint/2010/main" val="387342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図 85">
            <a:extLst>
              <a:ext uri="{FF2B5EF4-FFF2-40B4-BE49-F238E27FC236}">
                <a16:creationId xmlns:a16="http://schemas.microsoft.com/office/drawing/2014/main" id="{49D15901-421D-4119-A104-FF7645E7ED03}"/>
              </a:ext>
            </a:extLst>
          </p:cNvPr>
          <p:cNvPicPr>
            <a:picLocks noChangeAspect="1"/>
          </p:cNvPicPr>
          <p:nvPr/>
        </p:nvPicPr>
        <p:blipFill>
          <a:blip r:embed="rId2"/>
          <a:stretch>
            <a:fillRect/>
          </a:stretch>
        </p:blipFill>
        <p:spPr>
          <a:xfrm>
            <a:off x="598088" y="969361"/>
            <a:ext cx="2670673" cy="4691942"/>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2771913"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ストーリーカード選択画面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3</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59" name="テキスト ボックス 58">
            <a:extLst>
              <a:ext uri="{FF2B5EF4-FFF2-40B4-BE49-F238E27FC236}">
                <a16:creationId xmlns:a16="http://schemas.microsoft.com/office/drawing/2014/main" id="{3EC28486-2018-437C-B5B8-E14B5B46A0D0}"/>
              </a:ext>
            </a:extLst>
          </p:cNvPr>
          <p:cNvSpPr txBox="1"/>
          <p:nvPr/>
        </p:nvSpPr>
        <p:spPr>
          <a:xfrm>
            <a:off x="3497520" y="2203016"/>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274490"/>
            <a:ext cx="272832" cy="261610"/>
          </a:xfrm>
          <a:prstGeom prst="rect">
            <a:avLst/>
          </a:prstGeom>
          <a:noFill/>
        </p:spPr>
        <p:txBody>
          <a:bodyPr wrap="none" rtlCol="0">
            <a:spAutoFit/>
          </a:bodyPr>
          <a:lstStyle/>
          <a:p>
            <a:r>
              <a:rPr kumimoji="1" lang="en-US" altLang="ja-JP" sz="1100" dirty="0">
                <a:latin typeface="+mn-ea"/>
              </a:rPr>
              <a:t>3</a:t>
            </a:r>
            <a:endParaRPr kumimoji="1" lang="ja-JP" altLang="en-US" sz="1100" dirty="0">
              <a:latin typeface="+mn-ea"/>
            </a:endParaRPr>
          </a:p>
        </p:txBody>
      </p:sp>
      <p:sp>
        <p:nvSpPr>
          <p:cNvPr id="62" name="テキスト ボックス 61">
            <a:extLst>
              <a:ext uri="{FF2B5EF4-FFF2-40B4-BE49-F238E27FC236}">
                <a16:creationId xmlns:a16="http://schemas.microsoft.com/office/drawing/2014/main" id="{444C7FD6-8E84-46AE-8868-42B8D76ADFC2}"/>
              </a:ext>
            </a:extLst>
          </p:cNvPr>
          <p:cNvSpPr txBox="1"/>
          <p:nvPr/>
        </p:nvSpPr>
        <p:spPr>
          <a:xfrm>
            <a:off x="3497520" y="1664669"/>
            <a:ext cx="272832" cy="261610"/>
          </a:xfrm>
          <a:prstGeom prst="rect">
            <a:avLst/>
          </a:prstGeom>
          <a:noFill/>
        </p:spPr>
        <p:txBody>
          <a:bodyPr wrap="none" rtlCol="0">
            <a:spAutoFit/>
          </a:bodyPr>
          <a:lstStyle/>
          <a:p>
            <a:r>
              <a:rPr kumimoji="1" lang="en-US" altLang="ja-JP" sz="1100" dirty="0">
                <a:latin typeface="+mn-ea"/>
              </a:rPr>
              <a:t>2</a:t>
            </a: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405295"/>
            <a:ext cx="368709" cy="30193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E33688F-A1B7-490D-AE62-7D0B6C9CA561}"/>
              </a:ext>
            </a:extLst>
          </p:cNvPr>
          <p:cNvCxnSpPr>
            <a:cxnSpLocks/>
            <a:stCxn id="62" idx="1"/>
          </p:cNvCxnSpPr>
          <p:nvPr/>
        </p:nvCxnSpPr>
        <p:spPr>
          <a:xfrm flipH="1">
            <a:off x="3086100" y="1795474"/>
            <a:ext cx="411420" cy="130805"/>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2896713750"/>
              </p:ext>
            </p:extLst>
          </p:nvPr>
        </p:nvGraphicFramePr>
        <p:xfrm>
          <a:off x="3912577" y="1129723"/>
          <a:ext cx="5063364" cy="3426092"/>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ヘッダー</a:t>
                      </a:r>
                    </a:p>
                  </a:txBody>
                  <a:tcPr/>
                </a:tc>
                <a:tc>
                  <a:txBody>
                    <a:bodyPr/>
                    <a:lstStyle/>
                    <a:p>
                      <a:r>
                        <a:rPr kumimoji="1" lang="ja-JP" altLang="en-US" sz="1100" dirty="0"/>
                        <a:t>共通のヘッダー</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背景</a:t>
                      </a:r>
                    </a:p>
                  </a:txBody>
                  <a:tcPr/>
                </a:tc>
                <a:tc>
                  <a:txBody>
                    <a:bodyPr/>
                    <a:lstStyle/>
                    <a:p>
                      <a:r>
                        <a:rPr kumimoji="1" lang="en-US" altLang="ja-JP" sz="1100" dirty="0"/>
                        <a:t>3D</a:t>
                      </a:r>
                      <a:r>
                        <a:rPr kumimoji="1" lang="ja-JP" altLang="en-US" sz="1100" dirty="0"/>
                        <a:t>背景</a:t>
                      </a:r>
                      <a:r>
                        <a:rPr kumimoji="1" lang="en-US" altLang="ja-JP" sz="1100" dirty="0"/>
                        <a:t>/</a:t>
                      </a:r>
                      <a:r>
                        <a:rPr kumimoji="1" lang="ja-JP" altLang="en-US" sz="1100" dirty="0"/>
                        <a:t>脱衣所</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キャラ</a:t>
                      </a:r>
                    </a:p>
                  </a:txBody>
                  <a:tcPr/>
                </a:tc>
                <a:tc>
                  <a:txBody>
                    <a:bodyPr/>
                    <a:lstStyle/>
                    <a:p>
                      <a:r>
                        <a:rPr kumimoji="1" lang="en-US" altLang="ja-JP" sz="1100" dirty="0"/>
                        <a:t>3</a:t>
                      </a:r>
                      <a:r>
                        <a:rPr kumimoji="1" lang="en-US" altLang="ja-JP" sz="1100"/>
                        <a:t>D</a:t>
                      </a:r>
                      <a:r>
                        <a:rPr kumimoji="1" lang="ja-JP" altLang="en-US" sz="1100" dirty="0"/>
                        <a:t>のジャンヌを表示させる</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TR</a:t>
                      </a:r>
                      <a:r>
                        <a:rPr kumimoji="1" lang="ja-JP" altLang="en-US" sz="1100" dirty="0"/>
                        <a:t>カード表示</a:t>
                      </a:r>
                    </a:p>
                  </a:txBody>
                  <a:tcPr/>
                </a:tc>
                <a:tc>
                  <a:txBody>
                    <a:bodyPr/>
                    <a:lstStyle/>
                    <a:p>
                      <a:r>
                        <a:rPr kumimoji="1" lang="ja-JP" altLang="en-US" sz="1100" dirty="0"/>
                        <a:t>入手済みの専用ストーリーがある</a:t>
                      </a:r>
                      <a:r>
                        <a:rPr kumimoji="1" lang="en-US" altLang="ja-JP" sz="1100" dirty="0"/>
                        <a:t>TR</a:t>
                      </a:r>
                      <a:r>
                        <a:rPr kumimoji="1" lang="ja-JP" altLang="en-US" sz="1100" dirty="0"/>
                        <a:t>カードを一覧で表示させる。</a:t>
                      </a:r>
                      <a:endParaRPr kumimoji="1" lang="en-US" altLang="ja-JP" sz="1100" dirty="0"/>
                    </a:p>
                    <a:p>
                      <a:r>
                        <a:rPr kumimoji="1" lang="ja-JP" altLang="en-US" sz="1100" b="0" i="0" kern="1200" dirty="0">
                          <a:solidFill>
                            <a:schemeClr val="dk1"/>
                          </a:solidFill>
                          <a:effectLst/>
                          <a:latin typeface="+mn-lt"/>
                          <a:ea typeface="+mn-ea"/>
                          <a:cs typeface="+mn-cs"/>
                        </a:rPr>
                        <a:t>同じカードを複数枚所持している場合、表示させるのは一番進化しているカード</a:t>
                      </a:r>
                      <a:r>
                        <a:rPr kumimoji="1" lang="en-US" altLang="ja-JP" sz="1100" b="0" i="0" kern="1200" dirty="0">
                          <a:solidFill>
                            <a:schemeClr val="dk1"/>
                          </a:solidFill>
                          <a:effectLst/>
                          <a:latin typeface="+mn-lt"/>
                          <a:ea typeface="+mn-ea"/>
                          <a:cs typeface="+mn-cs"/>
                        </a:rPr>
                        <a:t>1</a:t>
                      </a:r>
                      <a:r>
                        <a:rPr kumimoji="1" lang="ja-JP" altLang="en-US" sz="1100" b="0" i="0" kern="1200" dirty="0">
                          <a:solidFill>
                            <a:schemeClr val="dk1"/>
                          </a:solidFill>
                          <a:effectLst/>
                          <a:latin typeface="+mn-lt"/>
                          <a:ea typeface="+mn-ea"/>
                          <a:cs typeface="+mn-cs"/>
                        </a:rPr>
                        <a:t>枚のみを表示させる。</a:t>
                      </a:r>
                      <a:br>
                        <a:rPr lang="ja-JP" altLang="en-US" sz="1100" dirty="0"/>
                      </a:br>
                      <a:r>
                        <a:rPr kumimoji="1" lang="ja-JP" altLang="en-US" sz="1100" dirty="0"/>
                        <a:t>解放前のキャラのカードは</a:t>
                      </a:r>
                      <a:r>
                        <a:rPr kumimoji="1" lang="ja-JP" altLang="en-US" sz="1100" b="0" i="0" kern="1200" dirty="0">
                          <a:solidFill>
                            <a:schemeClr val="dk1"/>
                          </a:solidFill>
                          <a:effectLst/>
                          <a:latin typeface="+mn-lt"/>
                          <a:ea typeface="+mn-ea"/>
                          <a:cs typeface="+mn-cs"/>
                        </a:rPr>
                        <a:t>一覧には表示させるが、上から半透明の黒マスクをかける</a:t>
                      </a:r>
                      <a:endParaRPr kumimoji="1" lang="en-US" altLang="ja-JP" sz="1100" i="0" dirty="0"/>
                    </a:p>
                  </a:txBody>
                  <a:tcPr/>
                </a:tc>
                <a:extLst>
                  <a:ext uri="{0D108BD9-81ED-4DB2-BD59-A6C34878D82A}">
                    <a16:rowId xmlns:a16="http://schemas.microsoft.com/office/drawing/2014/main" val="3027198919"/>
                  </a:ext>
                </a:extLst>
              </a:tr>
              <a:tr h="262163">
                <a:tc>
                  <a:txBody>
                    <a:bodyPr/>
                    <a:lstStyle/>
                    <a:p>
                      <a:pPr algn="ctr"/>
                      <a:r>
                        <a:rPr kumimoji="1" lang="en-US" altLang="ja-JP" sz="1100" dirty="0"/>
                        <a:t>5</a:t>
                      </a:r>
                      <a:endParaRPr kumimoji="1" lang="ja-JP" altLang="en-US" sz="1100" dirty="0"/>
                    </a:p>
                  </a:txBody>
                  <a:tcPr/>
                </a:tc>
                <a:tc>
                  <a:txBody>
                    <a:bodyPr/>
                    <a:lstStyle/>
                    <a:p>
                      <a:r>
                        <a:rPr kumimoji="1" lang="ja-JP" altLang="en-US" sz="1100" dirty="0"/>
                        <a:t>戻るボタン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タップでほかほかタイムトップ画面に遷移</a:t>
                      </a:r>
                    </a:p>
                  </a:txBody>
                  <a:tcPr/>
                </a:tc>
                <a:extLst>
                  <a:ext uri="{0D108BD9-81ED-4DB2-BD59-A6C34878D82A}">
                    <a16:rowId xmlns:a16="http://schemas.microsoft.com/office/drawing/2014/main" val="2755209153"/>
                  </a:ext>
                </a:extLst>
              </a:tr>
              <a:tr h="262163">
                <a:tc>
                  <a:txBody>
                    <a:bodyPr/>
                    <a:lstStyle/>
                    <a:p>
                      <a:pPr algn="ctr"/>
                      <a:r>
                        <a:rPr kumimoji="1" lang="en-US" altLang="ja-JP" sz="1100" dirty="0"/>
                        <a:t>6</a:t>
                      </a:r>
                      <a:endParaRPr kumimoji="1" lang="ja-JP" altLang="en-US" sz="1100" dirty="0"/>
                    </a:p>
                  </a:txBody>
                  <a:tcPr/>
                </a:tc>
                <a:tc>
                  <a:txBody>
                    <a:bodyPr/>
                    <a:lstStyle/>
                    <a:p>
                      <a:r>
                        <a:rPr kumimoji="1" lang="ja-JP" altLang="en-US" sz="1100" dirty="0"/>
                        <a:t>スクロールバー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部隊が表示エリアが入りきらない場合、スクロールバーを表示してスクロールで表示できるようにする</a:t>
                      </a:r>
                    </a:p>
                  </a:txBody>
                  <a:tcPr/>
                </a:tc>
                <a:extLst>
                  <a:ext uri="{0D108BD9-81ED-4DB2-BD59-A6C34878D82A}">
                    <a16:rowId xmlns:a16="http://schemas.microsoft.com/office/drawing/2014/main" val="4057678404"/>
                  </a:ext>
                </a:extLst>
              </a:tr>
              <a:tr h="262163">
                <a:tc>
                  <a:txBody>
                    <a:bodyPr/>
                    <a:lstStyle/>
                    <a:p>
                      <a:pPr algn="ctr"/>
                      <a:r>
                        <a:rPr kumimoji="1" lang="en-US" altLang="ja-JP" sz="1100" dirty="0"/>
                        <a:t>7</a:t>
                      </a:r>
                      <a:endParaRPr kumimoji="1" lang="ja-JP" altLang="en-US" sz="1100" dirty="0"/>
                    </a:p>
                  </a:txBody>
                  <a:tcPr/>
                </a:tc>
                <a:tc>
                  <a:txBody>
                    <a:bodyPr/>
                    <a:lstStyle/>
                    <a:p>
                      <a:r>
                        <a:rPr kumimoji="1" lang="ja-JP" altLang="en-US" sz="1100" dirty="0"/>
                        <a:t>ソート・フィルター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ソートは入手と進化、フィルタはキャラ。</a:t>
                      </a:r>
                      <a:endParaRPr kumimoji="1" lang="en-US" altLang="ja-JP" sz="1100" dirty="0"/>
                    </a:p>
                    <a:p>
                      <a:r>
                        <a:rPr kumimoji="1" lang="ja-JP" altLang="en-US" sz="1100" dirty="0"/>
                        <a:t>複数選択可能。</a:t>
                      </a:r>
                      <a:r>
                        <a:rPr kumimoji="1" lang="en-US" altLang="ja-JP" sz="1100" dirty="0"/>
                        <a:t>OK</a:t>
                      </a:r>
                      <a:r>
                        <a:rPr kumimoji="1" lang="ja-JP" altLang="en-US" sz="1100" dirty="0"/>
                        <a:t>ボタンタップで閉じる。</a:t>
                      </a:r>
                      <a:endParaRPr kumimoji="1" lang="en-US" altLang="ja-JP" sz="1100" dirty="0"/>
                    </a:p>
                    <a:p>
                      <a:r>
                        <a:rPr kumimoji="1" lang="en-US" altLang="ja-JP" sz="1100" dirty="0"/>
                        <a:t>※</a:t>
                      </a:r>
                      <a:r>
                        <a:rPr kumimoji="1" lang="ja-JP" altLang="en-US" sz="1100" dirty="0"/>
                        <a:t>強化画面のものと共通</a:t>
                      </a:r>
                      <a:endParaRPr kumimoji="1" lang="en-US" altLang="ja-JP" sz="1100" dirty="0"/>
                    </a:p>
                  </a:txBody>
                  <a:tcPr/>
                </a:tc>
                <a:extLst>
                  <a:ext uri="{0D108BD9-81ED-4DB2-BD59-A6C34878D82A}">
                    <a16:rowId xmlns:a16="http://schemas.microsoft.com/office/drawing/2014/main" val="3510827856"/>
                  </a:ext>
                </a:extLst>
              </a:tr>
            </a:tbl>
          </a:graphicData>
        </a:graphic>
      </p:graphicFrame>
      <p:sp>
        <p:nvSpPr>
          <p:cNvPr id="66" name="テキスト ボックス 65">
            <a:extLst>
              <a:ext uri="{FF2B5EF4-FFF2-40B4-BE49-F238E27FC236}">
                <a16:creationId xmlns:a16="http://schemas.microsoft.com/office/drawing/2014/main" id="{DC3A2CD1-12A6-40CB-83FE-F0982DFA84CD}"/>
              </a:ext>
            </a:extLst>
          </p:cNvPr>
          <p:cNvSpPr txBox="1"/>
          <p:nvPr/>
        </p:nvSpPr>
        <p:spPr>
          <a:xfrm>
            <a:off x="273536" y="1340557"/>
            <a:ext cx="272832" cy="261610"/>
          </a:xfrm>
          <a:prstGeom prst="rect">
            <a:avLst/>
          </a:prstGeom>
          <a:noFill/>
        </p:spPr>
        <p:txBody>
          <a:bodyPr wrap="square" rtlCol="0">
            <a:spAutoFit/>
          </a:bodyPr>
          <a:lstStyle/>
          <a:p>
            <a:r>
              <a:rPr kumimoji="1" lang="en-US" altLang="ja-JP" sz="1100" dirty="0">
                <a:latin typeface="+mn-ea"/>
              </a:rPr>
              <a:t>5</a:t>
            </a:r>
            <a:endParaRPr kumimoji="1" lang="ja-JP" altLang="en-US" sz="1100" dirty="0">
              <a:latin typeface="+mn-ea"/>
            </a:endParaRPr>
          </a:p>
        </p:txBody>
      </p:sp>
      <p:cxnSp>
        <p:nvCxnSpPr>
          <p:cNvPr id="70" name="直線コネクタ 69">
            <a:extLst>
              <a:ext uri="{FF2B5EF4-FFF2-40B4-BE49-F238E27FC236}">
                <a16:creationId xmlns:a16="http://schemas.microsoft.com/office/drawing/2014/main" id="{F49BA8B5-39F3-4944-B5B8-C366BB1AF692}"/>
              </a:ext>
            </a:extLst>
          </p:cNvPr>
          <p:cNvCxnSpPr>
            <a:cxnSpLocks/>
            <a:stCxn id="66" idx="3"/>
          </p:cNvCxnSpPr>
          <p:nvPr/>
        </p:nvCxnSpPr>
        <p:spPr>
          <a:xfrm>
            <a:off x="546368" y="1471362"/>
            <a:ext cx="272782" cy="17951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3405295"/>
            <a:ext cx="263214" cy="261610"/>
          </a:xfrm>
          <a:prstGeom prst="rect">
            <a:avLst/>
          </a:prstGeom>
          <a:noFill/>
        </p:spPr>
        <p:txBody>
          <a:bodyPr wrap="square" rtlCol="0">
            <a:spAutoFit/>
          </a:bodyPr>
          <a:lstStyle/>
          <a:p>
            <a:r>
              <a:rPr kumimoji="1" lang="en-US" altLang="ja-JP" sz="1100" dirty="0">
                <a:latin typeface="+mn-ea"/>
              </a:rPr>
              <a:t>6</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3007622" y="3536100"/>
            <a:ext cx="491691" cy="253590"/>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AC802CA1-2EF8-418C-879B-6A68F9DD94E8}"/>
              </a:ext>
            </a:extLst>
          </p:cNvPr>
          <p:cNvSpPr/>
          <p:nvPr/>
        </p:nvSpPr>
        <p:spPr>
          <a:xfrm>
            <a:off x="2583155" y="2390993"/>
            <a:ext cx="282633" cy="434757"/>
          </a:xfrm>
          <a:prstGeom prst="rect">
            <a:avLst/>
          </a:prstGeom>
          <a:solidFill>
            <a:srgbClr val="0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A200414-C7C8-4326-A3FA-FF02E06D6FA0}"/>
              </a:ext>
            </a:extLst>
          </p:cNvPr>
          <p:cNvSpPr txBox="1"/>
          <p:nvPr/>
        </p:nvSpPr>
        <p:spPr>
          <a:xfrm>
            <a:off x="273536" y="1956156"/>
            <a:ext cx="272832" cy="261610"/>
          </a:xfrm>
          <a:prstGeom prst="rect">
            <a:avLst/>
          </a:prstGeom>
          <a:noFill/>
        </p:spPr>
        <p:txBody>
          <a:bodyPr wrap="square" rtlCol="0">
            <a:spAutoFit/>
          </a:bodyPr>
          <a:lstStyle/>
          <a:p>
            <a:r>
              <a:rPr kumimoji="1" lang="en-US" altLang="ja-JP" sz="1100" dirty="0">
                <a:latin typeface="+mn-ea"/>
              </a:rPr>
              <a:t>7</a:t>
            </a:r>
            <a:endParaRPr kumimoji="1" lang="ja-JP" altLang="en-US" sz="1100" dirty="0">
              <a:latin typeface="+mn-ea"/>
            </a:endParaRPr>
          </a:p>
        </p:txBody>
      </p:sp>
      <p:cxnSp>
        <p:nvCxnSpPr>
          <p:cNvPr id="29" name="直線コネクタ 28">
            <a:extLst>
              <a:ext uri="{FF2B5EF4-FFF2-40B4-BE49-F238E27FC236}">
                <a16:creationId xmlns:a16="http://schemas.microsoft.com/office/drawing/2014/main" id="{19F52E29-DA6C-4C55-8FF5-C79122B7BE55}"/>
              </a:ext>
            </a:extLst>
          </p:cNvPr>
          <p:cNvCxnSpPr>
            <a:cxnSpLocks/>
            <a:stCxn id="28" idx="3"/>
          </p:cNvCxnSpPr>
          <p:nvPr/>
        </p:nvCxnSpPr>
        <p:spPr>
          <a:xfrm>
            <a:off x="546368" y="2086961"/>
            <a:ext cx="900047" cy="8284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85A85CC-B5A1-4965-89DF-9A3DADB0DB96}"/>
              </a:ext>
            </a:extLst>
          </p:cNvPr>
          <p:cNvCxnSpPr>
            <a:cxnSpLocks/>
            <a:stCxn id="59" idx="1"/>
          </p:cNvCxnSpPr>
          <p:nvPr/>
        </p:nvCxnSpPr>
        <p:spPr>
          <a:xfrm flipH="1">
            <a:off x="2784764" y="2333821"/>
            <a:ext cx="712756" cy="23990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4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7D93DAEA-A27B-4599-A808-014394E7D1CA}"/>
              </a:ext>
            </a:extLst>
          </p:cNvPr>
          <p:cNvPicPr>
            <a:picLocks noChangeAspect="1"/>
          </p:cNvPicPr>
          <p:nvPr/>
        </p:nvPicPr>
        <p:blipFill>
          <a:blip r:embed="rId2"/>
          <a:stretch>
            <a:fillRect/>
          </a:stretch>
        </p:blipFill>
        <p:spPr>
          <a:xfrm>
            <a:off x="598088" y="982638"/>
            <a:ext cx="2674676" cy="4678665"/>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3130985"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ストーリーカード選択不可画面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4</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049337"/>
            <a:ext cx="272832" cy="261610"/>
          </a:xfrm>
          <a:prstGeom prst="rect">
            <a:avLst/>
          </a:prstGeom>
          <a:noFill/>
        </p:spPr>
        <p:txBody>
          <a:bodyPr wrap="square" rtlCol="0">
            <a:spAutoFit/>
          </a:bodyPr>
          <a:lstStyle/>
          <a:p>
            <a:r>
              <a:rPr kumimoji="1" lang="en-US" altLang="ja-JP" sz="1100" dirty="0">
                <a:latin typeface="+mn-ea"/>
              </a:rPr>
              <a:t>4</a:t>
            </a:r>
            <a:endParaRPr kumimoji="1" lang="ja-JP" altLang="en-US" sz="1100" dirty="0">
              <a:latin typeface="+mn-ea"/>
            </a:endParaRP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18014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945784039"/>
              </p:ext>
            </p:extLst>
          </p:nvPr>
        </p:nvGraphicFramePr>
        <p:xfrm>
          <a:off x="3912577" y="1129723"/>
          <a:ext cx="5063364" cy="147228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マスク</a:t>
                      </a:r>
                    </a:p>
                  </a:txBody>
                  <a:tcPr/>
                </a:tc>
                <a:tc>
                  <a:txBody>
                    <a:bodyPr/>
                    <a:lstStyle/>
                    <a:p>
                      <a:r>
                        <a:rPr kumimoji="1" lang="ja-JP" altLang="en-US" sz="1100" dirty="0"/>
                        <a:t>半透明のマスク</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共通ダイアログ</a:t>
                      </a:r>
                    </a:p>
                  </a:txBody>
                  <a:tcPr/>
                </a:tc>
                <a:tc>
                  <a:txBody>
                    <a:bodyPr/>
                    <a:lstStyle/>
                    <a:p>
                      <a:r>
                        <a:rPr kumimoji="1" lang="ja-JP" altLang="en-US" sz="1100" dirty="0"/>
                        <a:t>共通のダイアログを表示</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説明テキスト</a:t>
                      </a:r>
                    </a:p>
                  </a:txBody>
                  <a:tcPr/>
                </a:tc>
                <a:tc>
                  <a:txBody>
                    <a:bodyPr/>
                    <a:lstStyle/>
                    <a:p>
                      <a:r>
                        <a:rPr kumimoji="1" lang="ja-JP" altLang="en-US" sz="1100" dirty="0"/>
                        <a:t>左図の通り</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OK</a:t>
                      </a:r>
                      <a:r>
                        <a:rPr kumimoji="1" lang="ja-JP" altLang="en-US" sz="1100" dirty="0"/>
                        <a:t>ボタン</a:t>
                      </a:r>
                    </a:p>
                  </a:txBody>
                  <a:tcPr/>
                </a:tc>
                <a:tc>
                  <a:txBody>
                    <a:bodyPr/>
                    <a:lstStyle/>
                    <a:p>
                      <a:r>
                        <a:rPr kumimoji="1" lang="ja-JP" altLang="en-US" sz="1100" dirty="0"/>
                        <a:t>タップでウィンドウを閉じて</a:t>
                      </a:r>
                      <a:r>
                        <a:rPr kumimoji="1" lang="en-US" altLang="ja-JP" sz="1100" b="0" kern="1200" dirty="0">
                          <a:solidFill>
                            <a:schemeClr val="dk1"/>
                          </a:solidFill>
                          <a:latin typeface="+mj-ea"/>
                          <a:ea typeface="+mn-ea"/>
                          <a:cs typeface="+mn-cs"/>
                        </a:rPr>
                        <a:t>TR</a:t>
                      </a:r>
                      <a:r>
                        <a:rPr kumimoji="1" lang="ja-JP" altLang="en-US" sz="1100" b="0" kern="1200" dirty="0">
                          <a:solidFill>
                            <a:schemeClr val="dk1"/>
                          </a:solidFill>
                          <a:latin typeface="+mj-ea"/>
                          <a:ea typeface="+mn-ea"/>
                          <a:cs typeface="+mn-cs"/>
                        </a:rPr>
                        <a:t>ストーリーカード選択画面に戻る</a:t>
                      </a:r>
                      <a:endParaRPr kumimoji="1" lang="en-US" altLang="ja-JP" sz="1100" b="0" dirty="0"/>
                    </a:p>
                  </a:txBody>
                  <a:tcPr/>
                </a:tc>
                <a:extLst>
                  <a:ext uri="{0D108BD9-81ED-4DB2-BD59-A6C34878D82A}">
                    <a16:rowId xmlns:a16="http://schemas.microsoft.com/office/drawing/2014/main" val="3027198919"/>
                  </a:ext>
                </a:extLst>
              </a:tr>
            </a:tbl>
          </a:graphicData>
        </a:graphic>
      </p:graphicFrame>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2252844"/>
            <a:ext cx="263214" cy="261610"/>
          </a:xfrm>
          <a:prstGeom prst="rect">
            <a:avLst/>
          </a:prstGeom>
          <a:noFill/>
        </p:spPr>
        <p:txBody>
          <a:bodyPr wrap="square" rtlCol="0">
            <a:spAutoFit/>
          </a:bodyPr>
          <a:lstStyle/>
          <a:p>
            <a:r>
              <a:rPr kumimoji="1" lang="en-US" altLang="ja-JP" sz="1100" dirty="0">
                <a:latin typeface="+mn-ea"/>
              </a:rPr>
              <a:t>2</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2809875" y="2383649"/>
            <a:ext cx="689438" cy="31192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70ABF7-24C0-41E6-A424-F18518DF5F67}"/>
              </a:ext>
            </a:extLst>
          </p:cNvPr>
          <p:cNvSpPr txBox="1"/>
          <p:nvPr/>
        </p:nvSpPr>
        <p:spPr>
          <a:xfrm>
            <a:off x="268930" y="2406617"/>
            <a:ext cx="272832" cy="261610"/>
          </a:xfrm>
          <a:prstGeom prst="rect">
            <a:avLst/>
          </a:prstGeom>
          <a:noFill/>
        </p:spPr>
        <p:txBody>
          <a:bodyPr wrap="square" rtlCol="0">
            <a:spAutoFit/>
          </a:bodyPr>
          <a:lstStyle/>
          <a:p>
            <a:r>
              <a:rPr kumimoji="1" lang="en-US" altLang="ja-JP" sz="1100" dirty="0">
                <a:latin typeface="+mn-ea"/>
              </a:rPr>
              <a:t>3</a:t>
            </a:r>
            <a:endParaRPr kumimoji="1" lang="ja-JP" altLang="en-US" sz="1100" dirty="0">
              <a:latin typeface="+mn-ea"/>
            </a:endParaRPr>
          </a:p>
        </p:txBody>
      </p:sp>
      <p:cxnSp>
        <p:nvCxnSpPr>
          <p:cNvPr id="35" name="直線コネクタ 34">
            <a:extLst>
              <a:ext uri="{FF2B5EF4-FFF2-40B4-BE49-F238E27FC236}">
                <a16:creationId xmlns:a16="http://schemas.microsoft.com/office/drawing/2014/main" id="{01D2CE08-3DC8-42BF-A035-AB05AC95093E}"/>
              </a:ext>
            </a:extLst>
          </p:cNvPr>
          <p:cNvCxnSpPr>
            <a:cxnSpLocks/>
            <a:stCxn id="34" idx="3"/>
          </p:cNvCxnSpPr>
          <p:nvPr/>
        </p:nvCxnSpPr>
        <p:spPr>
          <a:xfrm>
            <a:off x="541762" y="253742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37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3F8957D-2484-403D-833D-2C916088662D}"/>
              </a:ext>
            </a:extLst>
          </p:cNvPr>
          <p:cNvPicPr>
            <a:picLocks noChangeAspect="1"/>
          </p:cNvPicPr>
          <p:nvPr/>
        </p:nvPicPr>
        <p:blipFill>
          <a:blip r:embed="rId2"/>
          <a:stretch>
            <a:fillRect/>
          </a:stretch>
        </p:blipFill>
        <p:spPr>
          <a:xfrm>
            <a:off x="681319" y="1129723"/>
            <a:ext cx="2585791" cy="4591738"/>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83922" y="538799"/>
            <a:ext cx="2592376" cy="307777"/>
          </a:xfrm>
          <a:prstGeom prst="rect">
            <a:avLst/>
          </a:prstGeom>
          <a:noFill/>
        </p:spPr>
        <p:txBody>
          <a:bodyPr wrap="none" rtlCol="0">
            <a:spAutoFit/>
          </a:bodyPr>
          <a:lstStyle/>
          <a:p>
            <a:r>
              <a:rPr kumimoji="1" lang="ja-JP" altLang="en-US" sz="1400" b="1" dirty="0">
                <a:latin typeface="+mj-ea"/>
                <a:ea typeface="+mj-ea"/>
              </a:rPr>
              <a:t>●</a:t>
            </a:r>
            <a:r>
              <a:rPr kumimoji="1" lang="en-US" altLang="ja-JP" sz="1400" b="1" dirty="0">
                <a:latin typeface="+mj-ea"/>
                <a:ea typeface="+mj-ea"/>
              </a:rPr>
              <a:t>TR</a:t>
            </a:r>
            <a:r>
              <a:rPr kumimoji="1" lang="ja-JP" altLang="en-US" sz="1400" b="1" dirty="0">
                <a:latin typeface="+mj-ea"/>
                <a:ea typeface="+mj-ea"/>
              </a:rPr>
              <a:t>デートクエスト選択画面</a:t>
            </a:r>
            <a:endParaRPr kumimoji="1" lang="en-US" altLang="ja-JP" sz="1400" b="1" dirty="0">
              <a:latin typeface="+mj-ea"/>
              <a:ea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5</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47542" y="948634"/>
            <a:ext cx="325730" cy="261610"/>
          </a:xfrm>
          <a:prstGeom prst="rect">
            <a:avLst/>
          </a:prstGeom>
          <a:noFill/>
        </p:spPr>
        <p:txBody>
          <a:bodyPr wrap="none" rtlCol="0">
            <a:spAutoFit/>
          </a:bodyPr>
          <a:lstStyle/>
          <a:p>
            <a:r>
              <a:rPr kumimoji="1" lang="ja-JP" altLang="en-US" sz="1100" dirty="0">
                <a:latin typeface="+mn-ea"/>
              </a:rPr>
              <a:t>１</a:t>
            </a:r>
          </a:p>
        </p:txBody>
      </p:sp>
      <p:sp>
        <p:nvSpPr>
          <p:cNvPr id="59" name="テキスト ボックス 58">
            <a:extLst>
              <a:ext uri="{FF2B5EF4-FFF2-40B4-BE49-F238E27FC236}">
                <a16:creationId xmlns:a16="http://schemas.microsoft.com/office/drawing/2014/main" id="{3EC28486-2018-437C-B5B8-E14B5B46A0D0}"/>
              </a:ext>
            </a:extLst>
          </p:cNvPr>
          <p:cNvSpPr txBox="1"/>
          <p:nvPr/>
        </p:nvSpPr>
        <p:spPr>
          <a:xfrm>
            <a:off x="3478800" y="2203016"/>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sp>
        <p:nvSpPr>
          <p:cNvPr id="62" name="テキスト ボックス 61">
            <a:extLst>
              <a:ext uri="{FF2B5EF4-FFF2-40B4-BE49-F238E27FC236}">
                <a16:creationId xmlns:a16="http://schemas.microsoft.com/office/drawing/2014/main" id="{444C7FD6-8E84-46AE-8868-42B8D76ADFC2}"/>
              </a:ext>
            </a:extLst>
          </p:cNvPr>
          <p:cNvSpPr txBox="1"/>
          <p:nvPr/>
        </p:nvSpPr>
        <p:spPr>
          <a:xfrm>
            <a:off x="3472995" y="1602527"/>
            <a:ext cx="272832" cy="261610"/>
          </a:xfrm>
          <a:prstGeom prst="rect">
            <a:avLst/>
          </a:prstGeom>
          <a:noFill/>
        </p:spPr>
        <p:txBody>
          <a:bodyPr wrap="none" rtlCol="0">
            <a:spAutoFit/>
          </a:bodyPr>
          <a:lstStyle/>
          <a:p>
            <a:r>
              <a:rPr kumimoji="1" lang="en-US" altLang="ja-JP" sz="1100" dirty="0">
                <a:latin typeface="+mn-ea"/>
              </a:rPr>
              <a:t>2</a:t>
            </a: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221065" y="1079439"/>
            <a:ext cx="226477" cy="222848"/>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85A85CC-B5A1-4965-89DF-9A3DADB0DB96}"/>
              </a:ext>
            </a:extLst>
          </p:cNvPr>
          <p:cNvCxnSpPr>
            <a:cxnSpLocks/>
            <a:stCxn id="59" idx="1"/>
          </p:cNvCxnSpPr>
          <p:nvPr/>
        </p:nvCxnSpPr>
        <p:spPr>
          <a:xfrm flipH="1">
            <a:off x="3080296" y="2333821"/>
            <a:ext cx="398504" cy="19614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E33688F-A1B7-490D-AE62-7D0B6C9CA561}"/>
              </a:ext>
            </a:extLst>
          </p:cNvPr>
          <p:cNvCxnSpPr>
            <a:cxnSpLocks/>
          </p:cNvCxnSpPr>
          <p:nvPr/>
        </p:nvCxnSpPr>
        <p:spPr>
          <a:xfrm flipH="1">
            <a:off x="3080295" y="1725939"/>
            <a:ext cx="392700" cy="19887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extLst>
              <p:ext uri="{D42A27DB-BD31-4B8C-83A1-F6EECF244321}">
                <p14:modId xmlns:p14="http://schemas.microsoft.com/office/powerpoint/2010/main" val="1138980506"/>
              </p:ext>
            </p:extLst>
          </p:nvPr>
        </p:nvGraphicFramePr>
        <p:xfrm>
          <a:off x="3912577" y="1129723"/>
          <a:ext cx="5063364" cy="240192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ヘッダー</a:t>
                      </a:r>
                    </a:p>
                  </a:txBody>
                  <a:tcPr/>
                </a:tc>
                <a:tc>
                  <a:txBody>
                    <a:bodyPr/>
                    <a:lstStyle/>
                    <a:p>
                      <a:r>
                        <a:rPr kumimoji="1" lang="ja-JP" altLang="en-US" sz="1100" dirty="0"/>
                        <a:t>共通のヘッダー</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背景</a:t>
                      </a:r>
                    </a:p>
                  </a:txBody>
                  <a:tcPr/>
                </a:tc>
                <a:tc>
                  <a:txBody>
                    <a:bodyPr/>
                    <a:lstStyle/>
                    <a:p>
                      <a:r>
                        <a:rPr kumimoji="1" lang="en-US" altLang="ja-JP" sz="1100" dirty="0"/>
                        <a:t>3D</a:t>
                      </a:r>
                      <a:r>
                        <a:rPr kumimoji="1" lang="ja-JP" altLang="en-US" sz="1100" dirty="0"/>
                        <a:t>背景</a:t>
                      </a:r>
                      <a:r>
                        <a:rPr kumimoji="1" lang="en-US" altLang="ja-JP" sz="1100" dirty="0"/>
                        <a:t>/</a:t>
                      </a:r>
                      <a:r>
                        <a:rPr kumimoji="1" lang="ja-JP" altLang="en-US" sz="1100" dirty="0"/>
                        <a:t>ほかほかトップ画面と同じでいいかも</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スクロールバー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部隊が表示エリアが入りきらない場合、スクロールバーを表示してスクロールで表示できるようにする</a:t>
                      </a:r>
                    </a:p>
                  </a:txBody>
                  <a:tcPr/>
                </a:tc>
                <a:extLst>
                  <a:ext uri="{0D108BD9-81ED-4DB2-BD59-A6C34878D82A}">
                    <a16:rowId xmlns:a16="http://schemas.microsoft.com/office/drawing/2014/main" val="1505291617"/>
                  </a:ext>
                </a:extLst>
              </a:tr>
              <a:tr h="262163">
                <a:tc>
                  <a:txBody>
                    <a:bodyPr/>
                    <a:lstStyle/>
                    <a:p>
                      <a:pPr algn="ctr"/>
                      <a:r>
                        <a:rPr kumimoji="1" lang="en-US" altLang="ja-JP" sz="1100" dirty="0"/>
                        <a:t>4</a:t>
                      </a:r>
                      <a:endParaRPr kumimoji="1" lang="ja-JP" altLang="en-US" sz="1100" dirty="0"/>
                    </a:p>
                  </a:txBody>
                  <a:tcPr/>
                </a:tc>
                <a:tc>
                  <a:txBody>
                    <a:bodyPr/>
                    <a:lstStyle/>
                    <a:p>
                      <a:r>
                        <a:rPr kumimoji="1" lang="ja-JP" altLang="en-US" sz="1100" dirty="0"/>
                        <a:t>クエスト一覧</a:t>
                      </a:r>
                    </a:p>
                  </a:txBody>
                  <a:tcPr/>
                </a:tc>
                <a:tc>
                  <a:txBody>
                    <a:bodyPr/>
                    <a:lstStyle/>
                    <a:p>
                      <a:r>
                        <a:rPr kumimoji="1" lang="ja-JP" altLang="en-US" sz="1100" b="0" i="0" kern="1200" dirty="0">
                          <a:solidFill>
                            <a:schemeClr val="dk1"/>
                          </a:solidFill>
                          <a:effectLst/>
                          <a:latin typeface="+mn-lt"/>
                          <a:ea typeface="+mn-ea"/>
                          <a:cs typeface="+mn-cs"/>
                        </a:rPr>
                        <a:t>メインストーリー以外のその他のクエスト選択画面の表示に合わせる</a:t>
                      </a:r>
                      <a:endParaRPr kumimoji="1" lang="en-US" altLang="ja-JP" sz="1100" b="0" i="0" kern="1200" dirty="0">
                        <a:solidFill>
                          <a:schemeClr val="dk1"/>
                        </a:solidFill>
                        <a:effectLst/>
                        <a:latin typeface="+mn-lt"/>
                        <a:ea typeface="+mn-ea"/>
                        <a:cs typeface="+mn-cs"/>
                      </a:endParaRPr>
                    </a:p>
                    <a:p>
                      <a:r>
                        <a:rPr kumimoji="1" lang="ja-JP" altLang="en-US" sz="1100" b="0" i="0" kern="1200" dirty="0">
                          <a:solidFill>
                            <a:schemeClr val="dk1"/>
                          </a:solidFill>
                          <a:effectLst/>
                          <a:latin typeface="+mn-lt"/>
                          <a:ea typeface="+mn-ea"/>
                          <a:cs typeface="+mn-cs"/>
                        </a:rPr>
                        <a:t>前のクエストをクリアしていない場合マスクをかけ、選択できない様にする</a:t>
                      </a:r>
                      <a:endParaRPr kumimoji="1" lang="en-US" altLang="ja-JP" sz="1100" b="0" i="0" kern="1200" dirty="0">
                        <a:solidFill>
                          <a:schemeClr val="dk1"/>
                        </a:solidFill>
                        <a:effectLst/>
                        <a:latin typeface="+mn-lt"/>
                        <a:ea typeface="+mn-ea"/>
                        <a:cs typeface="+mn-cs"/>
                      </a:endParaRPr>
                    </a:p>
                    <a:p>
                      <a:r>
                        <a:rPr kumimoji="1" lang="ja-JP" altLang="en-US" sz="1100" dirty="0"/>
                        <a:t>タップで該当のキャラクエスト画面に遷移</a:t>
                      </a:r>
                      <a:endParaRPr kumimoji="1" lang="en-US" altLang="ja-JP" sz="1100" dirty="0"/>
                    </a:p>
                  </a:txBody>
                  <a:tcPr/>
                </a:tc>
                <a:extLst>
                  <a:ext uri="{0D108BD9-81ED-4DB2-BD59-A6C34878D82A}">
                    <a16:rowId xmlns:a16="http://schemas.microsoft.com/office/drawing/2014/main" val="3027198919"/>
                  </a:ext>
                </a:extLst>
              </a:tr>
              <a:tr h="262163">
                <a:tc>
                  <a:txBody>
                    <a:bodyPr/>
                    <a:lstStyle/>
                    <a:p>
                      <a:pPr algn="ctr"/>
                      <a:r>
                        <a:rPr kumimoji="1" lang="en-US" altLang="ja-JP" sz="1100" dirty="0"/>
                        <a:t>5</a:t>
                      </a:r>
                      <a:endParaRPr kumimoji="1" lang="ja-JP" altLang="en-US" sz="1100" dirty="0"/>
                    </a:p>
                  </a:txBody>
                  <a:tcPr/>
                </a:tc>
                <a:tc>
                  <a:txBody>
                    <a:bodyPr/>
                    <a:lstStyle/>
                    <a:p>
                      <a:r>
                        <a:rPr kumimoji="1" lang="ja-JP" altLang="en-US" sz="1100" dirty="0"/>
                        <a:t>戻るボタン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タップでほかほかキャラ選択画面に遷移</a:t>
                      </a:r>
                    </a:p>
                  </a:txBody>
                  <a:tcPr/>
                </a:tc>
                <a:extLst>
                  <a:ext uri="{0D108BD9-81ED-4DB2-BD59-A6C34878D82A}">
                    <a16:rowId xmlns:a16="http://schemas.microsoft.com/office/drawing/2014/main" val="2755209153"/>
                  </a:ext>
                </a:extLst>
              </a:tr>
            </a:tbl>
          </a:graphicData>
        </a:graphic>
      </p:graphicFrame>
      <p:sp>
        <p:nvSpPr>
          <p:cNvPr id="66" name="テキスト ボックス 65">
            <a:extLst>
              <a:ext uri="{FF2B5EF4-FFF2-40B4-BE49-F238E27FC236}">
                <a16:creationId xmlns:a16="http://schemas.microsoft.com/office/drawing/2014/main" id="{DC3A2CD1-12A6-40CB-83FE-F0982DFA84CD}"/>
              </a:ext>
            </a:extLst>
          </p:cNvPr>
          <p:cNvSpPr txBox="1"/>
          <p:nvPr/>
        </p:nvSpPr>
        <p:spPr>
          <a:xfrm>
            <a:off x="281156" y="4944789"/>
            <a:ext cx="272832" cy="261610"/>
          </a:xfrm>
          <a:prstGeom prst="rect">
            <a:avLst/>
          </a:prstGeom>
          <a:noFill/>
        </p:spPr>
        <p:txBody>
          <a:bodyPr wrap="none" rtlCol="0">
            <a:spAutoFit/>
          </a:bodyPr>
          <a:lstStyle/>
          <a:p>
            <a:r>
              <a:rPr kumimoji="1" lang="en-US" altLang="ja-JP" sz="1100" dirty="0">
                <a:latin typeface="+mn-ea"/>
              </a:rPr>
              <a:t>5</a:t>
            </a:r>
            <a:endParaRPr kumimoji="1" lang="ja-JP" altLang="en-US" sz="1100" dirty="0">
              <a:latin typeface="+mn-ea"/>
            </a:endParaRPr>
          </a:p>
        </p:txBody>
      </p:sp>
      <p:cxnSp>
        <p:nvCxnSpPr>
          <p:cNvPr id="70" name="直線コネクタ 69">
            <a:extLst>
              <a:ext uri="{FF2B5EF4-FFF2-40B4-BE49-F238E27FC236}">
                <a16:creationId xmlns:a16="http://schemas.microsoft.com/office/drawing/2014/main" id="{F49BA8B5-39F3-4944-B5B8-C366BB1AF692}"/>
              </a:ext>
            </a:extLst>
          </p:cNvPr>
          <p:cNvCxnSpPr>
            <a:cxnSpLocks/>
            <a:stCxn id="66" idx="3"/>
          </p:cNvCxnSpPr>
          <p:nvPr/>
        </p:nvCxnSpPr>
        <p:spPr>
          <a:xfrm>
            <a:off x="553988" y="5075594"/>
            <a:ext cx="1066648" cy="261610"/>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64922F8A-7571-4A10-B1E4-795090510FB7}"/>
              </a:ext>
            </a:extLst>
          </p:cNvPr>
          <p:cNvSpPr txBox="1"/>
          <p:nvPr/>
        </p:nvSpPr>
        <p:spPr>
          <a:xfrm>
            <a:off x="268930" y="2924215"/>
            <a:ext cx="272832" cy="261610"/>
          </a:xfrm>
          <a:prstGeom prst="rect">
            <a:avLst/>
          </a:prstGeom>
          <a:noFill/>
        </p:spPr>
        <p:txBody>
          <a:bodyPr wrap="none" rtlCol="0">
            <a:spAutoFit/>
          </a:bodyPr>
          <a:lstStyle/>
          <a:p>
            <a:r>
              <a:rPr kumimoji="1" lang="en-US" altLang="ja-JP" sz="1100" dirty="0">
                <a:latin typeface="+mn-ea"/>
              </a:rPr>
              <a:t>4</a:t>
            </a:r>
            <a:endParaRPr kumimoji="1" lang="ja-JP" altLang="en-US" sz="1100" dirty="0">
              <a:latin typeface="+mn-ea"/>
            </a:endParaRPr>
          </a:p>
        </p:txBody>
      </p:sp>
      <p:cxnSp>
        <p:nvCxnSpPr>
          <p:cNvPr id="74" name="直線コネクタ 73">
            <a:extLst>
              <a:ext uri="{FF2B5EF4-FFF2-40B4-BE49-F238E27FC236}">
                <a16:creationId xmlns:a16="http://schemas.microsoft.com/office/drawing/2014/main" id="{3647ED14-015B-4520-9925-1A6D11535B97}"/>
              </a:ext>
            </a:extLst>
          </p:cNvPr>
          <p:cNvCxnSpPr>
            <a:cxnSpLocks/>
            <a:stCxn id="72" idx="3"/>
          </p:cNvCxnSpPr>
          <p:nvPr/>
        </p:nvCxnSpPr>
        <p:spPr>
          <a:xfrm>
            <a:off x="541762" y="3055020"/>
            <a:ext cx="368709" cy="301933"/>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788D574-C08A-4DF5-8FC6-B4832C148C89}"/>
              </a:ext>
            </a:extLst>
          </p:cNvPr>
          <p:cNvSpPr txBox="1"/>
          <p:nvPr/>
        </p:nvSpPr>
        <p:spPr>
          <a:xfrm>
            <a:off x="818967" y="4304181"/>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
        <p:nvSpPr>
          <p:cNvPr id="19" name="テキスト ボックス 18">
            <a:extLst>
              <a:ext uri="{FF2B5EF4-FFF2-40B4-BE49-F238E27FC236}">
                <a16:creationId xmlns:a16="http://schemas.microsoft.com/office/drawing/2014/main" id="{51960AE4-7336-48CA-A677-80DD830E1232}"/>
              </a:ext>
            </a:extLst>
          </p:cNvPr>
          <p:cNvSpPr txBox="1"/>
          <p:nvPr/>
        </p:nvSpPr>
        <p:spPr>
          <a:xfrm>
            <a:off x="818966" y="3793276"/>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
        <p:nvSpPr>
          <p:cNvPr id="6" name="四角形: 角を丸くする 5">
            <a:extLst>
              <a:ext uri="{FF2B5EF4-FFF2-40B4-BE49-F238E27FC236}">
                <a16:creationId xmlns:a16="http://schemas.microsoft.com/office/drawing/2014/main" id="{4AB11DB7-61BA-4A54-8B02-CB75041DE7A2}"/>
              </a:ext>
            </a:extLst>
          </p:cNvPr>
          <p:cNvSpPr/>
          <p:nvPr/>
        </p:nvSpPr>
        <p:spPr>
          <a:xfrm>
            <a:off x="818966" y="2203016"/>
            <a:ext cx="2100385" cy="434590"/>
          </a:xfrm>
          <a:prstGeom prst="roundRect">
            <a:avLst/>
          </a:prstGeom>
          <a:solidFill>
            <a:srgbClr val="0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E2EA4A4-97E5-4F45-9B4E-5EF5922E643B}"/>
              </a:ext>
            </a:extLst>
          </p:cNvPr>
          <p:cNvSpPr txBox="1"/>
          <p:nvPr/>
        </p:nvSpPr>
        <p:spPr>
          <a:xfrm>
            <a:off x="871163" y="3224672"/>
            <a:ext cx="724083" cy="246221"/>
          </a:xfrm>
          <a:prstGeom prst="rect">
            <a:avLst/>
          </a:prstGeom>
          <a:noFill/>
        </p:spPr>
        <p:txBody>
          <a:bodyPr wrap="square" rtlCol="0">
            <a:spAutoFit/>
          </a:bodyPr>
          <a:lstStyle/>
          <a:p>
            <a:r>
              <a:rPr kumimoji="1" lang="en-US" altLang="ja-JP" sz="1000" dirty="0">
                <a:solidFill>
                  <a:schemeClr val="bg1"/>
                </a:solidFill>
              </a:rPr>
              <a:t>clear</a:t>
            </a:r>
            <a:endParaRPr kumimoji="1" lang="ja-JP" altLang="en-US" sz="1000" dirty="0">
              <a:solidFill>
                <a:schemeClr val="bg1"/>
              </a:solidFill>
            </a:endParaRPr>
          </a:p>
        </p:txBody>
      </p:sp>
    </p:spTree>
    <p:extLst>
      <p:ext uri="{BB962C8B-B14F-4D97-AF65-F5344CB8AC3E}">
        <p14:creationId xmlns:p14="http://schemas.microsoft.com/office/powerpoint/2010/main" val="30740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F2D2E1A-24FA-44A6-BB5F-8ED54CEEB1A2}"/>
              </a:ext>
            </a:extLst>
          </p:cNvPr>
          <p:cNvPicPr>
            <a:picLocks noChangeAspect="1"/>
          </p:cNvPicPr>
          <p:nvPr/>
        </p:nvPicPr>
        <p:blipFill>
          <a:blip r:embed="rId2"/>
          <a:stretch>
            <a:fillRect/>
          </a:stretch>
        </p:blipFill>
        <p:spPr>
          <a:xfrm>
            <a:off x="599787" y="969361"/>
            <a:ext cx="2691565" cy="4691942"/>
          </a:xfrm>
          <a:prstGeom prst="rect">
            <a:avLst/>
          </a:prstGeom>
        </p:spPr>
      </p:pic>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665102" y="538799"/>
            <a:ext cx="2951449" cy="307777"/>
          </a:xfrm>
          <a:prstGeom prst="rect">
            <a:avLst/>
          </a:prstGeom>
          <a:noFill/>
        </p:spPr>
        <p:txBody>
          <a:bodyPr wrap="none" rtlCol="0">
            <a:spAutoFit/>
          </a:bodyPr>
          <a:lstStyle/>
          <a:p>
            <a:r>
              <a:rPr kumimoji="1" lang="ja-JP" altLang="en-US" sz="1400" b="1" dirty="0">
                <a:latin typeface="+mj-ea"/>
              </a:rPr>
              <a:t>●</a:t>
            </a:r>
            <a:r>
              <a:rPr kumimoji="1" lang="en-US" altLang="ja-JP" sz="1400" b="1" dirty="0">
                <a:latin typeface="+mj-ea"/>
              </a:rPr>
              <a:t>TR</a:t>
            </a:r>
            <a:r>
              <a:rPr kumimoji="1" lang="ja-JP" altLang="en-US" sz="1400" b="1" dirty="0">
                <a:latin typeface="+mj-ea"/>
              </a:rPr>
              <a:t>デートクエスト選択不可画面</a:t>
            </a:r>
            <a:endParaRPr kumimoji="1" lang="en-US" altLang="ja-JP" sz="1400" b="1" dirty="0">
              <a:latin typeface="+mj-ea"/>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6</a:t>
            </a:fld>
            <a:endParaRPr kumimoji="1" lang="ja-JP" altLang="en-US" dirty="0"/>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17674" y="108237"/>
            <a:ext cx="2339102" cy="307777"/>
          </a:xfrm>
          <a:prstGeom prst="rect">
            <a:avLst/>
          </a:prstGeom>
          <a:noFill/>
        </p:spPr>
        <p:txBody>
          <a:bodyPr wrap="none" rtlCol="0">
            <a:spAutoFit/>
          </a:bodyPr>
          <a:lstStyle/>
          <a:p>
            <a:r>
              <a:rPr kumimoji="1" lang="ja-JP" altLang="en-US" sz="1400" b="1" dirty="0">
                <a:latin typeface="+mn-ea"/>
              </a:rPr>
              <a:t>■</a:t>
            </a:r>
            <a:r>
              <a:rPr kumimoji="1" lang="en-US" altLang="ja-JP" sz="1400" b="1" dirty="0">
                <a:latin typeface="+mn-ea"/>
              </a:rPr>
              <a:t> TR</a:t>
            </a:r>
            <a:r>
              <a:rPr kumimoji="1" lang="ja-JP" altLang="en-US" sz="1400" b="1" dirty="0">
                <a:latin typeface="+mn-ea"/>
              </a:rPr>
              <a:t>ストーリーについて</a:t>
            </a:r>
          </a:p>
        </p:txBody>
      </p:sp>
      <p:sp>
        <p:nvSpPr>
          <p:cNvPr id="2" name="テキスト ボックス 1">
            <a:extLst>
              <a:ext uri="{FF2B5EF4-FFF2-40B4-BE49-F238E27FC236}">
                <a16:creationId xmlns:a16="http://schemas.microsoft.com/office/drawing/2014/main" id="{56E03505-3F0B-4EF4-87B1-F53AE748E158}"/>
              </a:ext>
            </a:extLst>
          </p:cNvPr>
          <p:cNvSpPr txBox="1"/>
          <p:nvPr/>
        </p:nvSpPr>
        <p:spPr>
          <a:xfrm>
            <a:off x="3466262" y="900635"/>
            <a:ext cx="325730" cy="261610"/>
          </a:xfrm>
          <a:prstGeom prst="rect">
            <a:avLst/>
          </a:prstGeom>
          <a:noFill/>
        </p:spPr>
        <p:txBody>
          <a:bodyPr wrap="none" rtlCol="0">
            <a:spAutoFit/>
          </a:bodyPr>
          <a:lstStyle/>
          <a:p>
            <a:r>
              <a:rPr kumimoji="1" lang="ja-JP" altLang="en-US" sz="1100" dirty="0">
                <a:latin typeface="+mn-ea"/>
              </a:rPr>
              <a:t>１</a:t>
            </a:r>
          </a:p>
        </p:txBody>
      </p:sp>
      <p:sp>
        <p:nvSpPr>
          <p:cNvPr id="60" name="テキスト ボックス 59">
            <a:extLst>
              <a:ext uri="{FF2B5EF4-FFF2-40B4-BE49-F238E27FC236}">
                <a16:creationId xmlns:a16="http://schemas.microsoft.com/office/drawing/2014/main" id="{5EA57AE3-9145-4D96-80E0-A86D9858705E}"/>
              </a:ext>
            </a:extLst>
          </p:cNvPr>
          <p:cNvSpPr txBox="1"/>
          <p:nvPr/>
        </p:nvSpPr>
        <p:spPr>
          <a:xfrm>
            <a:off x="268930" y="3049337"/>
            <a:ext cx="272832" cy="261610"/>
          </a:xfrm>
          <a:prstGeom prst="rect">
            <a:avLst/>
          </a:prstGeom>
          <a:noFill/>
        </p:spPr>
        <p:txBody>
          <a:bodyPr wrap="square" rtlCol="0">
            <a:spAutoFit/>
          </a:bodyPr>
          <a:lstStyle/>
          <a:p>
            <a:r>
              <a:rPr kumimoji="1" lang="en-US" altLang="ja-JP" sz="1100" dirty="0">
                <a:latin typeface="+mn-ea"/>
              </a:rPr>
              <a:t>4</a:t>
            </a:r>
            <a:endParaRPr kumimoji="1" lang="ja-JP" altLang="en-US" sz="1100" dirty="0">
              <a:latin typeface="+mn-ea"/>
            </a:endParaRPr>
          </a:p>
        </p:txBody>
      </p:sp>
      <p:cxnSp>
        <p:nvCxnSpPr>
          <p:cNvPr id="4" name="直線コネクタ 3">
            <a:extLst>
              <a:ext uri="{FF2B5EF4-FFF2-40B4-BE49-F238E27FC236}">
                <a16:creationId xmlns:a16="http://schemas.microsoft.com/office/drawing/2014/main" id="{52C48BA7-CF60-4FEC-BA9A-D63FA6F1F814}"/>
              </a:ext>
            </a:extLst>
          </p:cNvPr>
          <p:cNvCxnSpPr>
            <a:cxnSpLocks/>
            <a:stCxn id="2" idx="1"/>
          </p:cNvCxnSpPr>
          <p:nvPr/>
        </p:nvCxnSpPr>
        <p:spPr>
          <a:xfrm flipH="1">
            <a:off x="3007622" y="1031440"/>
            <a:ext cx="458640" cy="23608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38679BF-4F5B-40FF-8C80-65F96E5FF423}"/>
              </a:ext>
            </a:extLst>
          </p:cNvPr>
          <p:cNvCxnSpPr>
            <a:cxnSpLocks/>
            <a:stCxn id="60" idx="3"/>
          </p:cNvCxnSpPr>
          <p:nvPr/>
        </p:nvCxnSpPr>
        <p:spPr>
          <a:xfrm>
            <a:off x="541762" y="318014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67" name="表 69">
            <a:extLst>
              <a:ext uri="{FF2B5EF4-FFF2-40B4-BE49-F238E27FC236}">
                <a16:creationId xmlns:a16="http://schemas.microsoft.com/office/drawing/2014/main" id="{663BED36-9FF3-4FCE-A69F-E0E6A4C01B25}"/>
              </a:ext>
            </a:extLst>
          </p:cNvPr>
          <p:cNvGraphicFramePr>
            <a:graphicFrameLocks noGrp="1"/>
          </p:cNvGraphicFramePr>
          <p:nvPr/>
        </p:nvGraphicFramePr>
        <p:xfrm>
          <a:off x="3912577" y="1129723"/>
          <a:ext cx="5063364" cy="1472289"/>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222132">
                  <a:extLst>
                    <a:ext uri="{9D8B030D-6E8A-4147-A177-3AD203B41FA5}">
                      <a16:colId xmlns:a16="http://schemas.microsoft.com/office/drawing/2014/main" val="1271158917"/>
                    </a:ext>
                  </a:extLst>
                </a:gridCol>
                <a:gridCol w="3436787">
                  <a:extLst>
                    <a:ext uri="{9D8B030D-6E8A-4147-A177-3AD203B41FA5}">
                      <a16:colId xmlns:a16="http://schemas.microsoft.com/office/drawing/2014/main" val="3042100415"/>
                    </a:ext>
                  </a:extLst>
                </a:gridCol>
              </a:tblGrid>
              <a:tr h="246108">
                <a:tc>
                  <a:txBody>
                    <a:bodyPr/>
                    <a:lstStyle/>
                    <a:p>
                      <a:pPr algn="ctr"/>
                      <a:r>
                        <a:rPr kumimoji="1" lang="en-US" altLang="ja-JP" sz="1100" dirty="0"/>
                        <a:t>No</a:t>
                      </a:r>
                      <a:endParaRPr kumimoji="1" lang="ja-JP" altLang="en-US" sz="1100" dirty="0"/>
                    </a:p>
                  </a:txBody>
                  <a:tcPr/>
                </a:tc>
                <a:tc>
                  <a:txBody>
                    <a:bodyPr/>
                    <a:lstStyle/>
                    <a:p>
                      <a:pPr algn="ctr"/>
                      <a:r>
                        <a:rPr kumimoji="1" lang="ja-JP" altLang="en-US" sz="1100" dirty="0"/>
                        <a:t>項目名</a:t>
                      </a:r>
                    </a:p>
                  </a:txBody>
                  <a:tcPr/>
                </a:tc>
                <a:tc>
                  <a:txBody>
                    <a:bodyPr/>
                    <a:lstStyle/>
                    <a:p>
                      <a:pPr algn="ctr"/>
                      <a:r>
                        <a:rPr kumimoji="1" lang="ja-JP" altLang="en-US" sz="1100" dirty="0"/>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dirty="0"/>
                        <a:t>1</a:t>
                      </a:r>
                    </a:p>
                  </a:txBody>
                  <a:tcPr/>
                </a:tc>
                <a:tc>
                  <a:txBody>
                    <a:bodyPr/>
                    <a:lstStyle/>
                    <a:p>
                      <a:r>
                        <a:rPr kumimoji="1" lang="ja-JP" altLang="en-US" sz="1100" dirty="0"/>
                        <a:t>マスク</a:t>
                      </a:r>
                    </a:p>
                  </a:txBody>
                  <a:tcPr/>
                </a:tc>
                <a:tc>
                  <a:txBody>
                    <a:bodyPr/>
                    <a:lstStyle/>
                    <a:p>
                      <a:r>
                        <a:rPr kumimoji="1" lang="ja-JP" altLang="en-US" sz="1100" dirty="0"/>
                        <a:t>半透明のマスク</a:t>
                      </a:r>
                    </a:p>
                  </a:txBody>
                  <a:tcPr/>
                </a:tc>
                <a:extLst>
                  <a:ext uri="{0D108BD9-81ED-4DB2-BD59-A6C34878D82A}">
                    <a16:rowId xmlns:a16="http://schemas.microsoft.com/office/drawing/2014/main" val="3823719238"/>
                  </a:ext>
                </a:extLst>
              </a:tr>
              <a:tr h="262163">
                <a:tc>
                  <a:txBody>
                    <a:bodyPr/>
                    <a:lstStyle/>
                    <a:p>
                      <a:pPr algn="ctr"/>
                      <a:r>
                        <a:rPr kumimoji="1" lang="en-US" altLang="ja-JP" sz="1100" dirty="0"/>
                        <a:t>2</a:t>
                      </a:r>
                      <a:endParaRPr kumimoji="1" lang="ja-JP" altLang="en-US" sz="1100" dirty="0"/>
                    </a:p>
                  </a:txBody>
                  <a:tcPr/>
                </a:tc>
                <a:tc>
                  <a:txBody>
                    <a:bodyPr/>
                    <a:lstStyle/>
                    <a:p>
                      <a:r>
                        <a:rPr kumimoji="1" lang="ja-JP" altLang="en-US" sz="1100" dirty="0"/>
                        <a:t>共通ダイアログ</a:t>
                      </a:r>
                    </a:p>
                  </a:txBody>
                  <a:tcPr/>
                </a:tc>
                <a:tc>
                  <a:txBody>
                    <a:bodyPr/>
                    <a:lstStyle/>
                    <a:p>
                      <a:r>
                        <a:rPr kumimoji="1" lang="ja-JP" altLang="en-US" sz="1100" dirty="0"/>
                        <a:t>共通のダイアログを表示</a:t>
                      </a:r>
                    </a:p>
                  </a:txBody>
                  <a:tcPr/>
                </a:tc>
                <a:extLst>
                  <a:ext uri="{0D108BD9-81ED-4DB2-BD59-A6C34878D82A}">
                    <a16:rowId xmlns:a16="http://schemas.microsoft.com/office/drawing/2014/main" val="2763109579"/>
                  </a:ext>
                </a:extLst>
              </a:tr>
              <a:tr h="262163">
                <a:tc>
                  <a:txBody>
                    <a:bodyPr/>
                    <a:lstStyle/>
                    <a:p>
                      <a:pPr algn="ctr"/>
                      <a:r>
                        <a:rPr kumimoji="1" lang="en-US" altLang="ja-JP" sz="1100" dirty="0"/>
                        <a:t>3</a:t>
                      </a:r>
                      <a:endParaRPr kumimoji="1" lang="ja-JP" altLang="en-US" sz="1100" dirty="0"/>
                    </a:p>
                  </a:txBody>
                  <a:tcPr/>
                </a:tc>
                <a:tc>
                  <a:txBody>
                    <a:bodyPr/>
                    <a:lstStyle/>
                    <a:p>
                      <a:r>
                        <a:rPr kumimoji="1" lang="ja-JP" altLang="en-US" sz="1100" dirty="0"/>
                        <a:t>説明テキスト</a:t>
                      </a:r>
                    </a:p>
                  </a:txBody>
                  <a:tcPr/>
                </a:tc>
                <a:tc>
                  <a:txBody>
                    <a:bodyPr/>
                    <a:lstStyle/>
                    <a:p>
                      <a:r>
                        <a:rPr kumimoji="1" lang="ja-JP" altLang="en-US" sz="1100" dirty="0"/>
                        <a:t>左図の通り</a:t>
                      </a:r>
                      <a:endParaRPr kumimoji="1" lang="en-US" altLang="ja-JP" sz="1100" dirty="0"/>
                    </a:p>
                  </a:txBody>
                  <a:tcPr/>
                </a:tc>
                <a:extLst>
                  <a:ext uri="{0D108BD9-81ED-4DB2-BD59-A6C34878D82A}">
                    <a16:rowId xmlns:a16="http://schemas.microsoft.com/office/drawing/2014/main" val="2037123247"/>
                  </a:ext>
                </a:extLst>
              </a:tr>
              <a:tr h="262163">
                <a:tc>
                  <a:txBody>
                    <a:bodyPr/>
                    <a:lstStyle/>
                    <a:p>
                      <a:pPr algn="ctr"/>
                      <a:r>
                        <a:rPr kumimoji="1" lang="en-US" altLang="ja-JP" sz="1100" dirty="0"/>
                        <a:t>4</a:t>
                      </a:r>
                      <a:endParaRPr kumimoji="1" lang="ja-JP" altLang="en-US" sz="1100" dirty="0"/>
                    </a:p>
                  </a:txBody>
                  <a:tcPr/>
                </a:tc>
                <a:tc>
                  <a:txBody>
                    <a:bodyPr/>
                    <a:lstStyle/>
                    <a:p>
                      <a:r>
                        <a:rPr kumimoji="1" lang="en-US" altLang="ja-JP" sz="1100" dirty="0"/>
                        <a:t>OK</a:t>
                      </a:r>
                      <a:r>
                        <a:rPr kumimoji="1" lang="ja-JP" altLang="en-US" sz="1100" dirty="0"/>
                        <a:t>ボタン</a:t>
                      </a:r>
                    </a:p>
                  </a:txBody>
                  <a:tcPr/>
                </a:tc>
                <a:tc>
                  <a:txBody>
                    <a:bodyPr/>
                    <a:lstStyle/>
                    <a:p>
                      <a:r>
                        <a:rPr kumimoji="1" lang="ja-JP" altLang="en-US" sz="1100" dirty="0"/>
                        <a:t>タップでウィンドウを閉じて</a:t>
                      </a:r>
                      <a:r>
                        <a:rPr kumimoji="1" lang="en-US" altLang="ja-JP" sz="1100" b="0" kern="1200" dirty="0">
                          <a:solidFill>
                            <a:schemeClr val="dk1"/>
                          </a:solidFill>
                          <a:latin typeface="+mj-ea"/>
                          <a:ea typeface="+mn-ea"/>
                          <a:cs typeface="+mn-cs"/>
                        </a:rPr>
                        <a:t>TR</a:t>
                      </a:r>
                      <a:r>
                        <a:rPr kumimoji="1" lang="ja-JP" altLang="en-US" sz="1100" b="0" kern="1200" dirty="0">
                          <a:solidFill>
                            <a:schemeClr val="dk1"/>
                          </a:solidFill>
                          <a:latin typeface="+mj-ea"/>
                          <a:ea typeface="+mn-ea"/>
                          <a:cs typeface="+mn-cs"/>
                        </a:rPr>
                        <a:t>ストーリーカード選択画面に戻る</a:t>
                      </a:r>
                      <a:endParaRPr kumimoji="1" lang="en-US" altLang="ja-JP" sz="1100" b="0" dirty="0"/>
                    </a:p>
                  </a:txBody>
                  <a:tcPr/>
                </a:tc>
                <a:extLst>
                  <a:ext uri="{0D108BD9-81ED-4DB2-BD59-A6C34878D82A}">
                    <a16:rowId xmlns:a16="http://schemas.microsoft.com/office/drawing/2014/main" val="3027198919"/>
                  </a:ext>
                </a:extLst>
              </a:tr>
            </a:tbl>
          </a:graphicData>
        </a:graphic>
      </p:graphicFrame>
      <p:sp>
        <p:nvSpPr>
          <p:cNvPr id="23" name="テキスト ボックス 22">
            <a:extLst>
              <a:ext uri="{FF2B5EF4-FFF2-40B4-BE49-F238E27FC236}">
                <a16:creationId xmlns:a16="http://schemas.microsoft.com/office/drawing/2014/main" id="{C338643C-5B8F-4168-97EF-76B89F95F48F}"/>
              </a:ext>
            </a:extLst>
          </p:cNvPr>
          <p:cNvSpPr txBox="1"/>
          <p:nvPr/>
        </p:nvSpPr>
        <p:spPr>
          <a:xfrm>
            <a:off x="3499313" y="2252844"/>
            <a:ext cx="263214" cy="261610"/>
          </a:xfrm>
          <a:prstGeom prst="rect">
            <a:avLst/>
          </a:prstGeom>
          <a:noFill/>
        </p:spPr>
        <p:txBody>
          <a:bodyPr wrap="square" rtlCol="0">
            <a:spAutoFit/>
          </a:bodyPr>
          <a:lstStyle/>
          <a:p>
            <a:r>
              <a:rPr kumimoji="1" lang="en-US" altLang="ja-JP" sz="1100" dirty="0">
                <a:latin typeface="+mn-ea"/>
              </a:rPr>
              <a:t>2</a:t>
            </a:r>
            <a:endParaRPr kumimoji="1" lang="ja-JP" altLang="en-US" sz="1100" dirty="0">
              <a:latin typeface="+mn-ea"/>
            </a:endParaRPr>
          </a:p>
        </p:txBody>
      </p:sp>
      <p:cxnSp>
        <p:nvCxnSpPr>
          <p:cNvPr id="24" name="直線コネクタ 23">
            <a:extLst>
              <a:ext uri="{FF2B5EF4-FFF2-40B4-BE49-F238E27FC236}">
                <a16:creationId xmlns:a16="http://schemas.microsoft.com/office/drawing/2014/main" id="{36F66AB4-69B0-462E-B0C8-6372AEFB52C5}"/>
              </a:ext>
            </a:extLst>
          </p:cNvPr>
          <p:cNvCxnSpPr>
            <a:cxnSpLocks/>
            <a:stCxn id="23" idx="1"/>
          </p:cNvCxnSpPr>
          <p:nvPr/>
        </p:nvCxnSpPr>
        <p:spPr>
          <a:xfrm flipH="1">
            <a:off x="2809875" y="2383649"/>
            <a:ext cx="689438" cy="31192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70ABF7-24C0-41E6-A424-F18518DF5F67}"/>
              </a:ext>
            </a:extLst>
          </p:cNvPr>
          <p:cNvSpPr txBox="1"/>
          <p:nvPr/>
        </p:nvSpPr>
        <p:spPr>
          <a:xfrm>
            <a:off x="268930" y="2406617"/>
            <a:ext cx="272832" cy="261610"/>
          </a:xfrm>
          <a:prstGeom prst="rect">
            <a:avLst/>
          </a:prstGeom>
          <a:noFill/>
        </p:spPr>
        <p:txBody>
          <a:bodyPr wrap="square" rtlCol="0">
            <a:spAutoFit/>
          </a:bodyPr>
          <a:lstStyle/>
          <a:p>
            <a:r>
              <a:rPr kumimoji="1" lang="en-US" altLang="ja-JP" sz="1100" dirty="0">
                <a:latin typeface="+mn-ea"/>
              </a:rPr>
              <a:t>3</a:t>
            </a:r>
            <a:endParaRPr kumimoji="1" lang="ja-JP" altLang="en-US" sz="1100" dirty="0">
              <a:latin typeface="+mn-ea"/>
            </a:endParaRPr>
          </a:p>
        </p:txBody>
      </p:sp>
      <p:cxnSp>
        <p:nvCxnSpPr>
          <p:cNvPr id="35" name="直線コネクタ 34">
            <a:extLst>
              <a:ext uri="{FF2B5EF4-FFF2-40B4-BE49-F238E27FC236}">
                <a16:creationId xmlns:a16="http://schemas.microsoft.com/office/drawing/2014/main" id="{01D2CE08-3DC8-42BF-A035-AB05AC95093E}"/>
              </a:ext>
            </a:extLst>
          </p:cNvPr>
          <p:cNvCxnSpPr>
            <a:cxnSpLocks/>
            <a:stCxn id="34" idx="3"/>
          </p:cNvCxnSpPr>
          <p:nvPr/>
        </p:nvCxnSpPr>
        <p:spPr>
          <a:xfrm>
            <a:off x="541762" y="2537422"/>
            <a:ext cx="1144163" cy="40861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7750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初期文字メイリオ1</Template>
  <TotalTime>9337</TotalTime>
  <Words>680</Words>
  <Application>Microsoft Office PowerPoint</Application>
  <PresentationFormat>画面に合わせる (4:3)</PresentationFormat>
  <Paragraphs>154</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メイリオ</vt:lpstr>
      <vt:lpstr>Bahnschrift Condensed</vt:lpstr>
      <vt:lpstr>Century Gothic</vt:lpstr>
      <vt:lpstr>Arial</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 </cp:lastModifiedBy>
  <cp:revision>256</cp:revision>
  <dcterms:created xsi:type="dcterms:W3CDTF">2019-06-27T02:30:15Z</dcterms:created>
  <dcterms:modified xsi:type="dcterms:W3CDTF">2020-01-07T02:28:00Z</dcterms:modified>
</cp:coreProperties>
</file>