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2451F-907F-796F-B123-DE323B60574B}" v="32" dt="2020-01-28T10:17:43.781"/>
    <p1510:client id="{85DC6D38-95D7-4CCF-BEF8-D8FF780642F3}" v="817" dt="2020-01-27T10:02:16.090"/>
    <p1510:client id="{BE5FF26D-50E0-71F4-70FB-4FF25C646787}" v="692" dt="2020-02-05T04:50:14.487"/>
    <p1510:client id="{D8DD011A-6A8A-449E-9479-F769F33D79DD}" v="1" dt="2020-01-27T07:06:3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71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●更新履歴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15EC036-899B-4AFD-A0E0-5B5B9EB2F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52129"/>
              </p:ext>
            </p:extLst>
          </p:nvPr>
        </p:nvGraphicFramePr>
        <p:xfrm>
          <a:off x="641713" y="860503"/>
          <a:ext cx="755127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651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918268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799352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b="0" i="0" u="none" strike="noStrike" noProof="0" dirty="0">
                          <a:latin typeface="メイリオ"/>
                          <a:ea typeface="メイリオ"/>
                        </a:rPr>
                        <a:t>2020.2.5</a:t>
                      </a:r>
                      <a:endParaRPr lang="ja-JP" sz="800" b="0" i="0" u="none" strike="noStrike" noProof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i="0" u="none" strike="noStrike" noProof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書類作成</a:t>
                      </a:r>
                      <a:endParaRPr lang="ja-JP" sz="800" b="0" i="0" u="none" strike="noStrike" noProof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17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8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2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0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2426743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●★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カード入手時の演出について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FFADF23-7A3A-4C18-BE87-5D587FF6FF2D}"/>
              </a:ext>
            </a:extLst>
          </p:cNvPr>
          <p:cNvSpPr txBox="1"/>
          <p:nvPr/>
        </p:nvSpPr>
        <p:spPr>
          <a:xfrm>
            <a:off x="591845" y="2760398"/>
            <a:ext cx="5129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のカードのみ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獲得カード表示画面</a:t>
            </a:r>
            <a:r>
              <a:rPr lang="ja-JP" altLang="en-US" sz="1000" dirty="0"/>
              <a:t>​に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表示されるタイミングでボイスを再生させる。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51A523-AB9B-4A03-844E-A1EC70983F59}"/>
              </a:ext>
            </a:extLst>
          </p:cNvPr>
          <p:cNvSpPr/>
          <p:nvPr/>
        </p:nvSpPr>
        <p:spPr>
          <a:xfrm>
            <a:off x="415419" y="1455924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●スキップボタン押下時の遷移について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80508A0-0A15-4DA6-BC63-F948A3CFAA42}"/>
              </a:ext>
            </a:extLst>
          </p:cNvPr>
          <p:cNvSpPr txBox="1"/>
          <p:nvPr/>
        </p:nvSpPr>
        <p:spPr>
          <a:xfrm>
            <a:off x="573475" y="1732923"/>
            <a:ext cx="565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スキップボタンを押下することでガチャ結果画面に遷移させる。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10連時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すべての演出を飛ばす</a:t>
            </a:r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ALLSKIPと今見ている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演出</a:t>
            </a:r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だけ飛ばす単体SKIP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を用意する。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110E27-5762-491E-80C4-40947A62D5B1}"/>
              </a:ext>
            </a:extLst>
          </p:cNvPr>
          <p:cNvSpPr txBox="1"/>
          <p:nvPr/>
        </p:nvSpPr>
        <p:spPr>
          <a:xfrm>
            <a:off x="415419" y="603908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連ガチャの際の演出について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ECFA1B3-2F70-4647-B167-CE1D7FEB2711}"/>
              </a:ext>
            </a:extLst>
          </p:cNvPr>
          <p:cNvSpPr txBox="1"/>
          <p:nvPr/>
        </p:nvSpPr>
        <p:spPr>
          <a:xfrm>
            <a:off x="591845" y="937564"/>
            <a:ext cx="517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メイリオ"/>
                <a:ea typeface="メイリオ"/>
              </a:rPr>
              <a:t>開始時画面で更衣室を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室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まとめて表示させ、それ以降のフローは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枚ずつ順に行う。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B8CA5C-FA7E-48C4-9F04-E3EC63DC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solidFill>
            <a:srgbClr val="F8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6744E79-C049-4004-982F-45B6F3DEAECF}"/>
              </a:ext>
            </a:extLst>
          </p:cNvPr>
          <p:cNvSpPr/>
          <p:nvPr/>
        </p:nvSpPr>
        <p:spPr>
          <a:xfrm>
            <a:off x="7937338" y="883918"/>
            <a:ext cx="1834438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</a:rPr>
              <a:t>　　 　</a:t>
            </a:r>
            <a:r>
              <a:rPr kumimoji="1" lang="ja-JP" altLang="en-US" sz="1400">
                <a:solidFill>
                  <a:schemeClr val="tx1"/>
                </a:solidFill>
                <a:latin typeface="メイリオ"/>
                <a:ea typeface="メイリオ"/>
              </a:rPr>
              <a:t>結果</a:t>
            </a:r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</a:rPr>
              <a:t> </a:t>
            </a:r>
            <a:r>
              <a:rPr lang="ja-JP" altLang="en-US" sz="900">
                <a:solidFill>
                  <a:schemeClr val="tx1"/>
                </a:solidFill>
                <a:latin typeface="メイリオ"/>
                <a:ea typeface="メイリオ"/>
              </a:rPr>
              <a:t>キャラ表示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CE881DD4-F38F-423E-B929-1CE84B1F5A01}"/>
              </a:ext>
            </a:extLst>
          </p:cNvPr>
          <p:cNvSpPr/>
          <p:nvPr/>
        </p:nvSpPr>
        <p:spPr>
          <a:xfrm>
            <a:off x="6016630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47635F73-11EB-4A38-AD70-2449C3779C9D}"/>
              </a:ext>
            </a:extLst>
          </p:cNvPr>
          <p:cNvSpPr/>
          <p:nvPr/>
        </p:nvSpPr>
        <p:spPr>
          <a:xfrm>
            <a:off x="3966720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結果示唆</a:t>
            </a: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70FDBE09-B690-4236-866D-803CFF0852C7}"/>
              </a:ext>
            </a:extLst>
          </p:cNvPr>
          <p:cNvSpPr/>
          <p:nvPr/>
        </p:nvSpPr>
        <p:spPr>
          <a:xfrm>
            <a:off x="1958431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レアリティ示唆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3CE3A34D-DBBC-4765-B25F-5979687C53F2}"/>
              </a:ext>
            </a:extLst>
          </p:cNvPr>
          <p:cNvSpPr/>
          <p:nvPr/>
        </p:nvSpPr>
        <p:spPr>
          <a:xfrm>
            <a:off x="197950" y="87629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開始時画面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●演出フロー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220ACCE-323B-4BF6-8B2A-E2D77A0977BB}"/>
              </a:ext>
            </a:extLst>
          </p:cNvPr>
          <p:cNvSpPr/>
          <p:nvPr/>
        </p:nvSpPr>
        <p:spPr>
          <a:xfrm>
            <a:off x="229103" y="1225036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白カーテン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7696F7-C7BD-426E-9AFA-DBC2F898FD31}"/>
              </a:ext>
            </a:extLst>
          </p:cNvPr>
          <p:cNvSpPr/>
          <p:nvPr/>
        </p:nvSpPr>
        <p:spPr>
          <a:xfrm>
            <a:off x="4106114" y="2140708"/>
            <a:ext cx="118024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確定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2E04EC-E7FF-4562-849C-8361F6197480}"/>
              </a:ext>
            </a:extLst>
          </p:cNvPr>
          <p:cNvSpPr/>
          <p:nvPr/>
        </p:nvSpPr>
        <p:spPr>
          <a:xfrm>
            <a:off x="2003673" y="1225036"/>
            <a:ext cx="136855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以上演出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D76154-F4E6-4ED9-A9E1-6694670D64DE}"/>
              </a:ext>
            </a:extLst>
          </p:cNvPr>
          <p:cNvSpPr/>
          <p:nvPr/>
        </p:nvSpPr>
        <p:spPr>
          <a:xfrm>
            <a:off x="6218060" y="5524080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616140E-671B-46B6-BD3F-D7B22BA4D991}"/>
              </a:ext>
            </a:extLst>
          </p:cNvPr>
          <p:cNvSpPr/>
          <p:nvPr/>
        </p:nvSpPr>
        <p:spPr>
          <a:xfrm>
            <a:off x="6218060" y="2140707"/>
            <a:ext cx="1072952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A941A7-073B-4540-98ED-F22D47410476}"/>
              </a:ext>
            </a:extLst>
          </p:cNvPr>
          <p:cNvSpPr/>
          <p:nvPr/>
        </p:nvSpPr>
        <p:spPr>
          <a:xfrm>
            <a:off x="4106114" y="1225036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ピックアップ確定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BA136A5-E5C2-4D27-AB88-0206B76ECD74}"/>
              </a:ext>
            </a:extLst>
          </p:cNvPr>
          <p:cNvSpPr/>
          <p:nvPr/>
        </p:nvSpPr>
        <p:spPr>
          <a:xfrm>
            <a:off x="7996791" y="291254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027EFC-C323-42AC-8FB5-EF225D30D5C4}"/>
              </a:ext>
            </a:extLst>
          </p:cNvPr>
          <p:cNvSpPr/>
          <p:nvPr/>
        </p:nvSpPr>
        <p:spPr>
          <a:xfrm>
            <a:off x="7996791" y="1225036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56E8F66-4724-4F9D-B24D-10BAFE142A8D}"/>
              </a:ext>
            </a:extLst>
          </p:cNvPr>
          <p:cNvSpPr/>
          <p:nvPr/>
        </p:nvSpPr>
        <p:spPr>
          <a:xfrm>
            <a:off x="7996791" y="4947613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4~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8D049F-6FBA-470C-BD22-F3C3DE20DF9E}"/>
              </a:ext>
            </a:extLst>
          </p:cNvPr>
          <p:cNvSpPr/>
          <p:nvPr/>
        </p:nvSpPr>
        <p:spPr>
          <a:xfrm>
            <a:off x="7996791" y="601283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9A721A5-38F4-48B4-B74B-E54ED450823A}"/>
              </a:ext>
            </a:extLst>
          </p:cNvPr>
          <p:cNvSpPr/>
          <p:nvPr/>
        </p:nvSpPr>
        <p:spPr>
          <a:xfrm>
            <a:off x="4106114" y="3370364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確定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91A9F5D-6B88-44E2-98FD-DD56C44C1D69}"/>
              </a:ext>
            </a:extLst>
          </p:cNvPr>
          <p:cNvSpPr/>
          <p:nvPr/>
        </p:nvSpPr>
        <p:spPr>
          <a:xfrm>
            <a:off x="4106114" y="6012835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確定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F3C392B-B7E0-45A7-9B13-0A51DD4A3E55}"/>
              </a:ext>
            </a:extLst>
          </p:cNvPr>
          <p:cNvSpPr/>
          <p:nvPr/>
        </p:nvSpPr>
        <p:spPr>
          <a:xfrm>
            <a:off x="229103" y="4288912"/>
            <a:ext cx="1401038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b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確定タップ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D9FF7A-9168-4355-BF39-9570BEA08C5B}"/>
              </a:ext>
            </a:extLst>
          </p:cNvPr>
          <p:cNvSpPr/>
          <p:nvPr/>
        </p:nvSpPr>
        <p:spPr>
          <a:xfrm>
            <a:off x="2003673" y="6012835"/>
            <a:ext cx="136855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演出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AFDBA5D-324B-454E-BDED-B67218AAE5A7}"/>
              </a:ext>
            </a:extLst>
          </p:cNvPr>
          <p:cNvSpPr/>
          <p:nvPr/>
        </p:nvSpPr>
        <p:spPr>
          <a:xfrm>
            <a:off x="6218060" y="3370364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8C5CBE6-557D-4AB9-BEFD-2C6EF9F9F1D8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1630141" y="1442836"/>
            <a:ext cx="37353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63704BFE-88D0-4E6B-BE48-2792D32DD25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5286361" y="3588164"/>
            <a:ext cx="2710430" cy="1577249"/>
          </a:xfrm>
          <a:prstGeom prst="bentConnector3">
            <a:avLst>
              <a:gd name="adj1" fmla="val 1719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3D8CBC07-4607-46D2-B257-662E6A0609EB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3372223" y="1442836"/>
            <a:ext cx="733891" cy="2145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EA2C38-EAFF-4D4F-86F2-F80EE9ECA2A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286361" y="1442836"/>
            <a:ext cx="271043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4957F9E-E872-40CF-8627-8B17470AC10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372223" y="1442836"/>
            <a:ext cx="73389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B567C1-F435-47EA-86A1-F4144D84D9D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286361" y="2374707"/>
            <a:ext cx="93169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E12C961-3B93-4028-939D-4E7568B1F234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H="1" flipV="1">
            <a:off x="4696238" y="1660636"/>
            <a:ext cx="2594774" cy="714071"/>
          </a:xfrm>
          <a:prstGeom prst="bentConnector4">
            <a:avLst>
              <a:gd name="adj1" fmla="val -8810"/>
              <a:gd name="adj2" fmla="val 6638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B801425-028F-4D0B-8570-3D44F6B90DDE}"/>
              </a:ext>
            </a:extLst>
          </p:cNvPr>
          <p:cNvCxnSpPr>
            <a:cxnSpLocks/>
            <a:stCxn id="38" idx="3"/>
            <a:endCxn id="32" idx="3"/>
          </p:cNvCxnSpPr>
          <p:nvPr/>
        </p:nvCxnSpPr>
        <p:spPr>
          <a:xfrm flipV="1">
            <a:off x="7291012" y="2093720"/>
            <a:ext cx="226814" cy="1494444"/>
          </a:xfrm>
          <a:prstGeom prst="bentConnector3">
            <a:avLst>
              <a:gd name="adj1" fmla="val 200787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51DF1676-E82A-4D1E-AB6F-60A440FAB122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3372223" y="1442836"/>
            <a:ext cx="733891" cy="214532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8E039A69-CB34-47D3-9854-840D5898A5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5286361" y="2374708"/>
            <a:ext cx="2710430" cy="755637"/>
          </a:xfrm>
          <a:prstGeom prst="bentConnector3">
            <a:avLst>
              <a:gd name="adj1" fmla="val 1750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38C9C728-8415-4645-BD40-268B80132F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404" y="1557841"/>
            <a:ext cx="3855055" cy="4060646"/>
          </a:xfrm>
          <a:prstGeom prst="bentConnector3">
            <a:avLst>
              <a:gd name="adj1" fmla="val 513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6191AAD4-8A95-4EA3-AE92-9054F308353D}"/>
              </a:ext>
            </a:extLst>
          </p:cNvPr>
          <p:cNvSpPr/>
          <p:nvPr/>
        </p:nvSpPr>
        <p:spPr>
          <a:xfrm>
            <a:off x="6218060" y="4248254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9D5CB044-1223-4627-BF26-702168B46B05}"/>
              </a:ext>
            </a:extLst>
          </p:cNvPr>
          <p:cNvCxnSpPr>
            <a:cxnSpLocks/>
            <a:stCxn id="23" idx="3"/>
            <a:endCxn id="132" idx="1"/>
          </p:cNvCxnSpPr>
          <p:nvPr/>
        </p:nvCxnSpPr>
        <p:spPr>
          <a:xfrm>
            <a:off x="5286361" y="3588164"/>
            <a:ext cx="931699" cy="8778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F8BD0789-917B-433E-A145-D0783E807D2D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372223" y="1442836"/>
            <a:ext cx="733891" cy="93187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F32AE0B4-E014-47C1-B605-0E98C913C38C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>
            <a:off x="1630141" y="1442836"/>
            <a:ext cx="373532" cy="478779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6C05A59B-8DE9-46B9-9729-BFFEEFEFDA05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3372223" y="6230635"/>
            <a:ext cx="73389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14093905-16EF-4853-9DA2-BD04C9E996BC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6361" y="6230635"/>
            <a:ext cx="271043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12668399-4CA7-4D03-ADA2-5DB6D47E965E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5286361" y="5741880"/>
            <a:ext cx="931699" cy="4887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EA7D565-6BB1-46AA-B0CE-B7CD89BDCD29}"/>
              </a:ext>
            </a:extLst>
          </p:cNvPr>
          <p:cNvCxnSpPr>
            <a:cxnSpLocks/>
            <a:stCxn id="132" idx="3"/>
            <a:endCxn id="9" idx="2"/>
          </p:cNvCxnSpPr>
          <p:nvPr/>
        </p:nvCxnSpPr>
        <p:spPr>
          <a:xfrm flipH="1" flipV="1">
            <a:off x="4696238" y="2608708"/>
            <a:ext cx="2594774" cy="1857346"/>
          </a:xfrm>
          <a:prstGeom prst="bentConnector4">
            <a:avLst>
              <a:gd name="adj1" fmla="val -12366"/>
              <a:gd name="adj2" fmla="val 64445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371F6666-7185-42E9-B6F1-C75A5AC53853}"/>
              </a:ext>
            </a:extLst>
          </p:cNvPr>
          <p:cNvCxnSpPr>
            <a:cxnSpLocks/>
            <a:stCxn id="23" idx="3"/>
            <a:endCxn id="38" idx="1"/>
          </p:cNvCxnSpPr>
          <p:nvPr/>
        </p:nvCxnSpPr>
        <p:spPr>
          <a:xfrm>
            <a:off x="5286361" y="3588164"/>
            <a:ext cx="9316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FD95710-8EC2-4E51-B30D-627E50844280}"/>
              </a:ext>
            </a:extLst>
          </p:cNvPr>
          <p:cNvSpPr txBox="1"/>
          <p:nvPr/>
        </p:nvSpPr>
        <p:spPr>
          <a:xfrm>
            <a:off x="152199" y="4801352"/>
            <a:ext cx="159530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ja-JP" altLang="en-US" sz="1000">
                <a:latin typeface="メイリオ"/>
                <a:ea typeface="メイリオ"/>
              </a:rPr>
              <a:t>更衣室の虹</a:t>
            </a:r>
            <a:r>
              <a:rPr lang="en-US" altLang="ja-JP" sz="1000">
                <a:latin typeface="メイリオ"/>
                <a:ea typeface="メイリオ"/>
              </a:rPr>
              <a:t>カーテン</a:t>
            </a:r>
            <a:r>
              <a:rPr lang="ja-JP" altLang="en-US" sz="1000">
                <a:latin typeface="メイリオ"/>
                <a:ea typeface="メイリオ"/>
              </a:rPr>
              <a:t>表示</a:t>
            </a:r>
            <a:endParaRPr lang="en-US" altLang="ja-JP" sz="1000">
              <a:latin typeface="メイリオ"/>
              <a:ea typeface="メイリオ"/>
            </a:endParaRPr>
          </a:p>
          <a:p>
            <a:pPr algn="ctr"/>
            <a:endParaRPr lang="en-US" altLang="ja-JP" sz="1000">
              <a:solidFill>
                <a:srgbClr val="000000"/>
              </a:solidFill>
              <a:latin typeface="メイリオ"/>
              <a:ea typeface="メイリオ"/>
            </a:endParaRPr>
          </a:p>
          <a:p>
            <a:pPr algn="ctr"/>
            <a:r>
              <a:rPr kumimoji="1" lang="en-US" altLang="ja-JP" sz="1000">
                <a:solidFill>
                  <a:srgbClr val="FF0000"/>
                </a:solidFill>
                <a:latin typeface="メイリオ"/>
                <a:ea typeface="メイリオ"/>
              </a:rPr>
              <a:t>※</a:t>
            </a:r>
            <a:r>
              <a:rPr kumimoji="1" lang="ja-JP" altLang="en-US" sz="1000">
                <a:latin typeface="メイリオ"/>
                <a:ea typeface="メイリオ"/>
              </a:rPr>
              <a:t>必ずピックアップ</a:t>
            </a:r>
            <a:endParaRPr lang="en-US" altLang="ja-JP" sz="1000">
              <a:latin typeface="メイリオ"/>
              <a:ea typeface="メイリオ"/>
            </a:endParaRPr>
          </a:p>
          <a:p>
            <a:pPr algn="ctr"/>
            <a:r>
              <a:rPr kumimoji="1"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　確定演出へ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AEBAD3-D220-4086-AAF1-73EFAA40681C}"/>
              </a:ext>
            </a:extLst>
          </p:cNvPr>
          <p:cNvSpPr txBox="1"/>
          <p:nvPr/>
        </p:nvSpPr>
        <p:spPr>
          <a:xfrm>
            <a:off x="143772" y="1711988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更衣室の白カーテン表示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8246B76-1BDB-484D-930E-40B84314C458}"/>
              </a:ext>
            </a:extLst>
          </p:cNvPr>
          <p:cNvSpPr txBox="1"/>
          <p:nvPr/>
        </p:nvSpPr>
        <p:spPr>
          <a:xfrm>
            <a:off x="1960082" y="1711987"/>
            <a:ext cx="1612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00">
                <a:latin typeface="メイリオ"/>
                <a:ea typeface="メイリオ"/>
              </a:rPr>
              <a:t>カーテンの向こうに</a:t>
            </a:r>
            <a:endParaRPr lang="ja-JP" altLang="en-US" sz="1000" dirty="0">
              <a:latin typeface="メイリオ"/>
              <a:ea typeface="メイリオ"/>
            </a:endParaRPr>
          </a:p>
          <a:p>
            <a:pPr algn="l"/>
            <a:r>
              <a:rPr lang="ja-JP" altLang="en-US" sz="1000">
                <a:latin typeface="メイリオ"/>
                <a:ea typeface="メイリオ"/>
              </a:rPr>
              <a:t>キャラが入ってくる影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9F26875-EABB-4585-809E-59FD8A0B340D}"/>
              </a:ext>
            </a:extLst>
          </p:cNvPr>
          <p:cNvSpPr txBox="1"/>
          <p:nvPr/>
        </p:nvSpPr>
        <p:spPr>
          <a:xfrm>
            <a:off x="1836462" y="6459832"/>
            <a:ext cx="17252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000">
                <a:latin typeface="メイリオ"/>
                <a:ea typeface="メイリオ"/>
              </a:rPr>
              <a:t>ダンボールが降ってくる</a:t>
            </a:r>
            <a:r>
              <a:rPr lang="ja-JP" sz="1000">
                <a:latin typeface="Meiryo"/>
                <a:ea typeface="Meiryo"/>
              </a:rPr>
              <a:t>影</a:t>
            </a:r>
            <a:endParaRPr lang="ja-JP" altLang="en-US" sz="1000" dirty="0">
              <a:latin typeface="メイリオ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D247A49-572C-4660-BBC1-13BABCF6D50A}"/>
              </a:ext>
            </a:extLst>
          </p:cNvPr>
          <p:cNvSpPr txBox="1"/>
          <p:nvPr/>
        </p:nvSpPr>
        <p:spPr>
          <a:xfrm>
            <a:off x="5796090" y="5969975"/>
            <a:ext cx="19043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1000">
                <a:latin typeface="Meiryo"/>
                <a:ea typeface="Meiryo"/>
              </a:rPr>
              <a:t>キャラが</a:t>
            </a:r>
            <a:r>
              <a:rPr lang="ja-JP" altLang="en-US" sz="1000">
                <a:latin typeface="Meiryo"/>
                <a:ea typeface="Meiryo"/>
              </a:rPr>
              <a:t>新たに</a:t>
            </a:r>
            <a:r>
              <a:rPr lang="ja-JP" sz="1000">
                <a:latin typeface="Meiryo"/>
                <a:ea typeface="Meiryo"/>
              </a:rPr>
              <a:t>入ってくる</a:t>
            </a:r>
            <a:endParaRPr lang="ja-JP" sz="1000">
              <a:ea typeface="+mn-lt"/>
              <a:cs typeface="+mn-lt"/>
            </a:endParaRPr>
          </a:p>
          <a:p>
            <a:pPr algn="ctr"/>
            <a:endParaRPr lang="ja-JP" altLang="en-US" sz="1000" dirty="0">
              <a:latin typeface="メイリオ"/>
              <a:ea typeface="メイリオ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A66DA39-38C8-4491-8BA3-A986498321CC}"/>
              </a:ext>
            </a:extLst>
          </p:cNvPr>
          <p:cNvSpPr txBox="1"/>
          <p:nvPr/>
        </p:nvSpPr>
        <p:spPr>
          <a:xfrm>
            <a:off x="4295347" y="6459831"/>
            <a:ext cx="17252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000">
                <a:latin typeface="メイリオ"/>
                <a:ea typeface="メイリオ"/>
              </a:rPr>
              <a:t>ダンボール</a:t>
            </a:r>
            <a:endParaRPr lang="ja-JP" altLang="en-US" sz="1000" dirty="0">
              <a:latin typeface="メイリオ"/>
              <a:ea typeface="メイリオ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1998DA0-79FC-4A08-A08F-B49865FE4937}"/>
              </a:ext>
            </a:extLst>
          </p:cNvPr>
          <p:cNvSpPr txBox="1"/>
          <p:nvPr/>
        </p:nvSpPr>
        <p:spPr>
          <a:xfrm>
            <a:off x="5742804" y="3831559"/>
            <a:ext cx="19800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latin typeface="メイリオ"/>
                <a:ea typeface="メイリオ"/>
              </a:rPr>
              <a:t>「この衣装じゃないわね</a:t>
            </a:r>
            <a:r>
              <a:rPr lang="en-US" altLang="ja-JP" sz="1000">
                <a:latin typeface="メイリオ"/>
                <a:ea typeface="メイリオ"/>
              </a:rPr>
              <a:t>…</a:t>
            </a:r>
            <a:r>
              <a:rPr lang="ja-JP" altLang="en-US" sz="1000">
                <a:latin typeface="メイリオ"/>
                <a:ea typeface="メイリオ"/>
              </a:rPr>
              <a:t>」</a:t>
            </a:r>
            <a:endParaRPr lang="en-US" altLang="ja-JP" sz="1000">
              <a:latin typeface="メイリオ"/>
              <a:ea typeface="メイリオ"/>
            </a:endParaRPr>
          </a:p>
          <a:p>
            <a:pPr algn="ctr"/>
            <a:r>
              <a:rPr lang="ja-JP" altLang="en-US" sz="1000">
                <a:latin typeface="メイリオ"/>
                <a:ea typeface="メイリオ"/>
                <a:cs typeface="+mn-lt"/>
              </a:rPr>
              <a:t>とても派手なエフェクトと共に</a:t>
            </a:r>
            <a:endParaRPr lang="ja-JP" altLang="ja-JP" sz="1000">
              <a:latin typeface="Meiryo"/>
              <a:ea typeface="Meiryo"/>
              <a:cs typeface="+mn-lt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CEEB035-E908-46D0-82A4-B3127B09738C}"/>
              </a:ext>
            </a:extLst>
          </p:cNvPr>
          <p:cNvSpPr txBox="1"/>
          <p:nvPr/>
        </p:nvSpPr>
        <p:spPr>
          <a:xfrm>
            <a:off x="5803590" y="4683781"/>
            <a:ext cx="18517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latin typeface="メイリオ"/>
                <a:ea typeface="メイリオ"/>
              </a:rPr>
              <a:t>「この衣装じゃないわね</a:t>
            </a:r>
            <a:r>
              <a:rPr lang="en-US" altLang="ja-JP" sz="1000">
                <a:latin typeface="メイリオ"/>
                <a:ea typeface="メイリオ"/>
              </a:rPr>
              <a:t>…</a:t>
            </a:r>
            <a:r>
              <a:rPr lang="ja-JP" altLang="en-US" sz="1000">
                <a:latin typeface="メイリオ"/>
                <a:ea typeface="メイリオ"/>
              </a:rPr>
              <a:t>」</a:t>
            </a:r>
            <a:endParaRPr lang="en-US" altLang="ja-JP" sz="1000">
              <a:latin typeface="メイリオ"/>
              <a:ea typeface="メイリオ"/>
            </a:endParaRPr>
          </a:p>
          <a:p>
            <a:pPr algn="ctr"/>
            <a:r>
              <a:rPr lang="ja-JP" altLang="en-US" sz="1000">
                <a:latin typeface="メイリオ"/>
                <a:ea typeface="メイリオ"/>
                <a:cs typeface="+mn-lt"/>
              </a:rPr>
              <a:t>派手なエフェクト共に</a:t>
            </a:r>
            <a:endParaRPr lang="ja-JP" altLang="ja-JP" sz="1000">
              <a:latin typeface="Meiryo"/>
              <a:ea typeface="Meiryo"/>
              <a:cs typeface="+mn-lt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3A7225-3AE4-40F9-8912-4C9A9A2FFDC6}"/>
              </a:ext>
            </a:extLst>
          </p:cNvPr>
          <p:cNvSpPr txBox="1"/>
          <p:nvPr/>
        </p:nvSpPr>
        <p:spPr>
          <a:xfrm>
            <a:off x="5803516" y="2608046"/>
            <a:ext cx="18517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latin typeface="メイリオ"/>
                <a:ea typeface="メイリオ"/>
              </a:rPr>
              <a:t>「この衣装じゃないわね</a:t>
            </a:r>
            <a:r>
              <a:rPr lang="en-US" altLang="ja-JP" sz="1000">
                <a:latin typeface="メイリオ"/>
                <a:ea typeface="メイリオ"/>
              </a:rPr>
              <a:t>…</a:t>
            </a:r>
            <a:r>
              <a:rPr lang="ja-JP" altLang="en-US" sz="1000">
                <a:latin typeface="メイリオ"/>
                <a:ea typeface="メイリオ"/>
              </a:rPr>
              <a:t>」</a:t>
            </a:r>
            <a:endParaRPr lang="en-US" altLang="ja-JP" sz="1000">
              <a:latin typeface="メイリオ"/>
              <a:ea typeface="メイリオ"/>
            </a:endParaRPr>
          </a:p>
          <a:p>
            <a:pPr algn="ctr"/>
            <a:r>
              <a:rPr lang="ja-JP" altLang="en-US" sz="1000">
                <a:latin typeface="Meiryo"/>
                <a:ea typeface="Meiryo"/>
                <a:cs typeface="+mn-lt"/>
              </a:rPr>
              <a:t>どはでなエフェクト共に。</a:t>
            </a:r>
            <a:endParaRPr lang="ja-JP" sz="1000">
              <a:latin typeface="Meiryo"/>
              <a:ea typeface="Meiryo"/>
              <a:cs typeface="+mn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F0244-ACA3-4954-9ED1-FB52B5E631EA}"/>
              </a:ext>
            </a:extLst>
          </p:cNvPr>
          <p:cNvSpPr txBox="1"/>
          <p:nvPr/>
        </p:nvSpPr>
        <p:spPr>
          <a:xfrm>
            <a:off x="3937692" y="3831557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latin typeface="メイリオ"/>
                <a:ea typeface="メイリオ"/>
              </a:rPr>
              <a:t>普通の着替え演出</a:t>
            </a:r>
            <a:endParaRPr lang="ja-JP" altLang="en-US" sz="1000" dirty="0">
              <a:latin typeface="メイリオ"/>
              <a:ea typeface="メイリオ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13A5065-7761-41C7-B0AA-EC65631687D1}"/>
              </a:ext>
            </a:extLst>
          </p:cNvPr>
          <p:cNvSpPr txBox="1"/>
          <p:nvPr/>
        </p:nvSpPr>
        <p:spPr>
          <a:xfrm>
            <a:off x="3911003" y="1674305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latin typeface="Meiryo"/>
                <a:ea typeface="Meiryo"/>
              </a:rPr>
              <a:t>とれも派手な着え替演出</a:t>
            </a:r>
            <a:endParaRPr lang="ja-JP" sz="1000" dirty="0">
              <a:latin typeface="Meiryo"/>
              <a:ea typeface="Meiryo"/>
              <a:cs typeface="Calibri" panose="020F0502020204030204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153023B-4530-4FDF-8F7C-6F95DFD25026}"/>
              </a:ext>
            </a:extLst>
          </p:cNvPr>
          <p:cNvSpPr txBox="1"/>
          <p:nvPr/>
        </p:nvSpPr>
        <p:spPr>
          <a:xfrm>
            <a:off x="3907131" y="2645726"/>
            <a:ext cx="1612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latin typeface="Meiryo"/>
                <a:ea typeface="Meiryo"/>
              </a:rPr>
              <a:t>派手な着替え演出</a:t>
            </a:r>
            <a:endParaRPr lang="ja-JP" sz="1000">
              <a:ea typeface="+mn-lt"/>
              <a:cs typeface="+mn-lt"/>
            </a:endParaRPr>
          </a:p>
          <a:p>
            <a:pPr algn="ctr"/>
            <a:endParaRPr lang="ja-JP" sz="1000" dirty="0">
              <a:latin typeface="Meiryo"/>
              <a:ea typeface="Meiryo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67378C6-341C-482D-BA72-A79F923776B0}"/>
              </a:ext>
            </a:extLst>
          </p:cNvPr>
          <p:cNvSpPr/>
          <p:nvPr/>
        </p:nvSpPr>
        <p:spPr>
          <a:xfrm>
            <a:off x="7336826" y="1986798"/>
            <a:ext cx="181000" cy="213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D5D474C-D7E9-4D9D-A06D-B0D724601C6C}"/>
              </a:ext>
            </a:extLst>
          </p:cNvPr>
          <p:cNvSpPr/>
          <p:nvPr/>
        </p:nvSpPr>
        <p:spPr>
          <a:xfrm>
            <a:off x="229103" y="2246328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銀カーテン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817FD17-2617-4476-8277-E4E052EEDBD6}"/>
              </a:ext>
            </a:extLst>
          </p:cNvPr>
          <p:cNvSpPr/>
          <p:nvPr/>
        </p:nvSpPr>
        <p:spPr>
          <a:xfrm>
            <a:off x="206089" y="3267620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金カーテン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1FDA5ED-F8A5-4F97-8E89-89D1ED947A69}"/>
              </a:ext>
            </a:extLst>
          </p:cNvPr>
          <p:cNvSpPr txBox="1"/>
          <p:nvPr/>
        </p:nvSpPr>
        <p:spPr>
          <a:xfrm>
            <a:off x="107964" y="2728552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latin typeface="メイリオ"/>
                <a:ea typeface="メイリオ"/>
              </a:rPr>
              <a:t>更衣室の銀カーテン表示</a:t>
            </a:r>
            <a:endParaRPr lang="ja-JP" altLang="en-US" sz="1000" dirty="0">
              <a:latin typeface="メイリオ"/>
              <a:ea typeface="メイリオ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0598939-BA9A-4A2D-9FB5-C4B9F4D9A093}"/>
              </a:ext>
            </a:extLst>
          </p:cNvPr>
          <p:cNvSpPr txBox="1"/>
          <p:nvPr/>
        </p:nvSpPr>
        <p:spPr>
          <a:xfrm>
            <a:off x="104035" y="3755374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latin typeface="メイリオ"/>
                <a:ea typeface="メイリオ"/>
              </a:rPr>
              <a:t>更衣室の金カーテン表示</a:t>
            </a:r>
            <a:endParaRPr lang="ja-JP" altLang="en-US" sz="10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4200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4F3351-D6F3-478E-B417-0A23D96D2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FD0D91-A5C3-4A7B-8B63-AB33028BEB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318B82-A26E-4AD1-8A3C-38B5575F0C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296febf-2773-4faf-ae76-6dee2362d0d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327</Words>
  <Application>Microsoft Office PowerPoint</Application>
  <PresentationFormat>A4 210 x 297 mm</PresentationFormat>
  <Paragraphs>72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</vt:lpstr>
      <vt:lpstr>Meiryo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鈴木 泰治郎</cp:lastModifiedBy>
  <cp:revision>171</cp:revision>
  <dcterms:created xsi:type="dcterms:W3CDTF">2020-01-27T07:06:02Z</dcterms:created>
  <dcterms:modified xsi:type="dcterms:W3CDTF">2020-02-05T06:23:23Z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