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8"/>
  </p:notesMasterIdLst>
  <p:sldIdLst>
    <p:sldId id="270" r:id="rId5"/>
    <p:sldId id="303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179D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B239F-3306-4659-A69C-E3FC633D4DB2}" v="146" dt="2020-03-13T08:04:58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■アイテムアイコンについて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20956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4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2020.02.17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資料作成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増本</a:t>
                      </a: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2020,03.13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段階を３段階から５段階に増加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宮田</a:t>
                      </a: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1BCEBEE8-D122-412A-95E0-45D276DC63AE}"/>
              </a:ext>
            </a:extLst>
          </p:cNvPr>
          <p:cNvSpPr/>
          <p:nvPr/>
        </p:nvSpPr>
        <p:spPr>
          <a:xfrm>
            <a:off x="4394997" y="1884873"/>
            <a:ext cx="4640461" cy="3431813"/>
          </a:xfrm>
          <a:prstGeom prst="roundRect">
            <a:avLst>
              <a:gd name="adj" fmla="val 102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1B6656C-6EAE-4BC7-A386-7F9E6BF66CBA}"/>
              </a:ext>
            </a:extLst>
          </p:cNvPr>
          <p:cNvSpPr txBox="1"/>
          <p:nvPr/>
        </p:nvSpPr>
        <p:spPr>
          <a:xfrm>
            <a:off x="6668784" y="4976684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★３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CC0B200-E5C4-47F4-8584-8EE3E490B2CF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■アイテムアイコンについて</a:t>
            </a:r>
          </a:p>
        </p:txBody>
      </p:sp>
      <p:sp>
        <p:nvSpPr>
          <p:cNvPr id="81" name="スライド番号プレースホルダー 69">
            <a:extLst>
              <a:ext uri="{FF2B5EF4-FFF2-40B4-BE49-F238E27FC236}">
                <a16:creationId xmlns:a16="http://schemas.microsoft.com/office/drawing/2014/main" id="{1FC31F42-D8D1-4280-8C97-05E9F581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AE3F24-0FAE-45C2-924A-7321D7B725C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●アイコンの表示の仕方</a:t>
            </a:r>
            <a:endParaRPr kumimoji="1" lang="ja-JP" altLang="en-US" sz="1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9A99E4E-CB25-454A-B2F9-02DC8B6ECAD4}"/>
              </a:ext>
            </a:extLst>
          </p:cNvPr>
          <p:cNvSpPr txBox="1"/>
          <p:nvPr/>
        </p:nvSpPr>
        <p:spPr>
          <a:xfrm>
            <a:off x="738384" y="871088"/>
            <a:ext cx="46404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◇ 対象となるアイコン</a:t>
            </a:r>
            <a:endParaRPr kumimoji="1" lang="en-US" altLang="ja-JP" sz="1200"/>
          </a:p>
          <a:p>
            <a:endParaRPr kumimoji="1" lang="en-US" altLang="ja-JP" sz="1000"/>
          </a:p>
          <a:p>
            <a:r>
              <a:rPr kumimoji="1" lang="ja-JP" altLang="en-US" sz="1000"/>
              <a:t>・武器アイコン</a:t>
            </a:r>
            <a:endParaRPr kumimoji="1" lang="en-US" altLang="ja-JP" sz="1000"/>
          </a:p>
          <a:p>
            <a:r>
              <a:rPr kumimoji="1" lang="ja-JP" altLang="en-US" sz="1000"/>
              <a:t>・パーツアイコン</a:t>
            </a:r>
            <a:endParaRPr kumimoji="1" lang="en-US" altLang="ja-JP" sz="1000"/>
          </a:p>
          <a:p>
            <a:r>
              <a:rPr kumimoji="1" lang="ja-JP" altLang="en-US" sz="1000"/>
              <a:t>・結晶アイコン</a:t>
            </a:r>
            <a:endParaRPr kumimoji="1" lang="en-US" altLang="ja-JP" sz="1000"/>
          </a:p>
          <a:p>
            <a:r>
              <a:rPr kumimoji="1" lang="ja-JP" altLang="en-US" sz="1000"/>
              <a:t>・欠片アイコン</a:t>
            </a:r>
            <a:endParaRPr kumimoji="1" lang="en-US" altLang="ja-JP" sz="1000"/>
          </a:p>
          <a:p>
            <a:r>
              <a:rPr kumimoji="1" lang="ja-JP" altLang="en-US" sz="1000"/>
              <a:t>・素材アイコン</a:t>
            </a:r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</a:t>
            </a:r>
            <a:endParaRPr kumimoji="1" lang="en-US" altLang="ja-JP" sz="1000"/>
          </a:p>
          <a:p>
            <a:r>
              <a:rPr kumimoji="1" lang="ja-JP" altLang="en-US" sz="1000"/>
              <a:t>・消費アイテム</a:t>
            </a:r>
            <a:endParaRPr kumimoji="1" lang="en-US" altLang="ja-JP" sz="1000"/>
          </a:p>
          <a:p>
            <a:r>
              <a:rPr kumimoji="1" lang="ja-JP" altLang="en-US" sz="1000"/>
              <a:t>・プレゼント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200"/>
              <a:t>◆ 対応方法について</a:t>
            </a:r>
            <a:endParaRPr kumimoji="1" lang="en-US" altLang="ja-JP" sz="1200"/>
          </a:p>
          <a:p>
            <a:r>
              <a:rPr kumimoji="1" lang="ja-JP" altLang="en-US" sz="1200" b="1"/>
              <a:t>　</a:t>
            </a:r>
            <a:r>
              <a:rPr kumimoji="1" lang="ja-JP" altLang="en-US" sz="1200"/>
              <a:t>背景 ＋ フレーム ＋ アイコンにて作成。</a:t>
            </a:r>
            <a:endParaRPr kumimoji="1" lang="en-US" altLang="ja-JP" sz="1200"/>
          </a:p>
          <a:p>
            <a:r>
              <a:rPr kumimoji="1" lang="ja-JP" altLang="en-US" sz="1200" b="1"/>
              <a:t> 　</a:t>
            </a:r>
            <a:r>
              <a:rPr kumimoji="1" lang="en-US" altLang="ja-JP" sz="1100"/>
              <a:t>※</a:t>
            </a:r>
            <a:r>
              <a:rPr kumimoji="1" lang="ja-JP" altLang="en-US" sz="1100"/>
              <a:t> </a:t>
            </a:r>
            <a:r>
              <a:rPr kumimoji="1" lang="en-US" altLang="ja-JP" sz="1100"/>
              <a:t>TR</a:t>
            </a:r>
            <a:r>
              <a:rPr kumimoji="1" lang="ja-JP" altLang="en-US" sz="1100"/>
              <a:t>カードは、カードの切り抜きになるため</a:t>
            </a:r>
            <a:endParaRPr kumimoji="1" lang="en-US" altLang="ja-JP" sz="1100"/>
          </a:p>
          <a:p>
            <a:r>
              <a:rPr kumimoji="1" lang="ja-JP" altLang="en-US" sz="1100"/>
              <a:t>　　   背景を適応しない。</a:t>
            </a:r>
            <a:endParaRPr kumimoji="1" lang="en-US" altLang="ja-JP" sz="1200"/>
          </a:p>
          <a:p>
            <a:r>
              <a:rPr kumimoji="1" lang="ja-JP" altLang="en-US" sz="1200"/>
              <a:t>　　</a:t>
            </a:r>
            <a:r>
              <a:rPr kumimoji="1" lang="ja-JP" altLang="en-US" sz="1200" b="1"/>
              <a:t>背景：種類ごとに色分けを行う。</a:t>
            </a:r>
            <a:endParaRPr kumimoji="1" lang="en-US" altLang="ja-JP" sz="1200" b="1"/>
          </a:p>
          <a:p>
            <a:r>
              <a:rPr kumimoji="1" lang="ja-JP" altLang="en-US" sz="1200"/>
              <a:t>　　　　　</a:t>
            </a:r>
            <a:r>
              <a:rPr kumimoji="1" lang="en-US" altLang="ja-JP" sz="1200"/>
              <a:t>※</a:t>
            </a:r>
            <a:r>
              <a:rPr kumimoji="1" lang="ja-JP" altLang="en-US" sz="1200"/>
              <a:t> 以下参考。</a:t>
            </a:r>
            <a:endParaRPr kumimoji="1" lang="en-US" altLang="ja-JP" sz="1200"/>
          </a:p>
          <a:p>
            <a:r>
              <a:rPr kumimoji="1" lang="ja-JP" altLang="en-US" sz="1200"/>
              <a:t>　　　　　武器 　　　→ 赤 </a:t>
            </a:r>
            <a:endParaRPr kumimoji="1" lang="en-US" altLang="ja-JP" sz="1200"/>
          </a:p>
          <a:p>
            <a:r>
              <a:rPr kumimoji="1" lang="ja-JP" altLang="en-US" sz="1200"/>
              <a:t>　　　　　パーツ 　　→ 青</a:t>
            </a:r>
            <a:endParaRPr kumimoji="1" lang="en-US" altLang="ja-JP" sz="1200"/>
          </a:p>
          <a:p>
            <a:r>
              <a:rPr kumimoji="1" lang="ja-JP" altLang="en-US" sz="1200"/>
              <a:t>　　　　　結晶 　　　→ 黄</a:t>
            </a:r>
            <a:endParaRPr kumimoji="1" lang="en-US" altLang="ja-JP" sz="1200"/>
          </a:p>
          <a:p>
            <a:r>
              <a:rPr kumimoji="1" lang="ja-JP" altLang="en-US" sz="1200"/>
              <a:t>　　　　　欠片 　　　→ 黄</a:t>
            </a:r>
            <a:endParaRPr kumimoji="1" lang="en-US" altLang="ja-JP" sz="1200"/>
          </a:p>
          <a:p>
            <a:r>
              <a:rPr kumimoji="1" lang="ja-JP" altLang="en-US" sz="1200"/>
              <a:t>　　　　　消費 　　　→ 黒（暗めの色？）</a:t>
            </a:r>
            <a:endParaRPr kumimoji="1" lang="en-US" altLang="ja-JP" sz="1200"/>
          </a:p>
          <a:p>
            <a:r>
              <a:rPr kumimoji="1" lang="ja-JP" altLang="en-US" sz="1200"/>
              <a:t>　　　　　プレゼント → ピンク</a:t>
            </a:r>
            <a:endParaRPr kumimoji="1" lang="en-US" altLang="ja-JP" sz="1200"/>
          </a:p>
          <a:p>
            <a:endParaRPr kumimoji="1" lang="en-US" altLang="ja-JP" sz="1200"/>
          </a:p>
          <a:p>
            <a:r>
              <a:rPr kumimoji="1" lang="ja-JP" altLang="en-US" sz="1200" b="1"/>
              <a:t>フレーム：レアリティごとに色合いを変える</a:t>
            </a:r>
            <a:r>
              <a:rPr kumimoji="1" lang="ja-JP" altLang="en-US" sz="1200" b="1">
                <a:solidFill>
                  <a:srgbClr val="FF0000"/>
                </a:solidFill>
              </a:rPr>
              <a:t>（</a:t>
            </a:r>
            <a:r>
              <a:rPr kumimoji="1" lang="en-US" altLang="ja-JP" sz="1200" b="1">
                <a:solidFill>
                  <a:srgbClr val="FF0000"/>
                </a:solidFill>
              </a:rPr>
              <a:t>20200313</a:t>
            </a:r>
            <a:r>
              <a:rPr kumimoji="1" lang="ja-JP" altLang="en-US" sz="1200" b="1">
                <a:solidFill>
                  <a:srgbClr val="FF0000"/>
                </a:solidFill>
              </a:rPr>
              <a:t>修正）</a:t>
            </a:r>
            <a:endParaRPr kumimoji="1" lang="en-US" altLang="ja-JP" sz="1200">
              <a:solidFill>
                <a:srgbClr val="FF0000"/>
              </a:solidFill>
            </a:endParaRPr>
          </a:p>
          <a:p>
            <a:r>
              <a:rPr kumimoji="1" lang="ja-JP" altLang="en-US" sz="1200"/>
              <a:t>　　　　　☆１　　 → 白　☆４　　 → 金</a:t>
            </a:r>
            <a:endParaRPr kumimoji="1" lang="en-US" altLang="ja-JP" sz="1200"/>
          </a:p>
          <a:p>
            <a:r>
              <a:rPr kumimoji="1" lang="ja-JP" altLang="en-US" sz="1200"/>
              <a:t>　　　　　☆２　　 → 銅　☆５　　 → 虹</a:t>
            </a:r>
            <a:endParaRPr kumimoji="1" lang="en-US" altLang="ja-JP" sz="1200"/>
          </a:p>
          <a:p>
            <a:r>
              <a:rPr kumimoji="1" lang="ja-JP" altLang="en-US" sz="1200"/>
              <a:t>　　　　　☆３　　 → 銀</a:t>
            </a:r>
            <a:endParaRPr kumimoji="1" lang="en-US" altLang="ja-JP" sz="1200"/>
          </a:p>
          <a:p>
            <a:endParaRPr kumimoji="1" lang="en-US" altLang="ja-JP" sz="1200"/>
          </a:p>
          <a:p>
            <a:r>
              <a:rPr kumimoji="1" lang="ja-JP" altLang="en-US" sz="1200" b="1"/>
              <a:t>アイコン：それぞれのアイコン</a:t>
            </a:r>
          </a:p>
          <a:p>
            <a:r>
              <a:rPr kumimoji="1" lang="ja-JP" altLang="en-US" sz="1200"/>
              <a:t>　　　　　種類の中でさらに固有に分かれる場合も同様</a:t>
            </a:r>
            <a:endParaRPr kumimoji="1" lang="en-US" altLang="ja-JP" sz="1200"/>
          </a:p>
        </p:txBody>
      </p:sp>
      <p:sp>
        <p:nvSpPr>
          <p:cNvPr id="95" name="フッター プレースホルダー 68">
            <a:extLst>
              <a:ext uri="{FF2B5EF4-FFF2-40B4-BE49-F238E27FC236}">
                <a16:creationId xmlns:a16="http://schemas.microsoft.com/office/drawing/2014/main" id="{9A24BC39-8795-45CE-AF15-5A134CD580DF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8AA027D6-9D45-4C06-A8D4-C2196064A2D6}"/>
              </a:ext>
            </a:extLst>
          </p:cNvPr>
          <p:cNvSpPr/>
          <p:nvPr/>
        </p:nvSpPr>
        <p:spPr>
          <a:xfrm>
            <a:off x="4079099" y="585678"/>
            <a:ext cx="985801" cy="98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背景</a:t>
            </a:r>
          </a:p>
        </p:txBody>
      </p:sp>
      <p:sp>
        <p:nvSpPr>
          <p:cNvPr id="102" name="太陽 101">
            <a:extLst>
              <a:ext uri="{FF2B5EF4-FFF2-40B4-BE49-F238E27FC236}">
                <a16:creationId xmlns:a16="http://schemas.microsoft.com/office/drawing/2014/main" id="{835DC5DE-3518-4810-9B7A-9BF7DAD976AF}"/>
              </a:ext>
            </a:extLst>
          </p:cNvPr>
          <p:cNvSpPr/>
          <p:nvPr/>
        </p:nvSpPr>
        <p:spPr>
          <a:xfrm>
            <a:off x="7735776" y="758722"/>
            <a:ext cx="639711" cy="63971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03" name="加算記号 102">
            <a:extLst>
              <a:ext uri="{FF2B5EF4-FFF2-40B4-BE49-F238E27FC236}">
                <a16:creationId xmlns:a16="http://schemas.microsoft.com/office/drawing/2014/main" id="{A8042709-46DB-4F0E-8C28-1892E165ADCB}"/>
              </a:ext>
            </a:extLst>
          </p:cNvPr>
          <p:cNvSpPr/>
          <p:nvPr/>
        </p:nvSpPr>
        <p:spPr>
          <a:xfrm>
            <a:off x="5292123" y="819205"/>
            <a:ext cx="518746" cy="518746"/>
          </a:xfrm>
          <a:prstGeom prst="mathPlus">
            <a:avLst>
              <a:gd name="adj1" fmla="val 12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フレーム 103">
            <a:extLst>
              <a:ext uri="{FF2B5EF4-FFF2-40B4-BE49-F238E27FC236}">
                <a16:creationId xmlns:a16="http://schemas.microsoft.com/office/drawing/2014/main" id="{7D01AFCD-9C47-4F30-8C90-05551C2599F7}"/>
              </a:ext>
            </a:extLst>
          </p:cNvPr>
          <p:cNvSpPr/>
          <p:nvPr/>
        </p:nvSpPr>
        <p:spPr>
          <a:xfrm>
            <a:off x="5972016" y="538799"/>
            <a:ext cx="1080875" cy="108087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フレーム</a:t>
            </a:r>
          </a:p>
        </p:txBody>
      </p:sp>
      <p:sp>
        <p:nvSpPr>
          <p:cNvPr id="105" name="加算記号 104">
            <a:extLst>
              <a:ext uri="{FF2B5EF4-FFF2-40B4-BE49-F238E27FC236}">
                <a16:creationId xmlns:a16="http://schemas.microsoft.com/office/drawing/2014/main" id="{A3F7DB61-DEC5-49D9-B017-590D8F4D0032}"/>
              </a:ext>
            </a:extLst>
          </p:cNvPr>
          <p:cNvSpPr/>
          <p:nvPr/>
        </p:nvSpPr>
        <p:spPr>
          <a:xfrm>
            <a:off x="7086600" y="819205"/>
            <a:ext cx="518746" cy="518746"/>
          </a:xfrm>
          <a:prstGeom prst="mathPlus">
            <a:avLst>
              <a:gd name="adj1" fmla="val 12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E7EB39-B443-4D20-955A-DCC79FB47E92}"/>
              </a:ext>
            </a:extLst>
          </p:cNvPr>
          <p:cNvSpPr txBox="1"/>
          <p:nvPr/>
        </p:nvSpPr>
        <p:spPr>
          <a:xfrm>
            <a:off x="7646061" y="1440674"/>
            <a:ext cx="819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アイコン</a:t>
            </a:r>
          </a:p>
        </p:txBody>
      </p:sp>
      <p:sp>
        <p:nvSpPr>
          <p:cNvPr id="121" name="四角形: 角を丸くする 120">
            <a:extLst>
              <a:ext uri="{FF2B5EF4-FFF2-40B4-BE49-F238E27FC236}">
                <a16:creationId xmlns:a16="http://schemas.microsoft.com/office/drawing/2014/main" id="{287A8137-EA87-4EEE-A514-54891298D1E2}"/>
              </a:ext>
            </a:extLst>
          </p:cNvPr>
          <p:cNvSpPr/>
          <p:nvPr/>
        </p:nvSpPr>
        <p:spPr>
          <a:xfrm>
            <a:off x="6675148" y="2155358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6CBBEC74-F61D-4440-98B9-32E7EAF93A14}"/>
              </a:ext>
            </a:extLst>
          </p:cNvPr>
          <p:cNvSpPr/>
          <p:nvPr/>
        </p:nvSpPr>
        <p:spPr>
          <a:xfrm>
            <a:off x="7444885" y="2155358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3" name="フレーム 122">
            <a:extLst>
              <a:ext uri="{FF2B5EF4-FFF2-40B4-BE49-F238E27FC236}">
                <a16:creationId xmlns:a16="http://schemas.microsoft.com/office/drawing/2014/main" id="{CFC02C99-5F74-46FF-A9BF-62221A9BF2B1}"/>
              </a:ext>
            </a:extLst>
          </p:cNvPr>
          <p:cNvSpPr/>
          <p:nvPr/>
        </p:nvSpPr>
        <p:spPr>
          <a:xfrm>
            <a:off x="7430915" y="2119662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E4F001E9-F3E3-4E8B-857A-676B4546A573}"/>
              </a:ext>
            </a:extLst>
          </p:cNvPr>
          <p:cNvSpPr/>
          <p:nvPr/>
        </p:nvSpPr>
        <p:spPr>
          <a:xfrm>
            <a:off x="8229564" y="2149497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5" name="フレーム 124">
            <a:extLst>
              <a:ext uri="{FF2B5EF4-FFF2-40B4-BE49-F238E27FC236}">
                <a16:creationId xmlns:a16="http://schemas.microsoft.com/office/drawing/2014/main" id="{6DDB0256-0922-437A-86A9-A52DAB033C9A}"/>
              </a:ext>
            </a:extLst>
          </p:cNvPr>
          <p:cNvSpPr/>
          <p:nvPr/>
        </p:nvSpPr>
        <p:spPr>
          <a:xfrm>
            <a:off x="8223214" y="2113801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7064BAF7-081C-41C4-B61B-6B9E537C5A00}"/>
              </a:ext>
            </a:extLst>
          </p:cNvPr>
          <p:cNvSpPr/>
          <p:nvPr/>
        </p:nvSpPr>
        <p:spPr>
          <a:xfrm>
            <a:off x="6675148" y="2887304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4F049B9D-4BF4-4833-8141-139E88ADE975}"/>
              </a:ext>
            </a:extLst>
          </p:cNvPr>
          <p:cNvSpPr/>
          <p:nvPr/>
        </p:nvSpPr>
        <p:spPr>
          <a:xfrm>
            <a:off x="7441822" y="2894520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四角形: 角を丸くする 142">
            <a:extLst>
              <a:ext uri="{FF2B5EF4-FFF2-40B4-BE49-F238E27FC236}">
                <a16:creationId xmlns:a16="http://schemas.microsoft.com/office/drawing/2014/main" id="{D62B8710-6186-4711-ABE0-2CAC5AC2031F}"/>
              </a:ext>
            </a:extLst>
          </p:cNvPr>
          <p:cNvSpPr/>
          <p:nvPr/>
        </p:nvSpPr>
        <p:spPr>
          <a:xfrm>
            <a:off x="8229564" y="2881443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0" name="フレーム 149">
            <a:extLst>
              <a:ext uri="{FF2B5EF4-FFF2-40B4-BE49-F238E27FC236}">
                <a16:creationId xmlns:a16="http://schemas.microsoft.com/office/drawing/2014/main" id="{CB378817-BF8A-4D69-8C2F-63D967E177A0}"/>
              </a:ext>
            </a:extLst>
          </p:cNvPr>
          <p:cNvSpPr>
            <a:spLocks/>
          </p:cNvSpPr>
          <p:nvPr/>
        </p:nvSpPr>
        <p:spPr>
          <a:xfrm>
            <a:off x="8220129" y="2841125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pic>
        <p:nvPicPr>
          <p:cNvPr id="153" name="グラフィックス 152" descr="レンチ">
            <a:extLst>
              <a:ext uri="{FF2B5EF4-FFF2-40B4-BE49-F238E27FC236}">
                <a16:creationId xmlns:a16="http://schemas.microsoft.com/office/drawing/2014/main" id="{F6D2E863-0E70-4F63-BAAF-E241870E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247" y="2980420"/>
            <a:ext cx="436195" cy="436195"/>
          </a:xfrm>
          <a:prstGeom prst="rect">
            <a:avLst/>
          </a:prstGeom>
        </p:spPr>
      </p:pic>
      <p:pic>
        <p:nvPicPr>
          <p:cNvPr id="157" name="グラフィックス 156" descr="レンチ">
            <a:extLst>
              <a:ext uri="{FF2B5EF4-FFF2-40B4-BE49-F238E27FC236}">
                <a16:creationId xmlns:a16="http://schemas.microsoft.com/office/drawing/2014/main" id="{22CEF809-009D-4432-9DF7-9DDF9FA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687" y="2980420"/>
            <a:ext cx="436195" cy="436195"/>
          </a:xfrm>
          <a:prstGeom prst="rect">
            <a:avLst/>
          </a:prstGeom>
        </p:spPr>
      </p:pic>
      <p:pic>
        <p:nvPicPr>
          <p:cNvPr id="160" name="グラフィックス 159" descr="レンチ">
            <a:extLst>
              <a:ext uri="{FF2B5EF4-FFF2-40B4-BE49-F238E27FC236}">
                <a16:creationId xmlns:a16="http://schemas.microsoft.com/office/drawing/2014/main" id="{309C4975-DA27-4357-B3D0-6E571910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6926" y="2974559"/>
            <a:ext cx="436195" cy="436195"/>
          </a:xfrm>
          <a:prstGeom prst="rect">
            <a:avLst/>
          </a:prstGeom>
        </p:spPr>
      </p:pic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94B5B3D0-231E-4B0A-8371-EBE4104A4B0D}"/>
              </a:ext>
            </a:extLst>
          </p:cNvPr>
          <p:cNvSpPr/>
          <p:nvPr/>
        </p:nvSpPr>
        <p:spPr>
          <a:xfrm>
            <a:off x="6675148" y="3623352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385B9263-FD21-43AB-9FC8-81407A30F111}"/>
              </a:ext>
            </a:extLst>
          </p:cNvPr>
          <p:cNvSpPr/>
          <p:nvPr/>
        </p:nvSpPr>
        <p:spPr>
          <a:xfrm>
            <a:off x="7444885" y="3623352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081277AF-67ED-40C2-9302-5D22C2F74816}"/>
              </a:ext>
            </a:extLst>
          </p:cNvPr>
          <p:cNvSpPr/>
          <p:nvPr/>
        </p:nvSpPr>
        <p:spPr>
          <a:xfrm>
            <a:off x="8229564" y="3617491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6" name="フレーム 165">
            <a:extLst>
              <a:ext uri="{FF2B5EF4-FFF2-40B4-BE49-F238E27FC236}">
                <a16:creationId xmlns:a16="http://schemas.microsoft.com/office/drawing/2014/main" id="{14385121-54CD-4BA0-8BBD-48C3ED99E4B2}"/>
              </a:ext>
            </a:extLst>
          </p:cNvPr>
          <p:cNvSpPr/>
          <p:nvPr/>
        </p:nvSpPr>
        <p:spPr>
          <a:xfrm>
            <a:off x="8220129" y="3577173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pic>
        <p:nvPicPr>
          <p:cNvPr id="169" name="グラフィックス 168" descr="ノコ刃">
            <a:extLst>
              <a:ext uri="{FF2B5EF4-FFF2-40B4-BE49-F238E27FC236}">
                <a16:creationId xmlns:a16="http://schemas.microsoft.com/office/drawing/2014/main" id="{04BB6C98-D434-4CF9-9E65-184EBAB5D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9225" y="3629759"/>
            <a:ext cx="569763" cy="569763"/>
          </a:xfrm>
          <a:prstGeom prst="rect">
            <a:avLst/>
          </a:prstGeom>
        </p:spPr>
      </p:pic>
      <p:pic>
        <p:nvPicPr>
          <p:cNvPr id="172" name="グラフィックス 171" descr="ノコ刃">
            <a:extLst>
              <a:ext uri="{FF2B5EF4-FFF2-40B4-BE49-F238E27FC236}">
                <a16:creationId xmlns:a16="http://schemas.microsoft.com/office/drawing/2014/main" id="{17DC5929-D95B-49FF-A9A2-1BF0F183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0954" y="3635620"/>
            <a:ext cx="569763" cy="569763"/>
          </a:xfrm>
          <a:prstGeom prst="rect">
            <a:avLst/>
          </a:prstGeom>
        </p:spPr>
      </p:pic>
      <p:pic>
        <p:nvPicPr>
          <p:cNvPr id="173" name="グラフィックス 172" descr="ノコ刃">
            <a:extLst>
              <a:ext uri="{FF2B5EF4-FFF2-40B4-BE49-F238E27FC236}">
                <a16:creationId xmlns:a16="http://schemas.microsoft.com/office/drawing/2014/main" id="{44B95DB3-CC7C-4C8B-91E2-4499744A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123" y="3635620"/>
            <a:ext cx="569763" cy="569763"/>
          </a:xfrm>
          <a:prstGeom prst="rect">
            <a:avLst/>
          </a:prstGeom>
        </p:spPr>
      </p:pic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DEA09F4D-F86C-4A63-B93C-1744D5A7E62B}"/>
              </a:ext>
            </a:extLst>
          </p:cNvPr>
          <p:cNvSpPr/>
          <p:nvPr/>
        </p:nvSpPr>
        <p:spPr>
          <a:xfrm>
            <a:off x="6675148" y="4337153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3F52C79C-7D28-4C2B-A69B-28977868A41A}"/>
              </a:ext>
            </a:extLst>
          </p:cNvPr>
          <p:cNvSpPr/>
          <p:nvPr/>
        </p:nvSpPr>
        <p:spPr>
          <a:xfrm>
            <a:off x="7444885" y="4337153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CA52F58-0321-4009-AB0C-38EB796EAA47}"/>
              </a:ext>
            </a:extLst>
          </p:cNvPr>
          <p:cNvSpPr/>
          <p:nvPr/>
        </p:nvSpPr>
        <p:spPr>
          <a:xfrm>
            <a:off x="8229564" y="4331292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9" name="フレーム 178">
            <a:extLst>
              <a:ext uri="{FF2B5EF4-FFF2-40B4-BE49-F238E27FC236}">
                <a16:creationId xmlns:a16="http://schemas.microsoft.com/office/drawing/2014/main" id="{3840A118-48AB-426F-ACFB-5DC521C62472}"/>
              </a:ext>
            </a:extLst>
          </p:cNvPr>
          <p:cNvSpPr/>
          <p:nvPr/>
        </p:nvSpPr>
        <p:spPr>
          <a:xfrm>
            <a:off x="8220129" y="4290974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pic>
        <p:nvPicPr>
          <p:cNvPr id="182" name="グラフィックス 181" descr="脈打つハート">
            <a:extLst>
              <a:ext uri="{FF2B5EF4-FFF2-40B4-BE49-F238E27FC236}">
                <a16:creationId xmlns:a16="http://schemas.microsoft.com/office/drawing/2014/main" id="{7BA7F6C8-5B23-46B5-B000-8247AD953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2336" y="4321263"/>
            <a:ext cx="631140" cy="631140"/>
          </a:xfrm>
          <a:prstGeom prst="rect">
            <a:avLst/>
          </a:prstGeom>
        </p:spPr>
      </p:pic>
      <p:pic>
        <p:nvPicPr>
          <p:cNvPr id="185" name="グラフィックス 184" descr="脈打つハート">
            <a:extLst>
              <a:ext uri="{FF2B5EF4-FFF2-40B4-BE49-F238E27FC236}">
                <a16:creationId xmlns:a16="http://schemas.microsoft.com/office/drawing/2014/main" id="{D18AF970-1A8B-4A38-9CE2-B2C2A732D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7920" y="4327124"/>
            <a:ext cx="631140" cy="631140"/>
          </a:xfrm>
          <a:prstGeom prst="rect">
            <a:avLst/>
          </a:prstGeom>
        </p:spPr>
      </p:pic>
      <p:pic>
        <p:nvPicPr>
          <p:cNvPr id="186" name="グラフィックス 185" descr="脈打つハート">
            <a:extLst>
              <a:ext uri="{FF2B5EF4-FFF2-40B4-BE49-F238E27FC236}">
                <a16:creationId xmlns:a16="http://schemas.microsoft.com/office/drawing/2014/main" id="{AA220629-1581-4336-B7F3-F6A68118D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0580" y="4327124"/>
            <a:ext cx="631140" cy="631140"/>
          </a:xfrm>
          <a:prstGeom prst="rect">
            <a:avLst/>
          </a:prstGeom>
        </p:spPr>
      </p:pic>
      <p:pic>
        <p:nvPicPr>
          <p:cNvPr id="189" name="グラフィックス 188" descr="のこぎり">
            <a:extLst>
              <a:ext uri="{FF2B5EF4-FFF2-40B4-BE49-F238E27FC236}">
                <a16:creationId xmlns:a16="http://schemas.microsoft.com/office/drawing/2014/main" id="{809A3ECE-11B0-4248-B8F5-A3D300654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0273" y="2210645"/>
            <a:ext cx="491281" cy="491281"/>
          </a:xfrm>
          <a:prstGeom prst="rect">
            <a:avLst/>
          </a:prstGeom>
        </p:spPr>
      </p:pic>
      <p:pic>
        <p:nvPicPr>
          <p:cNvPr id="190" name="グラフィックス 189" descr="のこぎり">
            <a:extLst>
              <a:ext uri="{FF2B5EF4-FFF2-40B4-BE49-F238E27FC236}">
                <a16:creationId xmlns:a16="http://schemas.microsoft.com/office/drawing/2014/main" id="{EBD5D00A-6E40-4A53-8C54-E0B23E362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7010" y="2210645"/>
            <a:ext cx="491281" cy="491281"/>
          </a:xfrm>
          <a:prstGeom prst="rect">
            <a:avLst/>
          </a:prstGeom>
        </p:spPr>
      </p:pic>
      <p:pic>
        <p:nvPicPr>
          <p:cNvPr id="191" name="グラフィックス 190" descr="のこぎり">
            <a:extLst>
              <a:ext uri="{FF2B5EF4-FFF2-40B4-BE49-F238E27FC236}">
                <a16:creationId xmlns:a16="http://schemas.microsoft.com/office/drawing/2014/main" id="{11E30AC5-46B2-4647-BD3D-85E998E00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1956" y="2210645"/>
            <a:ext cx="491281" cy="491281"/>
          </a:xfrm>
          <a:prstGeom prst="rect">
            <a:avLst/>
          </a:prstGeom>
        </p:spPr>
      </p:pic>
      <p:sp>
        <p:nvSpPr>
          <p:cNvPr id="192" name="フレーム 191">
            <a:extLst>
              <a:ext uri="{FF2B5EF4-FFF2-40B4-BE49-F238E27FC236}">
                <a16:creationId xmlns:a16="http://schemas.microsoft.com/office/drawing/2014/main" id="{24ECCE18-B752-43F1-8E5D-57C2EF28B203}"/>
              </a:ext>
            </a:extLst>
          </p:cNvPr>
          <p:cNvSpPr>
            <a:spLocks/>
          </p:cNvSpPr>
          <p:nvPr/>
        </p:nvSpPr>
        <p:spPr>
          <a:xfrm>
            <a:off x="7430915" y="2868010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3" name="フレーム 192">
            <a:extLst>
              <a:ext uri="{FF2B5EF4-FFF2-40B4-BE49-F238E27FC236}">
                <a16:creationId xmlns:a16="http://schemas.microsoft.com/office/drawing/2014/main" id="{E2575263-6BFC-434E-8C93-F4D5807910F1}"/>
              </a:ext>
            </a:extLst>
          </p:cNvPr>
          <p:cNvSpPr/>
          <p:nvPr/>
        </p:nvSpPr>
        <p:spPr>
          <a:xfrm>
            <a:off x="7430915" y="3577173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4" name="フレーム 193">
            <a:extLst>
              <a:ext uri="{FF2B5EF4-FFF2-40B4-BE49-F238E27FC236}">
                <a16:creationId xmlns:a16="http://schemas.microsoft.com/office/drawing/2014/main" id="{A385881A-9649-427F-848D-77EEA0022590}"/>
              </a:ext>
            </a:extLst>
          </p:cNvPr>
          <p:cNvSpPr/>
          <p:nvPr/>
        </p:nvSpPr>
        <p:spPr>
          <a:xfrm>
            <a:off x="7430915" y="4313681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5" name="フレーム 194">
            <a:extLst>
              <a:ext uri="{FF2B5EF4-FFF2-40B4-BE49-F238E27FC236}">
                <a16:creationId xmlns:a16="http://schemas.microsoft.com/office/drawing/2014/main" id="{3E04F56D-B6B6-4499-B8EC-F11DDB6556D0}"/>
              </a:ext>
            </a:extLst>
          </p:cNvPr>
          <p:cNvSpPr/>
          <p:nvPr/>
        </p:nvSpPr>
        <p:spPr>
          <a:xfrm>
            <a:off x="6664356" y="2119662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7" name="フレーム 196">
            <a:extLst>
              <a:ext uri="{FF2B5EF4-FFF2-40B4-BE49-F238E27FC236}">
                <a16:creationId xmlns:a16="http://schemas.microsoft.com/office/drawing/2014/main" id="{79E0196F-0862-4D90-B063-12E362E21735}"/>
              </a:ext>
            </a:extLst>
          </p:cNvPr>
          <p:cNvSpPr/>
          <p:nvPr/>
        </p:nvSpPr>
        <p:spPr>
          <a:xfrm>
            <a:off x="6664356" y="3577173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8" name="フレーム 197">
            <a:extLst>
              <a:ext uri="{FF2B5EF4-FFF2-40B4-BE49-F238E27FC236}">
                <a16:creationId xmlns:a16="http://schemas.microsoft.com/office/drawing/2014/main" id="{95CE2C17-CC27-42B3-AFB3-88CD91A0F919}"/>
              </a:ext>
            </a:extLst>
          </p:cNvPr>
          <p:cNvSpPr/>
          <p:nvPr/>
        </p:nvSpPr>
        <p:spPr>
          <a:xfrm>
            <a:off x="6664356" y="4313681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F9A7E44B-1922-4BF7-90A6-7268A896F886}"/>
              </a:ext>
            </a:extLst>
          </p:cNvPr>
          <p:cNvSpPr txBox="1"/>
          <p:nvPr/>
        </p:nvSpPr>
        <p:spPr>
          <a:xfrm>
            <a:off x="4369310" y="2266795"/>
            <a:ext cx="8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武器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9DA2A32F-E187-40C1-80EA-8CC27512527D}"/>
              </a:ext>
            </a:extLst>
          </p:cNvPr>
          <p:cNvSpPr txBox="1"/>
          <p:nvPr/>
        </p:nvSpPr>
        <p:spPr>
          <a:xfrm>
            <a:off x="4369310" y="2996376"/>
            <a:ext cx="84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パーツ</a:t>
            </a: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C9812FAA-A5DC-4953-AF47-10E431E7E141}"/>
              </a:ext>
            </a:extLst>
          </p:cNvPr>
          <p:cNvSpPr txBox="1"/>
          <p:nvPr/>
        </p:nvSpPr>
        <p:spPr>
          <a:xfrm>
            <a:off x="5148110" y="4976684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★１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57A5F9C-39AC-4049-BF28-11A3F8AD60AA}"/>
              </a:ext>
            </a:extLst>
          </p:cNvPr>
          <p:cNvSpPr txBox="1"/>
          <p:nvPr/>
        </p:nvSpPr>
        <p:spPr>
          <a:xfrm>
            <a:off x="4369310" y="4461658"/>
            <a:ext cx="84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/>
              <a:t>プレゼント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4D044609-49F1-42C1-A6E3-2E09047EDB65}"/>
              </a:ext>
            </a:extLst>
          </p:cNvPr>
          <p:cNvSpPr txBox="1"/>
          <p:nvPr/>
        </p:nvSpPr>
        <p:spPr>
          <a:xfrm>
            <a:off x="4369310" y="3742675"/>
            <a:ext cx="84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結晶</a:t>
            </a: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40000E40-0ACA-4E84-86D0-20FE58E816CC}"/>
              </a:ext>
            </a:extLst>
          </p:cNvPr>
          <p:cNvSpPr/>
          <p:nvPr/>
        </p:nvSpPr>
        <p:spPr>
          <a:xfrm>
            <a:off x="7170846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爆</a:t>
            </a: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F01BBD3F-CECC-4999-97CB-16A8F5C6E61F}"/>
              </a:ext>
            </a:extLst>
          </p:cNvPr>
          <p:cNvSpPr/>
          <p:nvPr/>
        </p:nvSpPr>
        <p:spPr>
          <a:xfrm>
            <a:off x="7928408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範</a:t>
            </a: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468C3DA6-7F6C-4E5E-A410-1995C150E98B}"/>
              </a:ext>
            </a:extLst>
          </p:cNvPr>
          <p:cNvSpPr/>
          <p:nvPr/>
        </p:nvSpPr>
        <p:spPr>
          <a:xfrm>
            <a:off x="8723994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レ</a:t>
            </a:r>
          </a:p>
        </p:txBody>
      </p:sp>
      <p:sp>
        <p:nvSpPr>
          <p:cNvPr id="228" name="星: 5 pt 227">
            <a:extLst>
              <a:ext uri="{FF2B5EF4-FFF2-40B4-BE49-F238E27FC236}">
                <a16:creationId xmlns:a16="http://schemas.microsoft.com/office/drawing/2014/main" id="{3F1F61A9-02F8-4ECB-8F8D-FE956F06D5CC}"/>
              </a:ext>
            </a:extLst>
          </p:cNvPr>
          <p:cNvSpPr/>
          <p:nvPr/>
        </p:nvSpPr>
        <p:spPr>
          <a:xfrm>
            <a:off x="6673843" y="3474490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3467A501-75D4-435E-84A3-71B488DC4E60}"/>
              </a:ext>
            </a:extLst>
          </p:cNvPr>
          <p:cNvSpPr/>
          <p:nvPr/>
        </p:nvSpPr>
        <p:spPr>
          <a:xfrm>
            <a:off x="7947219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/>
              <a:t>G</a:t>
            </a:r>
            <a:endParaRPr kumimoji="1" lang="ja-JP" altLang="en-US" sz="900" b="1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282EFE31-291C-4C0E-BF8A-91AE5D036B6D}"/>
              </a:ext>
            </a:extLst>
          </p:cNvPr>
          <p:cNvSpPr/>
          <p:nvPr/>
        </p:nvSpPr>
        <p:spPr>
          <a:xfrm>
            <a:off x="8718202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/>
              <a:t>B</a:t>
            </a:r>
            <a:endParaRPr kumimoji="1" lang="ja-JP" altLang="en-US" sz="900" b="1"/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8A237C60-5FBE-43CC-B6CE-641AA6353256}"/>
              </a:ext>
            </a:extLst>
          </p:cNvPr>
          <p:cNvSpPr/>
          <p:nvPr/>
        </p:nvSpPr>
        <p:spPr>
          <a:xfrm>
            <a:off x="7198564" y="4303623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ジ</a:t>
            </a: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988F6183-EA86-4519-81B9-9F2018FCA78C}"/>
              </a:ext>
            </a:extLst>
          </p:cNvPr>
          <p:cNvSpPr/>
          <p:nvPr/>
        </p:nvSpPr>
        <p:spPr>
          <a:xfrm>
            <a:off x="7955459" y="4303623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ス</a:t>
            </a:r>
          </a:p>
        </p:txBody>
      </p:sp>
      <p:sp>
        <p:nvSpPr>
          <p:cNvPr id="332" name="フレーム 331">
            <a:extLst>
              <a:ext uri="{FF2B5EF4-FFF2-40B4-BE49-F238E27FC236}">
                <a16:creationId xmlns:a16="http://schemas.microsoft.com/office/drawing/2014/main" id="{A4F250B4-904B-432B-AE82-3AE7D2AB1235}"/>
              </a:ext>
            </a:extLst>
          </p:cNvPr>
          <p:cNvSpPr/>
          <p:nvPr/>
        </p:nvSpPr>
        <p:spPr>
          <a:xfrm>
            <a:off x="6664356" y="2868835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5F22AC7F-4C00-4259-93F4-2812FDF88C0A}"/>
              </a:ext>
            </a:extLst>
          </p:cNvPr>
          <p:cNvSpPr/>
          <p:nvPr/>
        </p:nvSpPr>
        <p:spPr>
          <a:xfrm>
            <a:off x="7170846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/>
              <a:t>B</a:t>
            </a:r>
            <a:endParaRPr kumimoji="1" lang="ja-JP" altLang="en-US" sz="900" b="1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444EACD-6E59-4858-88F9-797FEE325458}"/>
              </a:ext>
            </a:extLst>
          </p:cNvPr>
          <p:cNvSpPr txBox="1"/>
          <p:nvPr/>
        </p:nvSpPr>
        <p:spPr>
          <a:xfrm>
            <a:off x="6549259" y="2594411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★３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B1D594F-3EB2-4152-9E33-76454DEE25A0}"/>
              </a:ext>
            </a:extLst>
          </p:cNvPr>
          <p:cNvSpPr txBox="1"/>
          <p:nvPr/>
        </p:nvSpPr>
        <p:spPr>
          <a:xfrm>
            <a:off x="6549259" y="3323539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★３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D9AEFC9-D5E7-4C4C-933C-DD7797151C8D}"/>
              </a:ext>
            </a:extLst>
          </p:cNvPr>
          <p:cNvSpPr txBox="1"/>
          <p:nvPr/>
        </p:nvSpPr>
        <p:spPr>
          <a:xfrm>
            <a:off x="6549259" y="4029364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★３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A5781E-B7A9-4A50-88CD-76F44207CAD6}"/>
              </a:ext>
            </a:extLst>
          </p:cNvPr>
          <p:cNvSpPr txBox="1"/>
          <p:nvPr/>
        </p:nvSpPr>
        <p:spPr>
          <a:xfrm>
            <a:off x="6549259" y="4770628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★３</a:t>
            </a: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A95FF88-F80A-4988-9297-14F5A4EA7394}"/>
              </a:ext>
            </a:extLst>
          </p:cNvPr>
          <p:cNvSpPr/>
          <p:nvPr/>
        </p:nvSpPr>
        <p:spPr>
          <a:xfrm>
            <a:off x="5165130" y="2138425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4642FF6-33C5-484D-8165-59213E97EBBA}"/>
              </a:ext>
            </a:extLst>
          </p:cNvPr>
          <p:cNvSpPr/>
          <p:nvPr/>
        </p:nvSpPr>
        <p:spPr>
          <a:xfrm>
            <a:off x="5934867" y="2138425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9" name="フレーム 108">
            <a:extLst>
              <a:ext uri="{FF2B5EF4-FFF2-40B4-BE49-F238E27FC236}">
                <a16:creationId xmlns:a16="http://schemas.microsoft.com/office/drawing/2014/main" id="{32677771-504C-422C-97F2-535797885845}"/>
              </a:ext>
            </a:extLst>
          </p:cNvPr>
          <p:cNvSpPr/>
          <p:nvPr/>
        </p:nvSpPr>
        <p:spPr>
          <a:xfrm>
            <a:off x="5920897" y="2102729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DA4C770D-FB79-472C-BEA8-BEE969C5C418}"/>
              </a:ext>
            </a:extLst>
          </p:cNvPr>
          <p:cNvSpPr/>
          <p:nvPr/>
        </p:nvSpPr>
        <p:spPr>
          <a:xfrm>
            <a:off x="5165130" y="2870371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59608691-E41B-4E20-A41F-96CC80A5B4B1}"/>
              </a:ext>
            </a:extLst>
          </p:cNvPr>
          <p:cNvSpPr/>
          <p:nvPr/>
        </p:nvSpPr>
        <p:spPr>
          <a:xfrm>
            <a:off x="5931804" y="2877587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12" name="グラフィックス 111" descr="レンチ">
            <a:extLst>
              <a:ext uri="{FF2B5EF4-FFF2-40B4-BE49-F238E27FC236}">
                <a16:creationId xmlns:a16="http://schemas.microsoft.com/office/drawing/2014/main" id="{E7BFD2AE-9053-4495-A2C6-15D6DC2E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2229" y="2963487"/>
            <a:ext cx="436195" cy="436195"/>
          </a:xfrm>
          <a:prstGeom prst="rect">
            <a:avLst/>
          </a:prstGeom>
        </p:spPr>
      </p:pic>
      <p:pic>
        <p:nvPicPr>
          <p:cNvPr id="113" name="グラフィックス 112" descr="レンチ">
            <a:extLst>
              <a:ext uri="{FF2B5EF4-FFF2-40B4-BE49-F238E27FC236}">
                <a16:creationId xmlns:a16="http://schemas.microsoft.com/office/drawing/2014/main" id="{0424AF05-A4B0-4984-8950-F112FBDF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669" y="2963487"/>
            <a:ext cx="436195" cy="436195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842F1631-135F-4DE2-9BCD-999E6C143A2D}"/>
              </a:ext>
            </a:extLst>
          </p:cNvPr>
          <p:cNvSpPr/>
          <p:nvPr/>
        </p:nvSpPr>
        <p:spPr>
          <a:xfrm>
            <a:off x="5165130" y="3606419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3CB532E5-22C2-48DE-97B3-3DA4B830813C}"/>
              </a:ext>
            </a:extLst>
          </p:cNvPr>
          <p:cNvSpPr/>
          <p:nvPr/>
        </p:nvSpPr>
        <p:spPr>
          <a:xfrm>
            <a:off x="5934867" y="3606419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16" name="グラフィックス 115" descr="ノコ刃">
            <a:extLst>
              <a:ext uri="{FF2B5EF4-FFF2-40B4-BE49-F238E27FC236}">
                <a16:creationId xmlns:a16="http://schemas.microsoft.com/office/drawing/2014/main" id="{5662156B-EF6C-4F91-AB02-B382BC94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36" y="3618687"/>
            <a:ext cx="569763" cy="569763"/>
          </a:xfrm>
          <a:prstGeom prst="rect">
            <a:avLst/>
          </a:prstGeom>
        </p:spPr>
      </p:pic>
      <p:pic>
        <p:nvPicPr>
          <p:cNvPr id="117" name="グラフィックス 116" descr="ノコ刃">
            <a:extLst>
              <a:ext uri="{FF2B5EF4-FFF2-40B4-BE49-F238E27FC236}">
                <a16:creationId xmlns:a16="http://schemas.microsoft.com/office/drawing/2014/main" id="{41D251F3-082B-45C6-8931-E102F9257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105" y="3618687"/>
            <a:ext cx="569763" cy="569763"/>
          </a:xfrm>
          <a:prstGeom prst="rect">
            <a:avLst/>
          </a:prstGeom>
        </p:spPr>
      </p:pic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15A59DFB-20F4-4AE7-846C-2A4B48230908}"/>
              </a:ext>
            </a:extLst>
          </p:cNvPr>
          <p:cNvSpPr/>
          <p:nvPr/>
        </p:nvSpPr>
        <p:spPr>
          <a:xfrm>
            <a:off x="5165130" y="4320220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75A5798C-FAA4-46D6-8BC6-D73CDEB871A1}"/>
              </a:ext>
            </a:extLst>
          </p:cNvPr>
          <p:cNvSpPr/>
          <p:nvPr/>
        </p:nvSpPr>
        <p:spPr>
          <a:xfrm>
            <a:off x="5934867" y="4320220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20" name="グラフィックス 119" descr="脈打つハート">
            <a:extLst>
              <a:ext uri="{FF2B5EF4-FFF2-40B4-BE49-F238E27FC236}">
                <a16:creationId xmlns:a16="http://schemas.microsoft.com/office/drawing/2014/main" id="{2F578F02-FEA1-490C-AB42-39B20BC74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7902" y="4310191"/>
            <a:ext cx="631140" cy="631140"/>
          </a:xfrm>
          <a:prstGeom prst="rect">
            <a:avLst/>
          </a:prstGeom>
        </p:spPr>
      </p:pic>
      <p:pic>
        <p:nvPicPr>
          <p:cNvPr id="126" name="グラフィックス 125" descr="脈打つハート">
            <a:extLst>
              <a:ext uri="{FF2B5EF4-FFF2-40B4-BE49-F238E27FC236}">
                <a16:creationId xmlns:a16="http://schemas.microsoft.com/office/drawing/2014/main" id="{AFC5D73F-9A31-40B1-99CE-3C68B870B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562" y="4310191"/>
            <a:ext cx="631140" cy="631140"/>
          </a:xfrm>
          <a:prstGeom prst="rect">
            <a:avLst/>
          </a:prstGeom>
        </p:spPr>
      </p:pic>
      <p:pic>
        <p:nvPicPr>
          <p:cNvPr id="127" name="グラフィックス 126" descr="のこぎり">
            <a:extLst>
              <a:ext uri="{FF2B5EF4-FFF2-40B4-BE49-F238E27FC236}">
                <a16:creationId xmlns:a16="http://schemas.microsoft.com/office/drawing/2014/main" id="{41B6E2A5-6659-48EF-BDFD-FF9F95602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255" y="2193712"/>
            <a:ext cx="491281" cy="491281"/>
          </a:xfrm>
          <a:prstGeom prst="rect">
            <a:avLst/>
          </a:prstGeom>
        </p:spPr>
      </p:pic>
      <p:pic>
        <p:nvPicPr>
          <p:cNvPr id="128" name="グラフィックス 127" descr="のこぎり">
            <a:extLst>
              <a:ext uri="{FF2B5EF4-FFF2-40B4-BE49-F238E27FC236}">
                <a16:creationId xmlns:a16="http://schemas.microsoft.com/office/drawing/2014/main" id="{638C58FC-259C-49A2-B935-B6679040F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6992" y="2193712"/>
            <a:ext cx="491281" cy="491281"/>
          </a:xfrm>
          <a:prstGeom prst="rect">
            <a:avLst/>
          </a:prstGeom>
        </p:spPr>
      </p:pic>
      <p:sp>
        <p:nvSpPr>
          <p:cNvPr id="129" name="フレーム 128">
            <a:extLst>
              <a:ext uri="{FF2B5EF4-FFF2-40B4-BE49-F238E27FC236}">
                <a16:creationId xmlns:a16="http://schemas.microsoft.com/office/drawing/2014/main" id="{76CAFA69-0E79-43FF-9AC3-5814CCD8501C}"/>
              </a:ext>
            </a:extLst>
          </p:cNvPr>
          <p:cNvSpPr>
            <a:spLocks/>
          </p:cNvSpPr>
          <p:nvPr/>
        </p:nvSpPr>
        <p:spPr>
          <a:xfrm>
            <a:off x="5920897" y="2851077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0" name="フレーム 129">
            <a:extLst>
              <a:ext uri="{FF2B5EF4-FFF2-40B4-BE49-F238E27FC236}">
                <a16:creationId xmlns:a16="http://schemas.microsoft.com/office/drawing/2014/main" id="{8BEB037C-12D1-47AB-93D7-03224455B363}"/>
              </a:ext>
            </a:extLst>
          </p:cNvPr>
          <p:cNvSpPr/>
          <p:nvPr/>
        </p:nvSpPr>
        <p:spPr>
          <a:xfrm>
            <a:off x="5920897" y="3560240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1" name="フレーム 130">
            <a:extLst>
              <a:ext uri="{FF2B5EF4-FFF2-40B4-BE49-F238E27FC236}">
                <a16:creationId xmlns:a16="http://schemas.microsoft.com/office/drawing/2014/main" id="{0D51ADF1-CC6A-449B-8140-92958BFFB170}"/>
              </a:ext>
            </a:extLst>
          </p:cNvPr>
          <p:cNvSpPr/>
          <p:nvPr/>
        </p:nvSpPr>
        <p:spPr>
          <a:xfrm>
            <a:off x="5920897" y="4296748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2" name="フレーム 131">
            <a:extLst>
              <a:ext uri="{FF2B5EF4-FFF2-40B4-BE49-F238E27FC236}">
                <a16:creationId xmlns:a16="http://schemas.microsoft.com/office/drawing/2014/main" id="{D8AD2315-6340-4699-BF5B-7E47571FAE8F}"/>
              </a:ext>
            </a:extLst>
          </p:cNvPr>
          <p:cNvSpPr/>
          <p:nvPr/>
        </p:nvSpPr>
        <p:spPr>
          <a:xfrm>
            <a:off x="5154338" y="2102729"/>
            <a:ext cx="674937" cy="674937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3" name="フレーム 132">
            <a:extLst>
              <a:ext uri="{FF2B5EF4-FFF2-40B4-BE49-F238E27FC236}">
                <a16:creationId xmlns:a16="http://schemas.microsoft.com/office/drawing/2014/main" id="{E006B823-B429-4D22-84B6-426DD59F11CA}"/>
              </a:ext>
            </a:extLst>
          </p:cNvPr>
          <p:cNvSpPr/>
          <p:nvPr/>
        </p:nvSpPr>
        <p:spPr>
          <a:xfrm>
            <a:off x="5154338" y="3560240"/>
            <a:ext cx="674937" cy="674937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5" name="フレーム 134">
            <a:extLst>
              <a:ext uri="{FF2B5EF4-FFF2-40B4-BE49-F238E27FC236}">
                <a16:creationId xmlns:a16="http://schemas.microsoft.com/office/drawing/2014/main" id="{37BB6A7E-2515-413B-B7E4-17E162343A04}"/>
              </a:ext>
            </a:extLst>
          </p:cNvPr>
          <p:cNvSpPr/>
          <p:nvPr/>
        </p:nvSpPr>
        <p:spPr>
          <a:xfrm>
            <a:off x="5154338" y="4296748"/>
            <a:ext cx="674937" cy="674937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49681C19-D888-496E-B69C-1C4E44CD300D}"/>
              </a:ext>
            </a:extLst>
          </p:cNvPr>
          <p:cNvSpPr/>
          <p:nvPr/>
        </p:nvSpPr>
        <p:spPr>
          <a:xfrm>
            <a:off x="5660828" y="2119375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軽</a:t>
            </a: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E0D4A821-47F2-4439-B242-EA9BC59975F0}"/>
              </a:ext>
            </a:extLst>
          </p:cNvPr>
          <p:cNvSpPr/>
          <p:nvPr/>
        </p:nvSpPr>
        <p:spPr>
          <a:xfrm>
            <a:off x="6418390" y="2119375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重</a:t>
            </a:r>
          </a:p>
        </p:txBody>
      </p:sp>
      <p:sp>
        <p:nvSpPr>
          <p:cNvPr id="138" name="星: 5 pt 137">
            <a:extLst>
              <a:ext uri="{FF2B5EF4-FFF2-40B4-BE49-F238E27FC236}">
                <a16:creationId xmlns:a16="http://schemas.microsoft.com/office/drawing/2014/main" id="{537279E9-3693-4993-95DA-EB5EF04A68B3}"/>
              </a:ext>
            </a:extLst>
          </p:cNvPr>
          <p:cNvSpPr/>
          <p:nvPr/>
        </p:nvSpPr>
        <p:spPr>
          <a:xfrm>
            <a:off x="5163825" y="3457557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584FD11-BCD5-450F-9526-1E856CB98876}"/>
              </a:ext>
            </a:extLst>
          </p:cNvPr>
          <p:cNvSpPr/>
          <p:nvPr/>
        </p:nvSpPr>
        <p:spPr>
          <a:xfrm>
            <a:off x="6437201" y="2849086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/>
              <a:t>G</a:t>
            </a:r>
            <a:endParaRPr kumimoji="1" lang="ja-JP" altLang="en-US" sz="900" b="1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74329EF2-4A03-47B8-B75B-29503C40973F}"/>
              </a:ext>
            </a:extLst>
          </p:cNvPr>
          <p:cNvSpPr/>
          <p:nvPr/>
        </p:nvSpPr>
        <p:spPr>
          <a:xfrm>
            <a:off x="5688546" y="4286690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ジ</a:t>
            </a: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BA437E-D568-42C5-836B-02B1355E0DEF}"/>
              </a:ext>
            </a:extLst>
          </p:cNvPr>
          <p:cNvSpPr/>
          <p:nvPr/>
        </p:nvSpPr>
        <p:spPr>
          <a:xfrm>
            <a:off x="6445441" y="4286690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ス</a:t>
            </a:r>
          </a:p>
        </p:txBody>
      </p:sp>
      <p:sp>
        <p:nvSpPr>
          <p:cNvPr id="168" name="フレーム 167">
            <a:extLst>
              <a:ext uri="{FF2B5EF4-FFF2-40B4-BE49-F238E27FC236}">
                <a16:creationId xmlns:a16="http://schemas.microsoft.com/office/drawing/2014/main" id="{BBA27DF3-590B-4263-BB64-C1C9C216F548}"/>
              </a:ext>
            </a:extLst>
          </p:cNvPr>
          <p:cNvSpPr/>
          <p:nvPr/>
        </p:nvSpPr>
        <p:spPr>
          <a:xfrm>
            <a:off x="5154338" y="2851902"/>
            <a:ext cx="674937" cy="674937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0DA435A2-B10E-4612-8EE2-9AE76F536FCB}"/>
              </a:ext>
            </a:extLst>
          </p:cNvPr>
          <p:cNvSpPr/>
          <p:nvPr/>
        </p:nvSpPr>
        <p:spPr>
          <a:xfrm>
            <a:off x="5660828" y="2849086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/>
              <a:t>B</a:t>
            </a:r>
            <a:endParaRPr kumimoji="1" lang="ja-JP" altLang="en-US" sz="900" b="1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D9536CB-1456-4BEB-B8B1-913B1D1BA88C}"/>
              </a:ext>
            </a:extLst>
          </p:cNvPr>
          <p:cNvSpPr txBox="1"/>
          <p:nvPr/>
        </p:nvSpPr>
        <p:spPr>
          <a:xfrm>
            <a:off x="5039241" y="2594411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★１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C056D47-A3B5-4EC5-A97F-DA3C889F3E7D}"/>
              </a:ext>
            </a:extLst>
          </p:cNvPr>
          <p:cNvSpPr txBox="1"/>
          <p:nvPr/>
        </p:nvSpPr>
        <p:spPr>
          <a:xfrm>
            <a:off x="5039241" y="3323539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★１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F9704D53-4672-4DB5-BF02-8444C29F495E}"/>
              </a:ext>
            </a:extLst>
          </p:cNvPr>
          <p:cNvSpPr txBox="1"/>
          <p:nvPr/>
        </p:nvSpPr>
        <p:spPr>
          <a:xfrm>
            <a:off x="5039241" y="4029364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★１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D134766-E888-4EAD-9CAC-6BE22F0085B6}"/>
              </a:ext>
            </a:extLst>
          </p:cNvPr>
          <p:cNvSpPr txBox="1"/>
          <p:nvPr/>
        </p:nvSpPr>
        <p:spPr>
          <a:xfrm>
            <a:off x="5039241" y="4770628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★１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6E5079C-4DFC-412C-9957-E191CAB0CB72}"/>
              </a:ext>
            </a:extLst>
          </p:cNvPr>
          <p:cNvSpPr txBox="1"/>
          <p:nvPr/>
        </p:nvSpPr>
        <p:spPr>
          <a:xfrm>
            <a:off x="5908447" y="4976684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★２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B57EF02F-4A7F-4E77-BB67-0AC4546D5ECD}"/>
              </a:ext>
            </a:extLst>
          </p:cNvPr>
          <p:cNvSpPr txBox="1"/>
          <p:nvPr/>
        </p:nvSpPr>
        <p:spPr>
          <a:xfrm>
            <a:off x="7429121" y="4976684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★４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FB591AA-E3A7-4028-B927-AB4F9A60902D}"/>
              </a:ext>
            </a:extLst>
          </p:cNvPr>
          <p:cNvSpPr txBox="1"/>
          <p:nvPr/>
        </p:nvSpPr>
        <p:spPr>
          <a:xfrm>
            <a:off x="8189457" y="4976684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★５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2EDED8B-72A2-4525-A6D2-282B31030A51}"/>
              </a:ext>
            </a:extLst>
          </p:cNvPr>
          <p:cNvSpPr txBox="1"/>
          <p:nvPr/>
        </p:nvSpPr>
        <p:spPr>
          <a:xfrm>
            <a:off x="5798865" y="2594411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★２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2191C2CA-1AB8-408E-8CC4-D23A19FEEACC}"/>
              </a:ext>
            </a:extLst>
          </p:cNvPr>
          <p:cNvSpPr txBox="1"/>
          <p:nvPr/>
        </p:nvSpPr>
        <p:spPr>
          <a:xfrm>
            <a:off x="5798865" y="3323539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★２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086CFF8-394D-492E-81D9-56C8EF950DF6}"/>
              </a:ext>
            </a:extLst>
          </p:cNvPr>
          <p:cNvSpPr txBox="1"/>
          <p:nvPr/>
        </p:nvSpPr>
        <p:spPr>
          <a:xfrm>
            <a:off x="5798865" y="4029364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★２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679FC16-B5D9-4F85-87B4-6FEAAD647DD7}"/>
              </a:ext>
            </a:extLst>
          </p:cNvPr>
          <p:cNvSpPr txBox="1"/>
          <p:nvPr/>
        </p:nvSpPr>
        <p:spPr>
          <a:xfrm>
            <a:off x="5798865" y="4770628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★２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3CDC4D14-3699-4711-B8A7-8D7A355812DD}"/>
              </a:ext>
            </a:extLst>
          </p:cNvPr>
          <p:cNvSpPr txBox="1"/>
          <p:nvPr/>
        </p:nvSpPr>
        <p:spPr>
          <a:xfrm>
            <a:off x="7328099" y="2594411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★４</a:t>
            </a: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A9C60C58-72A0-4F9E-9C74-9C4A5C1A7001}"/>
              </a:ext>
            </a:extLst>
          </p:cNvPr>
          <p:cNvSpPr txBox="1"/>
          <p:nvPr/>
        </p:nvSpPr>
        <p:spPr>
          <a:xfrm>
            <a:off x="7328099" y="3323539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★４</a:t>
            </a: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581C91B-3444-4A0C-ACE7-E506816FB006}"/>
              </a:ext>
            </a:extLst>
          </p:cNvPr>
          <p:cNvSpPr txBox="1"/>
          <p:nvPr/>
        </p:nvSpPr>
        <p:spPr>
          <a:xfrm>
            <a:off x="7328099" y="4770628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★４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92AA7E19-9A24-4DE3-BAAE-C252ED798D25}"/>
              </a:ext>
            </a:extLst>
          </p:cNvPr>
          <p:cNvSpPr txBox="1"/>
          <p:nvPr/>
        </p:nvSpPr>
        <p:spPr>
          <a:xfrm>
            <a:off x="8095925" y="2594411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★５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6A2AC102-46F4-420D-BFFE-B5AEE6AE4556}"/>
              </a:ext>
            </a:extLst>
          </p:cNvPr>
          <p:cNvSpPr txBox="1"/>
          <p:nvPr/>
        </p:nvSpPr>
        <p:spPr>
          <a:xfrm>
            <a:off x="8095925" y="3323539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★５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7C052A55-D660-42BF-A161-4B52EDC1D863}"/>
              </a:ext>
            </a:extLst>
          </p:cNvPr>
          <p:cNvSpPr txBox="1"/>
          <p:nvPr/>
        </p:nvSpPr>
        <p:spPr>
          <a:xfrm>
            <a:off x="8095925" y="4029364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★５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725E1B-9621-49B4-8EE1-BA61F3BE9581}"/>
              </a:ext>
            </a:extLst>
          </p:cNvPr>
          <p:cNvSpPr txBox="1"/>
          <p:nvPr/>
        </p:nvSpPr>
        <p:spPr>
          <a:xfrm>
            <a:off x="8095925" y="4770628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★５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C7AF6633-B75A-4F5D-B6C7-606F41346A71}"/>
              </a:ext>
            </a:extLst>
          </p:cNvPr>
          <p:cNvSpPr txBox="1"/>
          <p:nvPr/>
        </p:nvSpPr>
        <p:spPr>
          <a:xfrm>
            <a:off x="7328099" y="4029364"/>
            <a:ext cx="4988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</a:rPr>
              <a:t> ★４</a:t>
            </a:r>
          </a:p>
        </p:txBody>
      </p: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CC0B200-E5C4-47F4-8584-8EE3E490B2CF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■アイテムアイコンについて</a:t>
            </a:r>
          </a:p>
        </p:txBody>
      </p:sp>
      <p:sp>
        <p:nvSpPr>
          <p:cNvPr id="81" name="スライド番号プレースホルダー 69">
            <a:extLst>
              <a:ext uri="{FF2B5EF4-FFF2-40B4-BE49-F238E27FC236}">
                <a16:creationId xmlns:a16="http://schemas.microsoft.com/office/drawing/2014/main" id="{1FC31F42-D8D1-4280-8C97-05E9F581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AE3F24-0FAE-45C2-924A-7321D7B725C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●アイコンの表示の仕方</a:t>
            </a:r>
            <a:endParaRPr kumimoji="1" lang="ja-JP" altLang="en-US" sz="1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9A99E4E-CB25-454A-B2F9-02DC8B6ECAD4}"/>
              </a:ext>
            </a:extLst>
          </p:cNvPr>
          <p:cNvSpPr txBox="1"/>
          <p:nvPr/>
        </p:nvSpPr>
        <p:spPr>
          <a:xfrm>
            <a:off x="738383" y="871088"/>
            <a:ext cx="537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◇ 物量</a:t>
            </a:r>
            <a:endParaRPr kumimoji="1" lang="en-US" altLang="ja-JP" sz="1200"/>
          </a:p>
        </p:txBody>
      </p:sp>
      <p:sp>
        <p:nvSpPr>
          <p:cNvPr id="95" name="フッター プレースホルダー 68">
            <a:extLst>
              <a:ext uri="{FF2B5EF4-FFF2-40B4-BE49-F238E27FC236}">
                <a16:creationId xmlns:a16="http://schemas.microsoft.com/office/drawing/2014/main" id="{9A24BC39-8795-45CE-AF15-5A134CD580DF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7A13E2A0-97A8-42B9-8499-A4A8B946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37205"/>
              </p:ext>
            </p:extLst>
          </p:nvPr>
        </p:nvGraphicFramePr>
        <p:xfrm>
          <a:off x="738383" y="1172599"/>
          <a:ext cx="7926646" cy="431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188">
                  <a:extLst>
                    <a:ext uri="{9D8B030D-6E8A-4147-A177-3AD203B41FA5}">
                      <a16:colId xmlns:a16="http://schemas.microsoft.com/office/drawing/2014/main" val="2536746337"/>
                    </a:ext>
                  </a:extLst>
                </a:gridCol>
                <a:gridCol w="5544458">
                  <a:extLst>
                    <a:ext uri="{9D8B030D-6E8A-4147-A177-3AD203B41FA5}">
                      <a16:colId xmlns:a16="http://schemas.microsoft.com/office/drawing/2014/main" val="32884888"/>
                    </a:ext>
                  </a:extLst>
                </a:gridCol>
              </a:tblGrid>
              <a:tr h="383639">
                <a:tc>
                  <a:txBody>
                    <a:bodyPr/>
                    <a:lstStyle/>
                    <a:p>
                      <a:r>
                        <a:rPr kumimoji="1" lang="ja-JP" altLang="en-US" sz="1200" b="1">
                          <a:solidFill>
                            <a:schemeClr val="tx1"/>
                          </a:solidFill>
                        </a:rPr>
                        <a:t>背景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武器・パーツ・欠片・素材消費アイテム・プレゼント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17481"/>
                  </a:ext>
                </a:extLst>
              </a:tr>
              <a:tr h="573082">
                <a:tc>
                  <a:txBody>
                    <a:bodyPr/>
                    <a:lstStyle/>
                    <a:p>
                      <a:r>
                        <a:rPr kumimoji="1" lang="ja-JP" altLang="en-US" sz="1200" b="1"/>
                        <a:t>フレーム</a:t>
                      </a:r>
                      <a:r>
                        <a:rPr kumimoji="1" lang="ja-JP" altLang="en-US" sz="1200"/>
                        <a:t>　　　　　　（３種）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☆３：レインボー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☆２：ゴールド</a:t>
                      </a:r>
                      <a:endParaRPr kumimoji="1" lang="en-US" altLang="ja-JP" sz="12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☆１：シルバー</a:t>
                      </a:r>
                      <a:endParaRPr kumimoji="1" lang="en-US" altLang="ja-JP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92842"/>
                  </a:ext>
                </a:extLst>
              </a:tr>
              <a:tr h="900557">
                <a:tc>
                  <a:txBody>
                    <a:bodyPr/>
                    <a:lstStyle/>
                    <a:p>
                      <a:r>
                        <a:rPr kumimoji="1" lang="ja-JP" altLang="en-US" sz="1200" b="1"/>
                        <a:t>右上アイコン　</a:t>
                      </a:r>
                      <a:r>
                        <a:rPr kumimoji="1" lang="ja-JP" altLang="en-US" sz="1200"/>
                        <a:t>武器種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　　　　　　（３か所 </a:t>
                      </a:r>
                      <a:r>
                        <a:rPr kumimoji="1" lang="en-US" altLang="ja-JP" sz="1200"/>
                        <a:t>x 5</a:t>
                      </a:r>
                      <a:r>
                        <a:rPr kumimoji="1" lang="ja-JP" altLang="en-US" sz="120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重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軽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爆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範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レ</a:t>
                      </a:r>
                      <a:endParaRPr kumimoji="1" lang="en-US" altLang="ja-JP" sz="120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09258"/>
                  </a:ext>
                </a:extLst>
              </a:tr>
              <a:tr h="900557">
                <a:tc>
                  <a:txBody>
                    <a:bodyPr/>
                    <a:lstStyle/>
                    <a:p>
                      <a:r>
                        <a:rPr kumimoji="1" lang="ja-JP" altLang="en-US" sz="1200" b="1"/>
                        <a:t>右上アイコン　</a:t>
                      </a:r>
                      <a:r>
                        <a:rPr kumimoji="1" lang="ja-JP" altLang="en-US" sz="1200"/>
                        <a:t>パーツ種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　　　　　　（３か所 </a:t>
                      </a:r>
                      <a:r>
                        <a:rPr kumimoji="1" lang="en-US" altLang="ja-JP" sz="1200"/>
                        <a:t>x 5</a:t>
                      </a:r>
                      <a:r>
                        <a:rPr kumimoji="1" lang="ja-JP" altLang="en-US" sz="120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重・設置箇所</a:t>
                      </a:r>
                      <a:r>
                        <a:rPr kumimoji="1" lang="en-US" altLang="ja-JP" sz="1200"/>
                        <a:t>A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B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軽・設置箇所</a:t>
                      </a:r>
                      <a:r>
                        <a:rPr kumimoji="1" lang="en-US" altLang="ja-JP" sz="1200"/>
                        <a:t>A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B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爆・設置箇所</a:t>
                      </a:r>
                      <a:r>
                        <a:rPr kumimoji="1" lang="en-US" altLang="ja-JP" sz="1200"/>
                        <a:t>A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B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範・設置箇所</a:t>
                      </a:r>
                      <a:r>
                        <a:rPr kumimoji="1" lang="en-US" altLang="ja-JP" sz="1200"/>
                        <a:t>A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B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レ・設置箇所</a:t>
                      </a:r>
                      <a:r>
                        <a:rPr kumimoji="1" lang="en-US" altLang="ja-JP" sz="1200"/>
                        <a:t>A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B</a:t>
                      </a:r>
                      <a:r>
                        <a:rPr kumimoji="1" lang="ja-JP" altLang="en-US" sz="1200"/>
                        <a:t>・</a:t>
                      </a:r>
                      <a:r>
                        <a:rPr kumimoji="1" lang="en-US" altLang="ja-JP" sz="12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28052"/>
                  </a:ext>
                </a:extLst>
              </a:tr>
              <a:tr h="736819">
                <a:tc>
                  <a:txBody>
                    <a:bodyPr/>
                    <a:lstStyle/>
                    <a:p>
                      <a:r>
                        <a:rPr kumimoji="1" lang="ja-JP" altLang="en-US" sz="1200" b="1"/>
                        <a:t>右上アイコン　</a:t>
                      </a:r>
                      <a:r>
                        <a:rPr kumimoji="1" lang="ja-JP" altLang="en-US" sz="1200"/>
                        <a:t>プレゼント種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　　　　　　（３か所 </a:t>
                      </a:r>
                      <a:r>
                        <a:rPr kumimoji="1" lang="en-US" altLang="ja-JP" sz="1200"/>
                        <a:t>x 5</a:t>
                      </a:r>
                      <a:r>
                        <a:rPr kumimoji="1" lang="ja-JP" altLang="en-US" sz="120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ジャンル</a:t>
                      </a:r>
                      <a:r>
                        <a:rPr kumimoji="1" lang="en-US" altLang="ja-JP" sz="1200"/>
                        <a:t>A</a:t>
                      </a:r>
                    </a:p>
                    <a:p>
                      <a:r>
                        <a:rPr kumimoji="1" lang="ja-JP" altLang="en-US" sz="1200"/>
                        <a:t>ジャンル</a:t>
                      </a:r>
                      <a:r>
                        <a:rPr kumimoji="1" lang="en-US" altLang="ja-JP" sz="1200"/>
                        <a:t>B</a:t>
                      </a:r>
                    </a:p>
                    <a:p>
                      <a:r>
                        <a:rPr kumimoji="1" lang="ja-JP" altLang="en-US" sz="1200"/>
                        <a:t>ジャンル</a:t>
                      </a:r>
                      <a:r>
                        <a:rPr kumimoji="1" lang="en-US" altLang="ja-JP" sz="1200"/>
                        <a:t>C</a:t>
                      </a:r>
                    </a:p>
                    <a:p>
                      <a:r>
                        <a:rPr kumimoji="1" lang="ja-JP" altLang="en-US" sz="1200"/>
                        <a:t>ジャンル</a:t>
                      </a:r>
                      <a:r>
                        <a:rPr kumimoji="1" lang="en-US" altLang="ja-JP" sz="1200"/>
                        <a:t>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27810"/>
                  </a:ext>
                </a:extLst>
              </a:tr>
              <a:tr h="447226">
                <a:tc>
                  <a:txBody>
                    <a:bodyPr/>
                    <a:lstStyle/>
                    <a:p>
                      <a:r>
                        <a:rPr kumimoji="1" lang="ja-JP" altLang="en-US" sz="1200" b="1"/>
                        <a:t>中に入る固有のアイコン</a:t>
                      </a:r>
                      <a:endParaRPr kumimoji="1" lang="en-US" altLang="ja-JP" sz="1200" b="1"/>
                    </a:p>
                    <a:p>
                      <a:r>
                        <a:rPr kumimoji="1" lang="ja-JP" altLang="en-US" sz="1200"/>
                        <a:t>　　　　　　　　　（？？種）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全ての消費アイテム・プレゼント・素材・武器種など</a:t>
                      </a:r>
                      <a:endParaRPr kumimoji="1" lang="en-US" altLang="ja-JP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81824"/>
                  </a:ext>
                </a:extLst>
              </a:tr>
            </a:tbl>
          </a:graphicData>
        </a:graphic>
      </p:graphicFrame>
      <p:sp>
        <p:nvSpPr>
          <p:cNvPr id="279" name="四角形: 角を丸くする 278">
            <a:extLst>
              <a:ext uri="{FF2B5EF4-FFF2-40B4-BE49-F238E27FC236}">
                <a16:creationId xmlns:a16="http://schemas.microsoft.com/office/drawing/2014/main" id="{D1FE796A-20F5-470D-969D-1A887BE5B271}"/>
              </a:ext>
            </a:extLst>
          </p:cNvPr>
          <p:cNvSpPr/>
          <p:nvPr/>
        </p:nvSpPr>
        <p:spPr>
          <a:xfrm>
            <a:off x="738383" y="5554432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55" name="グラフィックス 154" descr="のこぎり">
            <a:extLst>
              <a:ext uri="{FF2B5EF4-FFF2-40B4-BE49-F238E27FC236}">
                <a16:creationId xmlns:a16="http://schemas.microsoft.com/office/drawing/2014/main" id="{0AF4713E-5248-45F2-8255-A41159D1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00" y="5616576"/>
            <a:ext cx="491281" cy="491281"/>
          </a:xfrm>
          <a:prstGeom prst="rect">
            <a:avLst/>
          </a:prstGeom>
        </p:spPr>
      </p:pic>
      <p:sp>
        <p:nvSpPr>
          <p:cNvPr id="156" name="フレーム 155">
            <a:extLst>
              <a:ext uri="{FF2B5EF4-FFF2-40B4-BE49-F238E27FC236}">
                <a16:creationId xmlns:a16="http://schemas.microsoft.com/office/drawing/2014/main" id="{03F78760-9BFE-4940-B8A1-E0D5B5615E0F}"/>
              </a:ext>
            </a:extLst>
          </p:cNvPr>
          <p:cNvSpPr/>
          <p:nvPr/>
        </p:nvSpPr>
        <p:spPr>
          <a:xfrm>
            <a:off x="738383" y="5524748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D25AF7FB-8B59-4956-8358-83FFC71622CF}"/>
              </a:ext>
            </a:extLst>
          </p:cNvPr>
          <p:cNvSpPr/>
          <p:nvPr/>
        </p:nvSpPr>
        <p:spPr>
          <a:xfrm>
            <a:off x="1244873" y="554007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爆</a:t>
            </a:r>
          </a:p>
        </p:txBody>
      </p:sp>
      <p:sp>
        <p:nvSpPr>
          <p:cNvPr id="280" name="四角形: 角を丸くする 279">
            <a:extLst>
              <a:ext uri="{FF2B5EF4-FFF2-40B4-BE49-F238E27FC236}">
                <a16:creationId xmlns:a16="http://schemas.microsoft.com/office/drawing/2014/main" id="{4527BAFB-C2EA-45C9-8322-0F512B682776}"/>
              </a:ext>
            </a:extLst>
          </p:cNvPr>
          <p:cNvSpPr/>
          <p:nvPr/>
        </p:nvSpPr>
        <p:spPr>
          <a:xfrm>
            <a:off x="3172539" y="5554432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2" name="フレーム 281">
            <a:extLst>
              <a:ext uri="{FF2B5EF4-FFF2-40B4-BE49-F238E27FC236}">
                <a16:creationId xmlns:a16="http://schemas.microsoft.com/office/drawing/2014/main" id="{83FE6EE3-BE48-4A33-BDC4-7094E9CBD41D}"/>
              </a:ext>
            </a:extLst>
          </p:cNvPr>
          <p:cNvSpPr/>
          <p:nvPr/>
        </p:nvSpPr>
        <p:spPr>
          <a:xfrm>
            <a:off x="4727585" y="5524748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83" name="楕円 282">
            <a:extLst>
              <a:ext uri="{FF2B5EF4-FFF2-40B4-BE49-F238E27FC236}">
                <a16:creationId xmlns:a16="http://schemas.microsoft.com/office/drawing/2014/main" id="{30D83CD1-DA51-4B59-A3C9-23B2596AFB77}"/>
              </a:ext>
            </a:extLst>
          </p:cNvPr>
          <p:cNvSpPr/>
          <p:nvPr/>
        </p:nvSpPr>
        <p:spPr>
          <a:xfrm>
            <a:off x="6352497" y="57857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/>
              <a:t>爆</a:t>
            </a:r>
          </a:p>
        </p:txBody>
      </p:sp>
      <p:grpSp>
        <p:nvGrpSpPr>
          <p:cNvPr id="4" name="グラフィックス 280" descr="のこぎり">
            <a:extLst>
              <a:ext uri="{FF2B5EF4-FFF2-40B4-BE49-F238E27FC236}">
                <a16:creationId xmlns:a16="http://schemas.microsoft.com/office/drawing/2014/main" id="{77980B01-5AD8-4822-9579-6ED1D0259482}"/>
              </a:ext>
            </a:extLst>
          </p:cNvPr>
          <p:cNvGrpSpPr/>
          <p:nvPr/>
        </p:nvGrpSpPr>
        <p:grpSpPr>
          <a:xfrm>
            <a:off x="7379525" y="5623953"/>
            <a:ext cx="491281" cy="491281"/>
            <a:chOff x="2329344" y="5717169"/>
            <a:chExt cx="491281" cy="491281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AB582932-4847-40BE-8477-F13E7DD8D163}"/>
                </a:ext>
              </a:extLst>
            </p:cNvPr>
            <p:cNvSpPr/>
            <p:nvPr/>
          </p:nvSpPr>
          <p:spPr>
            <a:xfrm>
              <a:off x="2375529" y="5981232"/>
              <a:ext cx="159026" cy="206619"/>
            </a:xfrm>
            <a:custGeom>
              <a:avLst/>
              <a:gdLst>
                <a:gd name="connsiteX0" fmla="*/ 95570 w 159026"/>
                <a:gd name="connsiteY0" fmla="*/ 0 h 206619"/>
                <a:gd name="connsiteX1" fmla="*/ 6525 w 159026"/>
                <a:gd name="connsiteY1" fmla="*/ 89045 h 206619"/>
                <a:gd name="connsiteX2" fmla="*/ 6525 w 159026"/>
                <a:gd name="connsiteY2" fmla="*/ 120773 h 206619"/>
                <a:gd name="connsiteX3" fmla="*/ 85846 w 159026"/>
                <a:gd name="connsiteY3" fmla="*/ 200095 h 206619"/>
                <a:gd name="connsiteX4" fmla="*/ 117575 w 159026"/>
                <a:gd name="connsiteY4" fmla="*/ 200095 h 206619"/>
                <a:gd name="connsiteX5" fmla="*/ 159027 w 159026"/>
                <a:gd name="connsiteY5" fmla="*/ 158643 h 206619"/>
                <a:gd name="connsiteX6" fmla="*/ 95570 w 159026"/>
                <a:gd name="connsiteY6" fmla="*/ 0 h 206619"/>
                <a:gd name="connsiteX7" fmla="*/ 95570 w 159026"/>
                <a:gd name="connsiteY7" fmla="*/ 0 h 206619"/>
                <a:gd name="connsiteX8" fmla="*/ 83287 w 159026"/>
                <a:gd name="connsiteY8" fmla="*/ 59875 h 206619"/>
                <a:gd name="connsiteX9" fmla="*/ 119622 w 159026"/>
                <a:gd name="connsiteY9" fmla="*/ 150455 h 206619"/>
                <a:gd name="connsiteX10" fmla="*/ 101711 w 159026"/>
                <a:gd name="connsiteY10" fmla="*/ 168366 h 206619"/>
                <a:gd name="connsiteX11" fmla="*/ 38253 w 159026"/>
                <a:gd name="connsiteY11" fmla="*/ 104909 h 206619"/>
                <a:gd name="connsiteX12" fmla="*/ 83287 w 159026"/>
                <a:gd name="connsiteY12" fmla="*/ 59875 h 2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26" h="206619">
                  <a:moveTo>
                    <a:pt x="95570" y="0"/>
                  </a:moveTo>
                  <a:lnTo>
                    <a:pt x="6525" y="89045"/>
                  </a:lnTo>
                  <a:cubicBezTo>
                    <a:pt x="-2175" y="97744"/>
                    <a:pt x="-2175" y="112073"/>
                    <a:pt x="6525" y="120773"/>
                  </a:cubicBezTo>
                  <a:lnTo>
                    <a:pt x="85846" y="200095"/>
                  </a:lnTo>
                  <a:cubicBezTo>
                    <a:pt x="94546" y="208794"/>
                    <a:pt x="108875" y="208794"/>
                    <a:pt x="117575" y="200095"/>
                  </a:cubicBezTo>
                  <a:lnTo>
                    <a:pt x="159027" y="158643"/>
                  </a:lnTo>
                  <a:lnTo>
                    <a:pt x="95570" y="0"/>
                  </a:lnTo>
                  <a:lnTo>
                    <a:pt x="95570" y="0"/>
                  </a:lnTo>
                  <a:close/>
                  <a:moveTo>
                    <a:pt x="83287" y="59875"/>
                  </a:moveTo>
                  <a:lnTo>
                    <a:pt x="119622" y="150455"/>
                  </a:lnTo>
                  <a:lnTo>
                    <a:pt x="101711" y="168366"/>
                  </a:lnTo>
                  <a:lnTo>
                    <a:pt x="38253" y="104909"/>
                  </a:lnTo>
                  <a:lnTo>
                    <a:pt x="83287" y="59875"/>
                  </a:lnTo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CD9DD449-B836-4833-B84D-6CDF82FFE0A4}"/>
                </a:ext>
              </a:extLst>
            </p:cNvPr>
            <p:cNvSpPr/>
            <p:nvPr/>
          </p:nvSpPr>
          <p:spPr>
            <a:xfrm>
              <a:off x="2486963" y="5737639"/>
              <a:ext cx="287604" cy="381766"/>
            </a:xfrm>
            <a:custGeom>
              <a:avLst/>
              <a:gdLst>
                <a:gd name="connsiteX0" fmla="*/ 0 w 287604"/>
                <a:gd name="connsiteY0" fmla="*/ 227729 h 381766"/>
                <a:gd name="connsiteX1" fmla="*/ 61410 w 287604"/>
                <a:gd name="connsiteY1" fmla="*/ 381766 h 381766"/>
                <a:gd name="connsiteX2" fmla="*/ 97233 w 287604"/>
                <a:gd name="connsiteY2" fmla="*/ 374090 h 381766"/>
                <a:gd name="connsiteX3" fmla="*/ 91092 w 287604"/>
                <a:gd name="connsiteY3" fmla="*/ 346967 h 381766"/>
                <a:gd name="connsiteX4" fmla="*/ 122309 w 287604"/>
                <a:gd name="connsiteY4" fmla="*/ 339803 h 381766"/>
                <a:gd name="connsiteX5" fmla="*/ 115144 w 287604"/>
                <a:gd name="connsiteY5" fmla="*/ 309098 h 381766"/>
                <a:gd name="connsiteX6" fmla="*/ 146361 w 287604"/>
                <a:gd name="connsiteY6" fmla="*/ 301933 h 381766"/>
                <a:gd name="connsiteX7" fmla="*/ 139196 w 287604"/>
                <a:gd name="connsiteY7" fmla="*/ 271228 h 381766"/>
                <a:gd name="connsiteX8" fmla="*/ 169901 w 287604"/>
                <a:gd name="connsiteY8" fmla="*/ 264064 h 381766"/>
                <a:gd name="connsiteX9" fmla="*/ 163249 w 287604"/>
                <a:gd name="connsiteY9" fmla="*/ 232847 h 381766"/>
                <a:gd name="connsiteX10" fmla="*/ 190371 w 287604"/>
                <a:gd name="connsiteY10" fmla="*/ 226706 h 381766"/>
                <a:gd name="connsiteX11" fmla="*/ 184230 w 287604"/>
                <a:gd name="connsiteY11" fmla="*/ 200095 h 381766"/>
                <a:gd name="connsiteX12" fmla="*/ 214935 w 287604"/>
                <a:gd name="connsiteY12" fmla="*/ 192930 h 381766"/>
                <a:gd name="connsiteX13" fmla="*/ 208283 w 287604"/>
                <a:gd name="connsiteY13" fmla="*/ 162225 h 381766"/>
                <a:gd name="connsiteX14" fmla="*/ 238988 w 287604"/>
                <a:gd name="connsiteY14" fmla="*/ 155061 h 381766"/>
                <a:gd name="connsiteX15" fmla="*/ 231823 w 287604"/>
                <a:gd name="connsiteY15" fmla="*/ 123844 h 381766"/>
                <a:gd name="connsiteX16" fmla="*/ 263040 w 287604"/>
                <a:gd name="connsiteY16" fmla="*/ 117191 h 381766"/>
                <a:gd name="connsiteX17" fmla="*/ 255876 w 287604"/>
                <a:gd name="connsiteY17" fmla="*/ 85974 h 381766"/>
                <a:gd name="connsiteX18" fmla="*/ 287604 w 287604"/>
                <a:gd name="connsiteY18" fmla="*/ 83415 h 381766"/>
                <a:gd name="connsiteX19" fmla="*/ 279416 w 287604"/>
                <a:gd name="connsiteY19" fmla="*/ 51687 h 381766"/>
                <a:gd name="connsiteX20" fmla="*/ 228241 w 287604"/>
                <a:gd name="connsiteY20" fmla="*/ 0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7604" h="381766">
                  <a:moveTo>
                    <a:pt x="0" y="227729"/>
                  </a:moveTo>
                  <a:lnTo>
                    <a:pt x="61410" y="381766"/>
                  </a:lnTo>
                  <a:lnTo>
                    <a:pt x="97233" y="374090"/>
                  </a:lnTo>
                  <a:lnTo>
                    <a:pt x="91092" y="346967"/>
                  </a:lnTo>
                  <a:lnTo>
                    <a:pt x="122309" y="339803"/>
                  </a:lnTo>
                  <a:lnTo>
                    <a:pt x="115144" y="309098"/>
                  </a:lnTo>
                  <a:lnTo>
                    <a:pt x="146361" y="301933"/>
                  </a:lnTo>
                  <a:lnTo>
                    <a:pt x="139196" y="271228"/>
                  </a:lnTo>
                  <a:lnTo>
                    <a:pt x="169901" y="264064"/>
                  </a:lnTo>
                  <a:lnTo>
                    <a:pt x="163249" y="232847"/>
                  </a:lnTo>
                  <a:lnTo>
                    <a:pt x="190371" y="226706"/>
                  </a:lnTo>
                  <a:lnTo>
                    <a:pt x="184230" y="200095"/>
                  </a:lnTo>
                  <a:lnTo>
                    <a:pt x="214935" y="192930"/>
                  </a:lnTo>
                  <a:lnTo>
                    <a:pt x="208283" y="162225"/>
                  </a:lnTo>
                  <a:lnTo>
                    <a:pt x="238988" y="155061"/>
                  </a:lnTo>
                  <a:lnTo>
                    <a:pt x="231823" y="123844"/>
                  </a:lnTo>
                  <a:lnTo>
                    <a:pt x="263040" y="117191"/>
                  </a:lnTo>
                  <a:lnTo>
                    <a:pt x="255876" y="85974"/>
                  </a:lnTo>
                  <a:lnTo>
                    <a:pt x="287604" y="83415"/>
                  </a:lnTo>
                  <a:lnTo>
                    <a:pt x="279416" y="51687"/>
                  </a:lnTo>
                  <a:lnTo>
                    <a:pt x="228241" y="0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" name="矢印: 右 6">
            <a:extLst>
              <a:ext uri="{FF2B5EF4-FFF2-40B4-BE49-F238E27FC236}">
                <a16:creationId xmlns:a16="http://schemas.microsoft.com/office/drawing/2014/main" id="{4977AEF1-3DCE-4F51-AA05-0739F31EC162}"/>
              </a:ext>
            </a:extLst>
          </p:cNvPr>
          <p:cNvSpPr/>
          <p:nvPr/>
        </p:nvSpPr>
        <p:spPr>
          <a:xfrm>
            <a:off x="2120339" y="5723920"/>
            <a:ext cx="334107" cy="27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FFB3D6-0884-4BCB-89ED-C3FC54BDA8A5}"/>
              </a:ext>
            </a:extLst>
          </p:cNvPr>
          <p:cNvSpPr txBox="1"/>
          <p:nvPr/>
        </p:nvSpPr>
        <p:spPr>
          <a:xfrm>
            <a:off x="4576987" y="6207779"/>
            <a:ext cx="97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フレーム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85BF89D-7EDF-4F80-85C2-BAF0E2A6550C}"/>
              </a:ext>
            </a:extLst>
          </p:cNvPr>
          <p:cNvSpPr txBox="1"/>
          <p:nvPr/>
        </p:nvSpPr>
        <p:spPr>
          <a:xfrm>
            <a:off x="5941982" y="6207779"/>
            <a:ext cx="97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右上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アイコン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55CB91AF-4C72-47F7-91D0-C00B125B1EE8}"/>
              </a:ext>
            </a:extLst>
          </p:cNvPr>
          <p:cNvSpPr txBox="1"/>
          <p:nvPr/>
        </p:nvSpPr>
        <p:spPr>
          <a:xfrm>
            <a:off x="2992350" y="6207779"/>
            <a:ext cx="97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背景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C4C78C3-3522-4485-9F1B-9CCCCD14A758}"/>
              </a:ext>
            </a:extLst>
          </p:cNvPr>
          <p:cNvSpPr txBox="1"/>
          <p:nvPr/>
        </p:nvSpPr>
        <p:spPr>
          <a:xfrm>
            <a:off x="7096763" y="6207779"/>
            <a:ext cx="97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固有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アイコン</a:t>
            </a: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EA769D23-F47C-479A-8F35-66146E6C278A}"/>
              </a:ext>
            </a:extLst>
          </p:cNvPr>
          <p:cNvSpPr/>
          <p:nvPr/>
        </p:nvSpPr>
        <p:spPr>
          <a:xfrm>
            <a:off x="4088423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加算記号 286">
            <a:extLst>
              <a:ext uri="{FF2B5EF4-FFF2-40B4-BE49-F238E27FC236}">
                <a16:creationId xmlns:a16="http://schemas.microsoft.com/office/drawing/2014/main" id="{D8AA63F5-3A1A-4D15-8220-9D649C094DDB}"/>
              </a:ext>
            </a:extLst>
          </p:cNvPr>
          <p:cNvSpPr/>
          <p:nvPr/>
        </p:nvSpPr>
        <p:spPr>
          <a:xfrm>
            <a:off x="5625938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加算記号 287">
            <a:extLst>
              <a:ext uri="{FF2B5EF4-FFF2-40B4-BE49-F238E27FC236}">
                <a16:creationId xmlns:a16="http://schemas.microsoft.com/office/drawing/2014/main" id="{0932AF00-A196-4EFC-9155-595C2C01729F}"/>
              </a:ext>
            </a:extLst>
          </p:cNvPr>
          <p:cNvSpPr/>
          <p:nvPr/>
        </p:nvSpPr>
        <p:spPr>
          <a:xfrm>
            <a:off x="6763616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仕様書テンプレ.potx" id="{69849C25-15D5-403D-9B8C-E4B62F9FF7D0}" vid="{85242805-898B-45E9-B244-E2AA9D126B3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画面に合わせる (4:3)</PresentationFormat>
  <Paragraphs>133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宮田 真吾</cp:lastModifiedBy>
  <cp:revision>2</cp:revision>
  <dcterms:created xsi:type="dcterms:W3CDTF">2020-02-17T02:40:42Z</dcterms:created>
  <dcterms:modified xsi:type="dcterms:W3CDTF">2020-03-13T09:44:59Z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