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256" r:id="rId2"/>
    <p:sldId id="274" r:id="rId3"/>
    <p:sldId id="275" r:id="rId4"/>
    <p:sldId id="264" r:id="rId5"/>
    <p:sldId id="267" r:id="rId6"/>
    <p:sldId id="268" r:id="rId7"/>
    <p:sldId id="276" r:id="rId8"/>
    <p:sldId id="269" r:id="rId9"/>
  </p:sldIdLst>
  <p:sldSz cx="9906000" cy="6858000" type="A4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09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A9E75EE-8C6E-4DAF-8C89-32B03AE0DA17}" v="933" dt="2019-12-13T08:49:43.10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681" autoAdjust="0"/>
    <p:restoredTop sz="94660"/>
  </p:normalViewPr>
  <p:slideViewPr>
    <p:cSldViewPr snapToGrid="0" showGuides="1">
      <p:cViewPr varScale="1">
        <p:scale>
          <a:sx n="113" d="100"/>
          <a:sy n="113" d="100"/>
        </p:scale>
        <p:origin x="408" y="96"/>
      </p:cViewPr>
      <p:guideLst>
        <p:guide orient="horz" pos="2160"/>
        <p:guide pos="309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16e9bc068a9a693a" providerId="LiveId" clId="{758D79BA-1370-41AB-9E33-05C7C93EB354}"/>
    <pc:docChg chg="undo custSel modSld">
      <pc:chgData name=" " userId="16e9bc068a9a693a" providerId="LiveId" clId="{758D79BA-1370-41AB-9E33-05C7C93EB354}" dt="2019-11-29T10:57:21.126" v="213" actId="14734"/>
      <pc:docMkLst>
        <pc:docMk/>
      </pc:docMkLst>
      <pc:sldChg chg="modSp">
        <pc:chgData name=" " userId="16e9bc068a9a693a" providerId="LiveId" clId="{758D79BA-1370-41AB-9E33-05C7C93EB354}" dt="2019-11-29T10:57:21.126" v="213" actId="14734"/>
        <pc:sldMkLst>
          <pc:docMk/>
          <pc:sldMk cId="2872729160" sldId="256"/>
        </pc:sldMkLst>
        <pc:graphicFrameChg chg="mod modGraphic">
          <ac:chgData name=" " userId="16e9bc068a9a693a" providerId="LiveId" clId="{758D79BA-1370-41AB-9E33-05C7C93EB354}" dt="2019-11-29T10:57:21.126" v="213" actId="14734"/>
          <ac:graphicFrameMkLst>
            <pc:docMk/>
            <pc:sldMk cId="2872729160" sldId="256"/>
            <ac:graphicFrameMk id="8" creationId="{8C38AE4A-3489-4D0A-8DB4-411E4DD041CA}"/>
          </ac:graphicFrameMkLst>
        </pc:graphicFrameChg>
      </pc:sldChg>
    </pc:docChg>
  </pc:docChgLst>
  <pc:docChgLst>
    <pc:chgData name=" " userId="16e9bc068a9a693a" providerId="LiveId" clId="{CA9E75EE-8C6E-4DAF-8C89-32B03AE0DA17}"/>
    <pc:docChg chg="undo redo custSel addSld delSld modSld sldOrd">
      <pc:chgData name=" " userId="16e9bc068a9a693a" providerId="LiveId" clId="{CA9E75EE-8C6E-4DAF-8C89-32B03AE0DA17}" dt="2019-12-13T08:49:43.851" v="4625" actId="20577"/>
      <pc:docMkLst>
        <pc:docMk/>
      </pc:docMkLst>
      <pc:sldChg chg="addSp delSp modSp">
        <pc:chgData name=" " userId="16e9bc068a9a693a" providerId="LiveId" clId="{CA9E75EE-8C6E-4DAF-8C89-32B03AE0DA17}" dt="2019-12-13T08:46:31.243" v="4579"/>
        <pc:sldMkLst>
          <pc:docMk/>
          <pc:sldMk cId="2872729160" sldId="256"/>
        </pc:sldMkLst>
        <pc:spChg chg="add del">
          <ac:chgData name=" " userId="16e9bc068a9a693a" providerId="LiveId" clId="{CA9E75EE-8C6E-4DAF-8C89-32B03AE0DA17}" dt="2019-12-02T07:44:30.999" v="40"/>
          <ac:spMkLst>
            <pc:docMk/>
            <pc:sldMk cId="2872729160" sldId="256"/>
            <ac:spMk id="7" creationId="{90C3E376-A09F-4FAB-967B-13DD63F60EF5}"/>
          </ac:spMkLst>
        </pc:spChg>
        <pc:spChg chg="add mod">
          <ac:chgData name=" " userId="16e9bc068a9a693a" providerId="LiveId" clId="{CA9E75EE-8C6E-4DAF-8C89-32B03AE0DA17}" dt="2019-12-02T07:47:54.347" v="131" actId="2711"/>
          <ac:spMkLst>
            <pc:docMk/>
            <pc:sldMk cId="2872729160" sldId="256"/>
            <ac:spMk id="9" creationId="{D5AEF64B-3335-47EA-B74C-0EC3E4B907F2}"/>
          </ac:spMkLst>
        </pc:spChg>
        <pc:spChg chg="mod">
          <ac:chgData name=" " userId="16e9bc068a9a693a" providerId="LiveId" clId="{CA9E75EE-8C6E-4DAF-8C89-32B03AE0DA17}" dt="2019-12-02T07:43:15.888" v="16" actId="20577"/>
          <ac:spMkLst>
            <pc:docMk/>
            <pc:sldMk cId="2872729160" sldId="256"/>
            <ac:spMk id="11" creationId="{042AAAEB-DEC2-4DD7-8D22-2A5D552C385A}"/>
          </ac:spMkLst>
        </pc:spChg>
        <pc:spChg chg="mod">
          <ac:chgData name=" " userId="16e9bc068a9a693a" providerId="LiveId" clId="{CA9E75EE-8C6E-4DAF-8C89-32B03AE0DA17}" dt="2019-12-02T07:45:54.943" v="111"/>
          <ac:spMkLst>
            <pc:docMk/>
            <pc:sldMk cId="2872729160" sldId="256"/>
            <ac:spMk id="12" creationId="{27156C2D-371D-4518-AF20-FC6C1DF8E1BD}"/>
          </ac:spMkLst>
        </pc:spChg>
        <pc:graphicFrameChg chg="mod modGraphic">
          <ac:chgData name=" " userId="16e9bc068a9a693a" providerId="LiveId" clId="{CA9E75EE-8C6E-4DAF-8C89-32B03AE0DA17}" dt="2019-12-13T08:46:31.243" v="4579"/>
          <ac:graphicFrameMkLst>
            <pc:docMk/>
            <pc:sldMk cId="2872729160" sldId="256"/>
            <ac:graphicFrameMk id="8" creationId="{8C38AE4A-3489-4D0A-8DB4-411E4DD041CA}"/>
          </ac:graphicFrameMkLst>
        </pc:graphicFrameChg>
      </pc:sldChg>
      <pc:sldChg chg="addSp delSp modSp del">
        <pc:chgData name=" " userId="16e9bc068a9a693a" providerId="LiveId" clId="{CA9E75EE-8C6E-4DAF-8C89-32B03AE0DA17}" dt="2019-12-02T12:11:19.543" v="707" actId="2696"/>
        <pc:sldMkLst>
          <pc:docMk/>
          <pc:sldMk cId="2969391435" sldId="257"/>
        </pc:sldMkLst>
        <pc:spChg chg="del mod">
          <ac:chgData name=" " userId="16e9bc068a9a693a" providerId="LiveId" clId="{CA9E75EE-8C6E-4DAF-8C89-32B03AE0DA17}" dt="2019-12-02T07:44:57.815" v="54" actId="478"/>
          <ac:spMkLst>
            <pc:docMk/>
            <pc:sldMk cId="2969391435" sldId="257"/>
            <ac:spMk id="8" creationId="{D679BA6D-01F1-40EE-9241-8396E87467C9}"/>
          </ac:spMkLst>
        </pc:spChg>
        <pc:spChg chg="add del">
          <ac:chgData name=" " userId="16e9bc068a9a693a" providerId="LiveId" clId="{CA9E75EE-8C6E-4DAF-8C89-32B03AE0DA17}" dt="2019-12-02T07:44:33.071" v="42"/>
          <ac:spMkLst>
            <pc:docMk/>
            <pc:sldMk cId="2969391435" sldId="257"/>
            <ac:spMk id="24" creationId="{D5F07617-5A74-4382-AAA0-D33D6E87D06F}"/>
          </ac:spMkLst>
        </pc:spChg>
        <pc:spChg chg="add">
          <ac:chgData name=" " userId="16e9bc068a9a693a" providerId="LiveId" clId="{CA9E75EE-8C6E-4DAF-8C89-32B03AE0DA17}" dt="2019-12-02T07:44:58.023" v="55"/>
          <ac:spMkLst>
            <pc:docMk/>
            <pc:sldMk cId="2969391435" sldId="257"/>
            <ac:spMk id="26" creationId="{0D43EA14-ABF7-44D9-B790-AB5D1F5774BB}"/>
          </ac:spMkLst>
        </pc:spChg>
        <pc:spChg chg="add">
          <ac:chgData name=" " userId="16e9bc068a9a693a" providerId="LiveId" clId="{CA9E75EE-8C6E-4DAF-8C89-32B03AE0DA17}" dt="2019-12-02T07:48:01.078" v="134"/>
          <ac:spMkLst>
            <pc:docMk/>
            <pc:sldMk cId="2969391435" sldId="257"/>
            <ac:spMk id="27" creationId="{1602F0F1-DACF-4363-8E6B-50525A581695}"/>
          </ac:spMkLst>
        </pc:spChg>
      </pc:sldChg>
      <pc:sldChg chg="addSp delSp del">
        <pc:chgData name=" " userId="16e9bc068a9a693a" providerId="LiveId" clId="{CA9E75EE-8C6E-4DAF-8C89-32B03AE0DA17}" dt="2019-12-02T12:11:26.980" v="709" actId="2696"/>
        <pc:sldMkLst>
          <pc:docMk/>
          <pc:sldMk cId="2174437445" sldId="259"/>
        </pc:sldMkLst>
        <pc:spChg chg="del">
          <ac:chgData name=" " userId="16e9bc068a9a693a" providerId="LiveId" clId="{CA9E75EE-8C6E-4DAF-8C89-32B03AE0DA17}" dt="2019-12-02T07:45:17.175" v="60" actId="478"/>
          <ac:spMkLst>
            <pc:docMk/>
            <pc:sldMk cId="2174437445" sldId="259"/>
            <ac:spMk id="8" creationId="{D679BA6D-01F1-40EE-9241-8396E87467C9}"/>
          </ac:spMkLst>
        </pc:spChg>
        <pc:spChg chg="add del">
          <ac:chgData name=" " userId="16e9bc068a9a693a" providerId="LiveId" clId="{CA9E75EE-8C6E-4DAF-8C89-32B03AE0DA17}" dt="2019-12-02T07:44:42.199" v="51"/>
          <ac:spMkLst>
            <pc:docMk/>
            <pc:sldMk cId="2174437445" sldId="259"/>
            <ac:spMk id="35" creationId="{AFF0C21E-3572-4456-A359-B3C44BFE6D77}"/>
          </ac:spMkLst>
        </pc:spChg>
        <pc:spChg chg="add">
          <ac:chgData name=" " userId="16e9bc068a9a693a" providerId="LiveId" clId="{CA9E75EE-8C6E-4DAF-8C89-32B03AE0DA17}" dt="2019-12-02T07:45:17.414" v="61"/>
          <ac:spMkLst>
            <pc:docMk/>
            <pc:sldMk cId="2174437445" sldId="259"/>
            <ac:spMk id="36" creationId="{33BECF53-5568-45BC-86CC-77018A893716}"/>
          </ac:spMkLst>
        </pc:spChg>
        <pc:spChg chg="add">
          <ac:chgData name=" " userId="16e9bc068a9a693a" providerId="LiveId" clId="{CA9E75EE-8C6E-4DAF-8C89-32B03AE0DA17}" dt="2019-12-02T07:48:03.662" v="137"/>
          <ac:spMkLst>
            <pc:docMk/>
            <pc:sldMk cId="2174437445" sldId="259"/>
            <ac:spMk id="43" creationId="{7C21FD0C-7120-4BD1-B85F-28F333CB1BD2}"/>
          </ac:spMkLst>
        </pc:spChg>
      </pc:sldChg>
      <pc:sldChg chg="addSp delSp modSp del">
        <pc:chgData name=" " userId="16e9bc068a9a693a" providerId="LiveId" clId="{CA9E75EE-8C6E-4DAF-8C89-32B03AE0DA17}" dt="2019-12-02T12:11:26.957" v="708" actId="2696"/>
        <pc:sldMkLst>
          <pc:docMk/>
          <pc:sldMk cId="3207238978" sldId="263"/>
        </pc:sldMkLst>
        <pc:spChg chg="del mod">
          <ac:chgData name=" " userId="16e9bc068a9a693a" providerId="LiveId" clId="{CA9E75EE-8C6E-4DAF-8C89-32B03AE0DA17}" dt="2019-12-02T07:45:01.079" v="56" actId="478"/>
          <ac:spMkLst>
            <pc:docMk/>
            <pc:sldMk cId="3207238978" sldId="263"/>
            <ac:spMk id="8" creationId="{D679BA6D-01F1-40EE-9241-8396E87467C9}"/>
          </ac:spMkLst>
        </pc:spChg>
        <pc:spChg chg="add del">
          <ac:chgData name=" " userId="16e9bc068a9a693a" providerId="LiveId" clId="{CA9E75EE-8C6E-4DAF-8C89-32B03AE0DA17}" dt="2019-12-02T07:44:35.382" v="44"/>
          <ac:spMkLst>
            <pc:docMk/>
            <pc:sldMk cId="3207238978" sldId="263"/>
            <ac:spMk id="71" creationId="{0BC724C8-5126-4BB2-A98E-70E3044EA8AF}"/>
          </ac:spMkLst>
        </pc:spChg>
        <pc:spChg chg="add">
          <ac:chgData name=" " userId="16e9bc068a9a693a" providerId="LiveId" clId="{CA9E75EE-8C6E-4DAF-8C89-32B03AE0DA17}" dt="2019-12-02T07:45:01.310" v="57"/>
          <ac:spMkLst>
            <pc:docMk/>
            <pc:sldMk cId="3207238978" sldId="263"/>
            <ac:spMk id="72" creationId="{0C236112-6B7C-4683-97BC-FAE2D104A303}"/>
          </ac:spMkLst>
        </pc:spChg>
        <pc:spChg chg="add">
          <ac:chgData name=" " userId="16e9bc068a9a693a" providerId="LiveId" clId="{CA9E75EE-8C6E-4DAF-8C89-32B03AE0DA17}" dt="2019-12-02T07:48:01.966" v="135"/>
          <ac:spMkLst>
            <pc:docMk/>
            <pc:sldMk cId="3207238978" sldId="263"/>
            <ac:spMk id="73" creationId="{6BF1B3F1-A497-4EFA-9E1C-CBCDE44E4859}"/>
          </ac:spMkLst>
        </pc:spChg>
      </pc:sldChg>
      <pc:sldChg chg="addSp delSp modSp">
        <pc:chgData name=" " userId="16e9bc068a9a693a" providerId="LiveId" clId="{CA9E75EE-8C6E-4DAF-8C89-32B03AE0DA17}" dt="2019-12-13T08:25:47.159" v="3569"/>
        <pc:sldMkLst>
          <pc:docMk/>
          <pc:sldMk cId="1528294324" sldId="264"/>
        </pc:sldMkLst>
        <pc:spChg chg="add del">
          <ac:chgData name=" " userId="16e9bc068a9a693a" providerId="LiveId" clId="{CA9E75EE-8C6E-4DAF-8C89-32B03AE0DA17}" dt="2019-12-02T10:37:26.716" v="259"/>
          <ac:spMkLst>
            <pc:docMk/>
            <pc:sldMk cId="1528294324" sldId="264"/>
            <ac:spMk id="9" creationId="{60A714FC-2AB8-4A05-A977-505289392F77}"/>
          </ac:spMkLst>
        </pc:spChg>
        <pc:spChg chg="del mod">
          <ac:chgData name=" " userId="16e9bc068a9a693a" providerId="LiveId" clId="{CA9E75EE-8C6E-4DAF-8C89-32B03AE0DA17}" dt="2019-12-02T07:44:54.703" v="52" actId="478"/>
          <ac:spMkLst>
            <pc:docMk/>
            <pc:sldMk cId="1528294324" sldId="264"/>
            <ac:spMk id="11" creationId="{042AAAEB-DEC2-4DD7-8D22-2A5D552C385A}"/>
          </ac:spMkLst>
        </pc:spChg>
        <pc:spChg chg="add mod">
          <ac:chgData name=" " userId="16e9bc068a9a693a" providerId="LiveId" clId="{CA9E75EE-8C6E-4DAF-8C89-32B03AE0DA17}" dt="2019-12-13T08:25:47.159" v="3569"/>
          <ac:spMkLst>
            <pc:docMk/>
            <pc:sldMk cId="1528294324" sldId="264"/>
            <ac:spMk id="22" creationId="{C0B680C9-4908-4EF1-B60C-5A31CB4003FB}"/>
          </ac:spMkLst>
        </pc:spChg>
        <pc:spChg chg="add mod">
          <ac:chgData name=" " userId="16e9bc068a9a693a" providerId="LiveId" clId="{CA9E75EE-8C6E-4DAF-8C89-32B03AE0DA17}" dt="2019-12-13T06:14:27.479" v="3151" actId="1076"/>
          <ac:spMkLst>
            <pc:docMk/>
            <pc:sldMk cId="1528294324" sldId="264"/>
            <ac:spMk id="26" creationId="{F31CF053-51A0-406C-8C76-3C02BC6EC143}"/>
          </ac:spMkLst>
        </pc:spChg>
        <pc:spChg chg="add mod">
          <ac:chgData name=" " userId="16e9bc068a9a693a" providerId="LiveId" clId="{CA9E75EE-8C6E-4DAF-8C89-32B03AE0DA17}" dt="2019-12-13T06:14:27.479" v="3151" actId="1076"/>
          <ac:spMkLst>
            <pc:docMk/>
            <pc:sldMk cId="1528294324" sldId="264"/>
            <ac:spMk id="27" creationId="{A6746F0C-C7D7-47CC-AAD9-4198D3A785B7}"/>
          </ac:spMkLst>
        </pc:spChg>
        <pc:spChg chg="add mod">
          <ac:chgData name=" " userId="16e9bc068a9a693a" providerId="LiveId" clId="{CA9E75EE-8C6E-4DAF-8C89-32B03AE0DA17}" dt="2019-12-13T06:14:37.100" v="3153" actId="1076"/>
          <ac:spMkLst>
            <pc:docMk/>
            <pc:sldMk cId="1528294324" sldId="264"/>
            <ac:spMk id="30" creationId="{957F07C1-1945-4103-882C-BF7606B109B7}"/>
          </ac:spMkLst>
        </pc:spChg>
        <pc:spChg chg="del">
          <ac:chgData name=" " userId="16e9bc068a9a693a" providerId="LiveId" clId="{CA9E75EE-8C6E-4DAF-8C89-32B03AE0DA17}" dt="2019-12-02T08:52:36.696" v="237" actId="478"/>
          <ac:spMkLst>
            <pc:docMk/>
            <pc:sldMk cId="1528294324" sldId="264"/>
            <ac:spMk id="38" creationId="{D29FE264-EAD3-47BD-97EF-088BA938B368}"/>
          </ac:spMkLst>
        </pc:spChg>
        <pc:spChg chg="del">
          <ac:chgData name=" " userId="16e9bc068a9a693a" providerId="LiveId" clId="{CA9E75EE-8C6E-4DAF-8C89-32B03AE0DA17}" dt="2019-12-02T08:52:36.696" v="237" actId="478"/>
          <ac:spMkLst>
            <pc:docMk/>
            <pc:sldMk cId="1528294324" sldId="264"/>
            <ac:spMk id="56" creationId="{CDB27B21-443D-4E4C-896F-4543D605F6AA}"/>
          </ac:spMkLst>
        </pc:spChg>
        <pc:spChg chg="del">
          <ac:chgData name=" " userId="16e9bc068a9a693a" providerId="LiveId" clId="{CA9E75EE-8C6E-4DAF-8C89-32B03AE0DA17}" dt="2019-12-02T08:52:36.696" v="237" actId="478"/>
          <ac:spMkLst>
            <pc:docMk/>
            <pc:sldMk cId="1528294324" sldId="264"/>
            <ac:spMk id="57" creationId="{FD905B0A-22DF-47D8-BFED-326C66447EC9}"/>
          </ac:spMkLst>
        </pc:spChg>
        <pc:spChg chg="del">
          <ac:chgData name=" " userId="16e9bc068a9a693a" providerId="LiveId" clId="{CA9E75EE-8C6E-4DAF-8C89-32B03AE0DA17}" dt="2019-12-02T08:52:36.696" v="237" actId="478"/>
          <ac:spMkLst>
            <pc:docMk/>
            <pc:sldMk cId="1528294324" sldId="264"/>
            <ac:spMk id="65" creationId="{FDF44B6F-237F-4E9E-8517-1BCA52D21130}"/>
          </ac:spMkLst>
        </pc:spChg>
        <pc:spChg chg="del">
          <ac:chgData name=" " userId="16e9bc068a9a693a" providerId="LiveId" clId="{CA9E75EE-8C6E-4DAF-8C89-32B03AE0DA17}" dt="2019-12-02T08:52:36.696" v="237" actId="478"/>
          <ac:spMkLst>
            <pc:docMk/>
            <pc:sldMk cId="1528294324" sldId="264"/>
            <ac:spMk id="66" creationId="{36B3A3E6-0D99-459E-950E-B981FA68D218}"/>
          </ac:spMkLst>
        </pc:spChg>
        <pc:spChg chg="del">
          <ac:chgData name=" " userId="16e9bc068a9a693a" providerId="LiveId" clId="{CA9E75EE-8C6E-4DAF-8C89-32B03AE0DA17}" dt="2019-12-02T08:52:36.696" v="237" actId="478"/>
          <ac:spMkLst>
            <pc:docMk/>
            <pc:sldMk cId="1528294324" sldId="264"/>
            <ac:spMk id="67" creationId="{64BDE7D0-603E-48C6-8B33-5F22171602FB}"/>
          </ac:spMkLst>
        </pc:spChg>
        <pc:spChg chg="del">
          <ac:chgData name=" " userId="16e9bc068a9a693a" providerId="LiveId" clId="{CA9E75EE-8C6E-4DAF-8C89-32B03AE0DA17}" dt="2019-12-02T08:52:36.696" v="237" actId="478"/>
          <ac:spMkLst>
            <pc:docMk/>
            <pc:sldMk cId="1528294324" sldId="264"/>
            <ac:spMk id="68" creationId="{C01843B1-69BE-4C22-83D7-56B60DB7FBD4}"/>
          </ac:spMkLst>
        </pc:spChg>
        <pc:spChg chg="del">
          <ac:chgData name=" " userId="16e9bc068a9a693a" providerId="LiveId" clId="{CA9E75EE-8C6E-4DAF-8C89-32B03AE0DA17}" dt="2019-12-02T08:52:36.696" v="237" actId="478"/>
          <ac:spMkLst>
            <pc:docMk/>
            <pc:sldMk cId="1528294324" sldId="264"/>
            <ac:spMk id="70" creationId="{E6819E3F-E4A2-478A-B558-676836FB3F49}"/>
          </ac:spMkLst>
        </pc:spChg>
        <pc:spChg chg="del">
          <ac:chgData name=" " userId="16e9bc068a9a693a" providerId="LiveId" clId="{CA9E75EE-8C6E-4DAF-8C89-32B03AE0DA17}" dt="2019-12-02T08:52:36.696" v="237" actId="478"/>
          <ac:spMkLst>
            <pc:docMk/>
            <pc:sldMk cId="1528294324" sldId="264"/>
            <ac:spMk id="71" creationId="{6F3CDAB1-809E-4A7B-830B-1ED5F7EA2B4B}"/>
          </ac:spMkLst>
        </pc:spChg>
        <pc:spChg chg="del">
          <ac:chgData name=" " userId="16e9bc068a9a693a" providerId="LiveId" clId="{CA9E75EE-8C6E-4DAF-8C89-32B03AE0DA17}" dt="2019-12-02T08:52:36.696" v="237" actId="478"/>
          <ac:spMkLst>
            <pc:docMk/>
            <pc:sldMk cId="1528294324" sldId="264"/>
            <ac:spMk id="72" creationId="{FED1F754-AE1A-44F2-8C1D-53DAA93AB6E9}"/>
          </ac:spMkLst>
        </pc:spChg>
        <pc:spChg chg="del">
          <ac:chgData name=" " userId="16e9bc068a9a693a" providerId="LiveId" clId="{CA9E75EE-8C6E-4DAF-8C89-32B03AE0DA17}" dt="2019-12-02T08:52:36.696" v="237" actId="478"/>
          <ac:spMkLst>
            <pc:docMk/>
            <pc:sldMk cId="1528294324" sldId="264"/>
            <ac:spMk id="73" creationId="{485D3FA2-FB3A-4AED-8205-400FFE806544}"/>
          </ac:spMkLst>
        </pc:spChg>
        <pc:spChg chg="del">
          <ac:chgData name=" " userId="16e9bc068a9a693a" providerId="LiveId" clId="{CA9E75EE-8C6E-4DAF-8C89-32B03AE0DA17}" dt="2019-12-02T08:52:36.696" v="237" actId="478"/>
          <ac:spMkLst>
            <pc:docMk/>
            <pc:sldMk cId="1528294324" sldId="264"/>
            <ac:spMk id="75" creationId="{37EC019D-F70C-4DD4-A79A-18033F246004}"/>
          </ac:spMkLst>
        </pc:spChg>
        <pc:spChg chg="del">
          <ac:chgData name=" " userId="16e9bc068a9a693a" providerId="LiveId" clId="{CA9E75EE-8C6E-4DAF-8C89-32B03AE0DA17}" dt="2019-12-02T08:52:36.696" v="237" actId="478"/>
          <ac:spMkLst>
            <pc:docMk/>
            <pc:sldMk cId="1528294324" sldId="264"/>
            <ac:spMk id="76" creationId="{81338ED4-5347-4F4F-BC8A-233A3D79409E}"/>
          </ac:spMkLst>
        </pc:spChg>
        <pc:spChg chg="del">
          <ac:chgData name=" " userId="16e9bc068a9a693a" providerId="LiveId" clId="{CA9E75EE-8C6E-4DAF-8C89-32B03AE0DA17}" dt="2019-12-02T08:52:36.696" v="237" actId="478"/>
          <ac:spMkLst>
            <pc:docMk/>
            <pc:sldMk cId="1528294324" sldId="264"/>
            <ac:spMk id="77" creationId="{CF2D868E-2D64-4657-897A-A20A8BCFF9F0}"/>
          </ac:spMkLst>
        </pc:spChg>
        <pc:spChg chg="del">
          <ac:chgData name=" " userId="16e9bc068a9a693a" providerId="LiveId" clId="{CA9E75EE-8C6E-4DAF-8C89-32B03AE0DA17}" dt="2019-12-02T08:52:36.696" v="237" actId="478"/>
          <ac:spMkLst>
            <pc:docMk/>
            <pc:sldMk cId="1528294324" sldId="264"/>
            <ac:spMk id="78" creationId="{FEC70A6B-054F-48A9-9B47-FEA468B863A1}"/>
          </ac:spMkLst>
        </pc:spChg>
        <pc:spChg chg="del">
          <ac:chgData name=" " userId="16e9bc068a9a693a" providerId="LiveId" clId="{CA9E75EE-8C6E-4DAF-8C89-32B03AE0DA17}" dt="2019-12-02T08:52:36.696" v="237" actId="478"/>
          <ac:spMkLst>
            <pc:docMk/>
            <pc:sldMk cId="1528294324" sldId="264"/>
            <ac:spMk id="80" creationId="{6E074AC8-F0CD-448C-94B6-02733EA5A333}"/>
          </ac:spMkLst>
        </pc:spChg>
        <pc:spChg chg="add del">
          <ac:chgData name=" " userId="16e9bc068a9a693a" providerId="LiveId" clId="{CA9E75EE-8C6E-4DAF-8C89-32B03AE0DA17}" dt="2019-12-02T07:44:30.198" v="39"/>
          <ac:spMkLst>
            <pc:docMk/>
            <pc:sldMk cId="1528294324" sldId="264"/>
            <ac:spMk id="81" creationId="{C1F18AD7-552C-4E96-BDF3-0CFCF76D5E5C}"/>
          </ac:spMkLst>
        </pc:spChg>
        <pc:spChg chg="add">
          <ac:chgData name=" " userId="16e9bc068a9a693a" providerId="LiveId" clId="{CA9E75EE-8C6E-4DAF-8C89-32B03AE0DA17}" dt="2019-12-02T07:44:55.022" v="53"/>
          <ac:spMkLst>
            <pc:docMk/>
            <pc:sldMk cId="1528294324" sldId="264"/>
            <ac:spMk id="83" creationId="{8DB32014-C9F7-4604-BE05-E7900CB8F0C8}"/>
          </ac:spMkLst>
        </pc:spChg>
        <pc:spChg chg="add">
          <ac:chgData name=" " userId="16e9bc068a9a693a" providerId="LiveId" clId="{CA9E75EE-8C6E-4DAF-8C89-32B03AE0DA17}" dt="2019-12-02T07:47:59.632" v="133"/>
          <ac:spMkLst>
            <pc:docMk/>
            <pc:sldMk cId="1528294324" sldId="264"/>
            <ac:spMk id="84" creationId="{89F201AE-06F4-4FAF-B25B-7F7B069AC7AA}"/>
          </ac:spMkLst>
        </pc:spChg>
        <pc:spChg chg="del">
          <ac:chgData name=" " userId="16e9bc068a9a693a" providerId="LiveId" clId="{CA9E75EE-8C6E-4DAF-8C89-32B03AE0DA17}" dt="2019-12-02T08:52:36.696" v="237" actId="478"/>
          <ac:spMkLst>
            <pc:docMk/>
            <pc:sldMk cId="1528294324" sldId="264"/>
            <ac:spMk id="85" creationId="{5BA6EC7F-ED68-42EA-B785-856545642417}"/>
          </ac:spMkLst>
        </pc:spChg>
        <pc:spChg chg="del">
          <ac:chgData name=" " userId="16e9bc068a9a693a" providerId="LiveId" clId="{CA9E75EE-8C6E-4DAF-8C89-32B03AE0DA17}" dt="2019-12-02T08:52:36.696" v="237" actId="478"/>
          <ac:spMkLst>
            <pc:docMk/>
            <pc:sldMk cId="1528294324" sldId="264"/>
            <ac:spMk id="86" creationId="{20F80814-4BA7-4F31-8CDE-E81D547E2CF3}"/>
          </ac:spMkLst>
        </pc:spChg>
        <pc:spChg chg="del">
          <ac:chgData name=" " userId="16e9bc068a9a693a" providerId="LiveId" clId="{CA9E75EE-8C6E-4DAF-8C89-32B03AE0DA17}" dt="2019-12-02T08:52:36.696" v="237" actId="478"/>
          <ac:spMkLst>
            <pc:docMk/>
            <pc:sldMk cId="1528294324" sldId="264"/>
            <ac:spMk id="87" creationId="{F9D1E4B7-353B-4E4A-B787-C28A4769EA8C}"/>
          </ac:spMkLst>
        </pc:spChg>
        <pc:spChg chg="add">
          <ac:chgData name=" " userId="16e9bc068a9a693a" providerId="LiveId" clId="{CA9E75EE-8C6E-4DAF-8C89-32B03AE0DA17}" dt="2019-12-02T08:52:38.170" v="238"/>
          <ac:spMkLst>
            <pc:docMk/>
            <pc:sldMk cId="1528294324" sldId="264"/>
            <ac:spMk id="90" creationId="{D8B02465-5CEA-44F8-ACE0-8AF6149E96C2}"/>
          </ac:spMkLst>
        </pc:spChg>
        <pc:spChg chg="add">
          <ac:chgData name=" " userId="16e9bc068a9a693a" providerId="LiveId" clId="{CA9E75EE-8C6E-4DAF-8C89-32B03AE0DA17}" dt="2019-12-02T08:52:38.170" v="238"/>
          <ac:spMkLst>
            <pc:docMk/>
            <pc:sldMk cId="1528294324" sldId="264"/>
            <ac:spMk id="94" creationId="{CB2FF6AF-D80F-4714-BBA3-C80C5690CD52}"/>
          </ac:spMkLst>
        </pc:spChg>
        <pc:spChg chg="add">
          <ac:chgData name=" " userId="16e9bc068a9a693a" providerId="LiveId" clId="{CA9E75EE-8C6E-4DAF-8C89-32B03AE0DA17}" dt="2019-12-02T08:52:38.170" v="238"/>
          <ac:spMkLst>
            <pc:docMk/>
            <pc:sldMk cId="1528294324" sldId="264"/>
            <ac:spMk id="95" creationId="{23363D0F-3727-4CC3-9526-0B16D9BFDFAE}"/>
          </ac:spMkLst>
        </pc:spChg>
        <pc:spChg chg="add">
          <ac:chgData name=" " userId="16e9bc068a9a693a" providerId="LiveId" clId="{CA9E75EE-8C6E-4DAF-8C89-32B03AE0DA17}" dt="2019-12-02T08:52:38.170" v="238"/>
          <ac:spMkLst>
            <pc:docMk/>
            <pc:sldMk cId="1528294324" sldId="264"/>
            <ac:spMk id="97" creationId="{21D64500-D70B-4F84-8ED1-0A0EC6D239FC}"/>
          </ac:spMkLst>
        </pc:spChg>
        <pc:spChg chg="add">
          <ac:chgData name=" " userId="16e9bc068a9a693a" providerId="LiveId" clId="{CA9E75EE-8C6E-4DAF-8C89-32B03AE0DA17}" dt="2019-12-02T08:52:38.170" v="238"/>
          <ac:spMkLst>
            <pc:docMk/>
            <pc:sldMk cId="1528294324" sldId="264"/>
            <ac:spMk id="99" creationId="{B91285FA-2169-45A7-BD22-007779E5FA75}"/>
          </ac:spMkLst>
        </pc:spChg>
        <pc:spChg chg="add">
          <ac:chgData name=" " userId="16e9bc068a9a693a" providerId="LiveId" clId="{CA9E75EE-8C6E-4DAF-8C89-32B03AE0DA17}" dt="2019-12-02T08:52:38.170" v="238"/>
          <ac:spMkLst>
            <pc:docMk/>
            <pc:sldMk cId="1528294324" sldId="264"/>
            <ac:spMk id="100" creationId="{C0A39E49-DD0A-4261-9F4A-D628F8810F6C}"/>
          </ac:spMkLst>
        </pc:spChg>
        <pc:spChg chg="add">
          <ac:chgData name=" " userId="16e9bc068a9a693a" providerId="LiveId" clId="{CA9E75EE-8C6E-4DAF-8C89-32B03AE0DA17}" dt="2019-12-02T08:52:38.170" v="238"/>
          <ac:spMkLst>
            <pc:docMk/>
            <pc:sldMk cId="1528294324" sldId="264"/>
            <ac:spMk id="101" creationId="{CE515469-2C0B-448F-9152-E268829BE86A}"/>
          </ac:spMkLst>
        </pc:spChg>
        <pc:spChg chg="add">
          <ac:chgData name=" " userId="16e9bc068a9a693a" providerId="LiveId" clId="{CA9E75EE-8C6E-4DAF-8C89-32B03AE0DA17}" dt="2019-12-02T08:52:38.170" v="238"/>
          <ac:spMkLst>
            <pc:docMk/>
            <pc:sldMk cId="1528294324" sldId="264"/>
            <ac:spMk id="102" creationId="{18C7B3FD-2C3F-4F59-8D17-A53CB6380AE9}"/>
          </ac:spMkLst>
        </pc:spChg>
        <pc:spChg chg="add">
          <ac:chgData name=" " userId="16e9bc068a9a693a" providerId="LiveId" clId="{CA9E75EE-8C6E-4DAF-8C89-32B03AE0DA17}" dt="2019-12-02T08:52:38.170" v="238"/>
          <ac:spMkLst>
            <pc:docMk/>
            <pc:sldMk cId="1528294324" sldId="264"/>
            <ac:spMk id="104" creationId="{B013CC31-056D-472C-A5C5-D535C92C6938}"/>
          </ac:spMkLst>
        </pc:spChg>
        <pc:spChg chg="del">
          <ac:chgData name=" " userId="16e9bc068a9a693a" providerId="LiveId" clId="{CA9E75EE-8C6E-4DAF-8C89-32B03AE0DA17}" dt="2019-12-02T08:52:36.696" v="237" actId="478"/>
          <ac:spMkLst>
            <pc:docMk/>
            <pc:sldMk cId="1528294324" sldId="264"/>
            <ac:spMk id="105" creationId="{58A7B09B-1421-46AC-958E-2B7E07D26282}"/>
          </ac:spMkLst>
        </pc:spChg>
        <pc:spChg chg="del">
          <ac:chgData name=" " userId="16e9bc068a9a693a" providerId="LiveId" clId="{CA9E75EE-8C6E-4DAF-8C89-32B03AE0DA17}" dt="2019-12-02T08:52:36.696" v="237" actId="478"/>
          <ac:spMkLst>
            <pc:docMk/>
            <pc:sldMk cId="1528294324" sldId="264"/>
            <ac:spMk id="106" creationId="{14130E9B-8D0B-4466-AC20-BBFA68430497}"/>
          </ac:spMkLst>
        </pc:spChg>
        <pc:spChg chg="add">
          <ac:chgData name=" " userId="16e9bc068a9a693a" providerId="LiveId" clId="{CA9E75EE-8C6E-4DAF-8C89-32B03AE0DA17}" dt="2019-12-02T08:52:38.170" v="238"/>
          <ac:spMkLst>
            <pc:docMk/>
            <pc:sldMk cId="1528294324" sldId="264"/>
            <ac:spMk id="108" creationId="{605E7386-99BF-4E5D-A04D-8DC4A35F2B9A}"/>
          </ac:spMkLst>
        </pc:spChg>
        <pc:spChg chg="del">
          <ac:chgData name=" " userId="16e9bc068a9a693a" providerId="LiveId" clId="{CA9E75EE-8C6E-4DAF-8C89-32B03AE0DA17}" dt="2019-12-02T08:52:36.696" v="237" actId="478"/>
          <ac:spMkLst>
            <pc:docMk/>
            <pc:sldMk cId="1528294324" sldId="264"/>
            <ac:spMk id="109" creationId="{A1C2C0C4-0E89-4ABA-A6E4-E057EC9CCA98}"/>
          </ac:spMkLst>
        </pc:spChg>
        <pc:spChg chg="del">
          <ac:chgData name=" " userId="16e9bc068a9a693a" providerId="LiveId" clId="{CA9E75EE-8C6E-4DAF-8C89-32B03AE0DA17}" dt="2019-12-02T08:52:36.696" v="237" actId="478"/>
          <ac:spMkLst>
            <pc:docMk/>
            <pc:sldMk cId="1528294324" sldId="264"/>
            <ac:spMk id="110" creationId="{CDADB5A1-7774-41C2-BABC-67CDD1CFFEFF}"/>
          </ac:spMkLst>
        </pc:spChg>
        <pc:spChg chg="add">
          <ac:chgData name=" " userId="16e9bc068a9a693a" providerId="LiveId" clId="{CA9E75EE-8C6E-4DAF-8C89-32B03AE0DA17}" dt="2019-12-02T08:52:38.170" v="238"/>
          <ac:spMkLst>
            <pc:docMk/>
            <pc:sldMk cId="1528294324" sldId="264"/>
            <ac:spMk id="112" creationId="{C2572D05-4EE1-472B-ACFB-0782D350307E}"/>
          </ac:spMkLst>
        </pc:spChg>
        <pc:spChg chg="add">
          <ac:chgData name=" " userId="16e9bc068a9a693a" providerId="LiveId" clId="{CA9E75EE-8C6E-4DAF-8C89-32B03AE0DA17}" dt="2019-12-02T08:52:38.170" v="238"/>
          <ac:spMkLst>
            <pc:docMk/>
            <pc:sldMk cId="1528294324" sldId="264"/>
            <ac:spMk id="113" creationId="{FC50DF06-6EAC-4562-979A-6B8CB97B5DF7}"/>
          </ac:spMkLst>
        </pc:spChg>
        <pc:spChg chg="add">
          <ac:chgData name=" " userId="16e9bc068a9a693a" providerId="LiveId" clId="{CA9E75EE-8C6E-4DAF-8C89-32B03AE0DA17}" dt="2019-12-02T08:52:38.170" v="238"/>
          <ac:spMkLst>
            <pc:docMk/>
            <pc:sldMk cId="1528294324" sldId="264"/>
            <ac:spMk id="114" creationId="{A71622B0-F1A0-489F-82CB-5CEAD88DB6B6}"/>
          </ac:spMkLst>
        </pc:spChg>
        <pc:spChg chg="add">
          <ac:chgData name=" " userId="16e9bc068a9a693a" providerId="LiveId" clId="{CA9E75EE-8C6E-4DAF-8C89-32B03AE0DA17}" dt="2019-12-02T08:52:38.170" v="238"/>
          <ac:spMkLst>
            <pc:docMk/>
            <pc:sldMk cId="1528294324" sldId="264"/>
            <ac:spMk id="115" creationId="{992ED753-B28B-4CA3-8166-8E6529975F74}"/>
          </ac:spMkLst>
        </pc:spChg>
        <pc:spChg chg="add">
          <ac:chgData name=" " userId="16e9bc068a9a693a" providerId="LiveId" clId="{CA9E75EE-8C6E-4DAF-8C89-32B03AE0DA17}" dt="2019-12-02T08:52:38.170" v="238"/>
          <ac:spMkLst>
            <pc:docMk/>
            <pc:sldMk cId="1528294324" sldId="264"/>
            <ac:spMk id="116" creationId="{5A6D97DD-4584-4CCA-B8F4-6EBCFF277425}"/>
          </ac:spMkLst>
        </pc:spChg>
        <pc:spChg chg="add">
          <ac:chgData name=" " userId="16e9bc068a9a693a" providerId="LiveId" clId="{CA9E75EE-8C6E-4DAF-8C89-32B03AE0DA17}" dt="2019-12-02T08:52:38.170" v="238"/>
          <ac:spMkLst>
            <pc:docMk/>
            <pc:sldMk cId="1528294324" sldId="264"/>
            <ac:spMk id="117" creationId="{A2D614D5-A92F-48AA-A6AD-341DD563FE69}"/>
          </ac:spMkLst>
        </pc:spChg>
        <pc:spChg chg="del">
          <ac:chgData name=" " userId="16e9bc068a9a693a" providerId="LiveId" clId="{CA9E75EE-8C6E-4DAF-8C89-32B03AE0DA17}" dt="2019-12-02T08:52:36.696" v="237" actId="478"/>
          <ac:spMkLst>
            <pc:docMk/>
            <pc:sldMk cId="1528294324" sldId="264"/>
            <ac:spMk id="118" creationId="{0C4321F3-3601-4708-B235-4F8861C7C2C1}"/>
          </ac:spMkLst>
        </pc:spChg>
        <pc:spChg chg="del">
          <ac:chgData name=" " userId="16e9bc068a9a693a" providerId="LiveId" clId="{CA9E75EE-8C6E-4DAF-8C89-32B03AE0DA17}" dt="2019-12-02T08:52:36.696" v="237" actId="478"/>
          <ac:spMkLst>
            <pc:docMk/>
            <pc:sldMk cId="1528294324" sldId="264"/>
            <ac:spMk id="119" creationId="{5D08A1E8-8AED-4E8F-A344-5296ADA4243B}"/>
          </ac:spMkLst>
        </pc:spChg>
        <pc:spChg chg="del">
          <ac:chgData name=" " userId="16e9bc068a9a693a" providerId="LiveId" clId="{CA9E75EE-8C6E-4DAF-8C89-32B03AE0DA17}" dt="2019-12-02T08:52:36.696" v="237" actId="478"/>
          <ac:spMkLst>
            <pc:docMk/>
            <pc:sldMk cId="1528294324" sldId="264"/>
            <ac:spMk id="120" creationId="{2BF7C332-02B6-462A-9136-67683882AFB2}"/>
          </ac:spMkLst>
        </pc:spChg>
        <pc:spChg chg="del">
          <ac:chgData name=" " userId="16e9bc068a9a693a" providerId="LiveId" clId="{CA9E75EE-8C6E-4DAF-8C89-32B03AE0DA17}" dt="2019-12-02T08:52:36.696" v="237" actId="478"/>
          <ac:spMkLst>
            <pc:docMk/>
            <pc:sldMk cId="1528294324" sldId="264"/>
            <ac:spMk id="121" creationId="{101A664C-89F9-4586-B092-32834B7DD1A6}"/>
          </ac:spMkLst>
        </pc:spChg>
        <pc:spChg chg="add">
          <ac:chgData name=" " userId="16e9bc068a9a693a" providerId="LiveId" clId="{CA9E75EE-8C6E-4DAF-8C89-32B03AE0DA17}" dt="2019-12-02T08:52:38.170" v="238"/>
          <ac:spMkLst>
            <pc:docMk/>
            <pc:sldMk cId="1528294324" sldId="264"/>
            <ac:spMk id="124" creationId="{3B99BF26-2E64-4015-8F25-FB235667F6B7}"/>
          </ac:spMkLst>
        </pc:spChg>
        <pc:spChg chg="add">
          <ac:chgData name=" " userId="16e9bc068a9a693a" providerId="LiveId" clId="{CA9E75EE-8C6E-4DAF-8C89-32B03AE0DA17}" dt="2019-12-02T08:52:38.170" v="238"/>
          <ac:spMkLst>
            <pc:docMk/>
            <pc:sldMk cId="1528294324" sldId="264"/>
            <ac:spMk id="125" creationId="{5677E9CC-A043-4DA3-AF16-5A2223EA2CDB}"/>
          </ac:spMkLst>
        </pc:spChg>
        <pc:spChg chg="del">
          <ac:chgData name=" " userId="16e9bc068a9a693a" providerId="LiveId" clId="{CA9E75EE-8C6E-4DAF-8C89-32B03AE0DA17}" dt="2019-12-02T08:52:36.696" v="237" actId="478"/>
          <ac:spMkLst>
            <pc:docMk/>
            <pc:sldMk cId="1528294324" sldId="264"/>
            <ac:spMk id="126" creationId="{B66C81CE-38EB-4071-AD11-F8E4F177F89E}"/>
          </ac:spMkLst>
        </pc:spChg>
        <pc:spChg chg="add">
          <ac:chgData name=" " userId="16e9bc068a9a693a" providerId="LiveId" clId="{CA9E75EE-8C6E-4DAF-8C89-32B03AE0DA17}" dt="2019-12-02T08:52:38.170" v="238"/>
          <ac:spMkLst>
            <pc:docMk/>
            <pc:sldMk cId="1528294324" sldId="264"/>
            <ac:spMk id="128" creationId="{2DAD843B-2168-49E0-942B-2EECB5BC74E3}"/>
          </ac:spMkLst>
        </pc:spChg>
        <pc:spChg chg="add">
          <ac:chgData name=" " userId="16e9bc068a9a693a" providerId="LiveId" clId="{CA9E75EE-8C6E-4DAF-8C89-32B03AE0DA17}" dt="2019-12-02T08:52:38.170" v="238"/>
          <ac:spMkLst>
            <pc:docMk/>
            <pc:sldMk cId="1528294324" sldId="264"/>
            <ac:spMk id="129" creationId="{5B80C091-A032-44EB-9645-6459DC273D0E}"/>
          </ac:spMkLst>
        </pc:spChg>
        <pc:spChg chg="del">
          <ac:chgData name=" " userId="16e9bc068a9a693a" providerId="LiveId" clId="{CA9E75EE-8C6E-4DAF-8C89-32B03AE0DA17}" dt="2019-12-02T08:52:36.696" v="237" actId="478"/>
          <ac:spMkLst>
            <pc:docMk/>
            <pc:sldMk cId="1528294324" sldId="264"/>
            <ac:spMk id="130" creationId="{6E1B5329-3662-4956-9654-23E3C3A50A10}"/>
          </ac:spMkLst>
        </pc:spChg>
        <pc:spChg chg="del">
          <ac:chgData name=" " userId="16e9bc068a9a693a" providerId="LiveId" clId="{CA9E75EE-8C6E-4DAF-8C89-32B03AE0DA17}" dt="2019-12-02T08:52:36.696" v="237" actId="478"/>
          <ac:spMkLst>
            <pc:docMk/>
            <pc:sldMk cId="1528294324" sldId="264"/>
            <ac:spMk id="132" creationId="{70CD4EE2-A603-4D84-AB3B-DAE116DE2BC3}"/>
          </ac:spMkLst>
        </pc:spChg>
        <pc:spChg chg="del">
          <ac:chgData name=" " userId="16e9bc068a9a693a" providerId="LiveId" clId="{CA9E75EE-8C6E-4DAF-8C89-32B03AE0DA17}" dt="2019-12-02T08:52:36.696" v="237" actId="478"/>
          <ac:spMkLst>
            <pc:docMk/>
            <pc:sldMk cId="1528294324" sldId="264"/>
            <ac:spMk id="133" creationId="{F3C6BA7C-3F8A-4C33-B606-CB3B658EE140}"/>
          </ac:spMkLst>
        </pc:spChg>
        <pc:spChg chg="del">
          <ac:chgData name=" " userId="16e9bc068a9a693a" providerId="LiveId" clId="{CA9E75EE-8C6E-4DAF-8C89-32B03AE0DA17}" dt="2019-12-02T08:52:36.696" v="237" actId="478"/>
          <ac:spMkLst>
            <pc:docMk/>
            <pc:sldMk cId="1528294324" sldId="264"/>
            <ac:spMk id="135" creationId="{F4ABEB61-715E-4325-BDE7-D7250F849CB7}"/>
          </ac:spMkLst>
        </pc:spChg>
        <pc:spChg chg="del">
          <ac:chgData name=" " userId="16e9bc068a9a693a" providerId="LiveId" clId="{CA9E75EE-8C6E-4DAF-8C89-32B03AE0DA17}" dt="2019-12-02T08:52:36.696" v="237" actId="478"/>
          <ac:spMkLst>
            <pc:docMk/>
            <pc:sldMk cId="1528294324" sldId="264"/>
            <ac:spMk id="136" creationId="{AC5D253A-EEE1-4007-B1F1-936CE5C1CAA2}"/>
          </ac:spMkLst>
        </pc:spChg>
        <pc:spChg chg="del">
          <ac:chgData name=" " userId="16e9bc068a9a693a" providerId="LiveId" clId="{CA9E75EE-8C6E-4DAF-8C89-32B03AE0DA17}" dt="2019-12-02T08:52:36.696" v="237" actId="478"/>
          <ac:spMkLst>
            <pc:docMk/>
            <pc:sldMk cId="1528294324" sldId="264"/>
            <ac:spMk id="137" creationId="{26C5C841-947E-4FA9-95B0-D2CB02322C64}"/>
          </ac:spMkLst>
        </pc:spChg>
        <pc:spChg chg="del">
          <ac:chgData name=" " userId="16e9bc068a9a693a" providerId="LiveId" clId="{CA9E75EE-8C6E-4DAF-8C89-32B03AE0DA17}" dt="2019-12-02T08:52:36.696" v="237" actId="478"/>
          <ac:spMkLst>
            <pc:docMk/>
            <pc:sldMk cId="1528294324" sldId="264"/>
            <ac:spMk id="138" creationId="{57DA7AC8-411D-469A-A352-34A431018003}"/>
          </ac:spMkLst>
        </pc:spChg>
        <pc:spChg chg="del">
          <ac:chgData name=" " userId="16e9bc068a9a693a" providerId="LiveId" clId="{CA9E75EE-8C6E-4DAF-8C89-32B03AE0DA17}" dt="2019-12-02T08:52:36.696" v="237" actId="478"/>
          <ac:spMkLst>
            <pc:docMk/>
            <pc:sldMk cId="1528294324" sldId="264"/>
            <ac:spMk id="139" creationId="{3B81EE3C-E9F3-48DB-B267-307DF168B8FC}"/>
          </ac:spMkLst>
        </pc:spChg>
        <pc:spChg chg="add">
          <ac:chgData name=" " userId="16e9bc068a9a693a" providerId="LiveId" clId="{CA9E75EE-8C6E-4DAF-8C89-32B03AE0DA17}" dt="2019-12-02T08:52:38.170" v="238"/>
          <ac:spMkLst>
            <pc:docMk/>
            <pc:sldMk cId="1528294324" sldId="264"/>
            <ac:spMk id="140" creationId="{74C833CA-6F45-4F3A-9C57-5038C651E3A7}"/>
          </ac:spMkLst>
        </pc:spChg>
        <pc:spChg chg="del">
          <ac:chgData name=" " userId="16e9bc068a9a693a" providerId="LiveId" clId="{CA9E75EE-8C6E-4DAF-8C89-32B03AE0DA17}" dt="2019-12-02T08:52:36.696" v="237" actId="478"/>
          <ac:spMkLst>
            <pc:docMk/>
            <pc:sldMk cId="1528294324" sldId="264"/>
            <ac:spMk id="141" creationId="{D71B8690-CE65-4B74-B65B-FAEFA01F61AE}"/>
          </ac:spMkLst>
        </pc:spChg>
        <pc:spChg chg="del">
          <ac:chgData name=" " userId="16e9bc068a9a693a" providerId="LiveId" clId="{CA9E75EE-8C6E-4DAF-8C89-32B03AE0DA17}" dt="2019-12-02T08:52:36.696" v="237" actId="478"/>
          <ac:spMkLst>
            <pc:docMk/>
            <pc:sldMk cId="1528294324" sldId="264"/>
            <ac:spMk id="142" creationId="{696B0F0D-B055-41F2-A2E0-30D2356DCC99}"/>
          </ac:spMkLst>
        </pc:spChg>
        <pc:spChg chg="del">
          <ac:chgData name=" " userId="16e9bc068a9a693a" providerId="LiveId" clId="{CA9E75EE-8C6E-4DAF-8C89-32B03AE0DA17}" dt="2019-12-02T08:52:36.696" v="237" actId="478"/>
          <ac:spMkLst>
            <pc:docMk/>
            <pc:sldMk cId="1528294324" sldId="264"/>
            <ac:spMk id="143" creationId="{70C9C8D6-500E-4CD3-819C-54F1E2EE397C}"/>
          </ac:spMkLst>
        </pc:spChg>
        <pc:spChg chg="del">
          <ac:chgData name=" " userId="16e9bc068a9a693a" providerId="LiveId" clId="{CA9E75EE-8C6E-4DAF-8C89-32B03AE0DA17}" dt="2019-12-02T08:52:36.696" v="237" actId="478"/>
          <ac:spMkLst>
            <pc:docMk/>
            <pc:sldMk cId="1528294324" sldId="264"/>
            <ac:spMk id="144" creationId="{9AC9E098-D95D-4E75-B818-5A6DB64A6F80}"/>
          </ac:spMkLst>
        </pc:spChg>
        <pc:spChg chg="del">
          <ac:chgData name=" " userId="16e9bc068a9a693a" providerId="LiveId" clId="{CA9E75EE-8C6E-4DAF-8C89-32B03AE0DA17}" dt="2019-12-02T08:52:36.696" v="237" actId="478"/>
          <ac:spMkLst>
            <pc:docMk/>
            <pc:sldMk cId="1528294324" sldId="264"/>
            <ac:spMk id="146" creationId="{46893BD0-B8BC-45F6-A042-A0E221DC5FF1}"/>
          </ac:spMkLst>
        </pc:spChg>
        <pc:spChg chg="add">
          <ac:chgData name=" " userId="16e9bc068a9a693a" providerId="LiveId" clId="{CA9E75EE-8C6E-4DAF-8C89-32B03AE0DA17}" dt="2019-12-02T08:52:38.170" v="238"/>
          <ac:spMkLst>
            <pc:docMk/>
            <pc:sldMk cId="1528294324" sldId="264"/>
            <ac:spMk id="149" creationId="{FC4AF7B1-E711-4AB6-BB7D-275A3306CF55}"/>
          </ac:spMkLst>
        </pc:spChg>
        <pc:spChg chg="add">
          <ac:chgData name=" " userId="16e9bc068a9a693a" providerId="LiveId" clId="{CA9E75EE-8C6E-4DAF-8C89-32B03AE0DA17}" dt="2019-12-02T08:52:38.170" v="238"/>
          <ac:spMkLst>
            <pc:docMk/>
            <pc:sldMk cId="1528294324" sldId="264"/>
            <ac:spMk id="150" creationId="{DA7D1469-1749-4ABA-BCA6-79A10E34C08E}"/>
          </ac:spMkLst>
        </pc:spChg>
        <pc:spChg chg="add">
          <ac:chgData name=" " userId="16e9bc068a9a693a" providerId="LiveId" clId="{CA9E75EE-8C6E-4DAF-8C89-32B03AE0DA17}" dt="2019-12-02T08:52:38.170" v="238"/>
          <ac:spMkLst>
            <pc:docMk/>
            <pc:sldMk cId="1528294324" sldId="264"/>
            <ac:spMk id="151" creationId="{3A37A9C4-6A57-4763-A08A-6B513685AD68}"/>
          </ac:spMkLst>
        </pc:spChg>
        <pc:spChg chg="del">
          <ac:chgData name=" " userId="16e9bc068a9a693a" providerId="LiveId" clId="{CA9E75EE-8C6E-4DAF-8C89-32B03AE0DA17}" dt="2019-12-02T08:52:36.696" v="237" actId="478"/>
          <ac:spMkLst>
            <pc:docMk/>
            <pc:sldMk cId="1528294324" sldId="264"/>
            <ac:spMk id="153" creationId="{F067A523-3C4A-40C0-A063-1F90B8315F59}"/>
          </ac:spMkLst>
        </pc:spChg>
        <pc:spChg chg="del">
          <ac:chgData name=" " userId="16e9bc068a9a693a" providerId="LiveId" clId="{CA9E75EE-8C6E-4DAF-8C89-32B03AE0DA17}" dt="2019-12-02T08:52:36.696" v="237" actId="478"/>
          <ac:spMkLst>
            <pc:docMk/>
            <pc:sldMk cId="1528294324" sldId="264"/>
            <ac:spMk id="154" creationId="{04CE2E21-6168-4800-9127-92A66C9475A0}"/>
          </ac:spMkLst>
        </pc:spChg>
        <pc:spChg chg="add mod">
          <ac:chgData name=" " userId="16e9bc068a9a693a" providerId="LiveId" clId="{CA9E75EE-8C6E-4DAF-8C89-32B03AE0DA17}" dt="2019-12-09T04:54:29.117" v="2684" actId="1076"/>
          <ac:spMkLst>
            <pc:docMk/>
            <pc:sldMk cId="1528294324" sldId="264"/>
            <ac:spMk id="156" creationId="{7AB74AFC-5F7D-4861-B623-4CF65C930B4D}"/>
          </ac:spMkLst>
        </pc:spChg>
        <pc:spChg chg="add mod">
          <ac:chgData name=" " userId="16e9bc068a9a693a" providerId="LiveId" clId="{CA9E75EE-8C6E-4DAF-8C89-32B03AE0DA17}" dt="2019-12-09T04:54:29.117" v="2684" actId="1076"/>
          <ac:spMkLst>
            <pc:docMk/>
            <pc:sldMk cId="1528294324" sldId="264"/>
            <ac:spMk id="157" creationId="{15837538-1E60-4C1B-99F3-61EF1B507C94}"/>
          </ac:spMkLst>
        </pc:spChg>
        <pc:spChg chg="add mod">
          <ac:chgData name=" " userId="16e9bc068a9a693a" providerId="LiveId" clId="{CA9E75EE-8C6E-4DAF-8C89-32B03AE0DA17}" dt="2019-12-09T04:54:29.117" v="2684" actId="1076"/>
          <ac:spMkLst>
            <pc:docMk/>
            <pc:sldMk cId="1528294324" sldId="264"/>
            <ac:spMk id="158" creationId="{31E37EF3-4AF0-4F0C-8D03-5BD26CB455C3}"/>
          </ac:spMkLst>
        </pc:spChg>
        <pc:spChg chg="add mod">
          <ac:chgData name=" " userId="16e9bc068a9a693a" providerId="LiveId" clId="{CA9E75EE-8C6E-4DAF-8C89-32B03AE0DA17}" dt="2019-12-09T04:54:29.117" v="2684" actId="1076"/>
          <ac:spMkLst>
            <pc:docMk/>
            <pc:sldMk cId="1528294324" sldId="264"/>
            <ac:spMk id="159" creationId="{A4BA7682-80AD-486E-A4DA-3511C9CFD805}"/>
          </ac:spMkLst>
        </pc:spChg>
        <pc:spChg chg="add del mod">
          <ac:chgData name=" " userId="16e9bc068a9a693a" providerId="LiveId" clId="{CA9E75EE-8C6E-4DAF-8C89-32B03AE0DA17}" dt="2019-12-09T04:54:29.117" v="2684" actId="1076"/>
          <ac:spMkLst>
            <pc:docMk/>
            <pc:sldMk cId="1528294324" sldId="264"/>
            <ac:spMk id="160" creationId="{6914EDEF-1EB4-4282-AB0F-813EDE4D039A}"/>
          </ac:spMkLst>
        </pc:spChg>
        <pc:spChg chg="add del mod">
          <ac:chgData name=" " userId="16e9bc068a9a693a" providerId="LiveId" clId="{CA9E75EE-8C6E-4DAF-8C89-32B03AE0DA17}" dt="2019-12-09T04:54:29.117" v="2684" actId="1076"/>
          <ac:spMkLst>
            <pc:docMk/>
            <pc:sldMk cId="1528294324" sldId="264"/>
            <ac:spMk id="161" creationId="{08DE9D5E-F410-4EFE-AC6A-132E626AA5C2}"/>
          </ac:spMkLst>
        </pc:spChg>
        <pc:spChg chg="add mod">
          <ac:chgData name=" " userId="16e9bc068a9a693a" providerId="LiveId" clId="{CA9E75EE-8C6E-4DAF-8C89-32B03AE0DA17}" dt="2019-12-09T04:54:29.117" v="2684" actId="1076"/>
          <ac:spMkLst>
            <pc:docMk/>
            <pc:sldMk cId="1528294324" sldId="264"/>
            <ac:spMk id="162" creationId="{18C156BE-AB5F-490C-B517-FE3F1E514C33}"/>
          </ac:spMkLst>
        </pc:spChg>
        <pc:spChg chg="add mod">
          <ac:chgData name=" " userId="16e9bc068a9a693a" providerId="LiveId" clId="{CA9E75EE-8C6E-4DAF-8C89-32B03AE0DA17}" dt="2019-12-09T04:54:29.117" v="2684" actId="1076"/>
          <ac:spMkLst>
            <pc:docMk/>
            <pc:sldMk cId="1528294324" sldId="264"/>
            <ac:spMk id="163" creationId="{A016177D-64BB-484A-918A-6D0DC9BFC135}"/>
          </ac:spMkLst>
        </pc:spChg>
        <pc:grpChg chg="add del mod">
          <ac:chgData name=" " userId="16e9bc068a9a693a" providerId="LiveId" clId="{CA9E75EE-8C6E-4DAF-8C89-32B03AE0DA17}" dt="2019-12-02T08:52:50.044" v="241" actId="478"/>
          <ac:grpSpMkLst>
            <pc:docMk/>
            <pc:sldMk cId="1528294324" sldId="264"/>
            <ac:grpSpMk id="89" creationId="{721E1328-60D0-4A27-9136-F562378AFBD6}"/>
          </ac:grpSpMkLst>
        </pc:grpChg>
        <pc:grpChg chg="add mod">
          <ac:chgData name=" " userId="16e9bc068a9a693a" providerId="LiveId" clId="{CA9E75EE-8C6E-4DAF-8C89-32B03AE0DA17}" dt="2019-12-02T08:52:46.995" v="240" actId="14100"/>
          <ac:grpSpMkLst>
            <pc:docMk/>
            <pc:sldMk cId="1528294324" sldId="264"/>
            <ac:grpSpMk id="92" creationId="{D5710DD5-C622-4989-97C8-19DB12B27E1E}"/>
          </ac:grpSpMkLst>
        </pc:grpChg>
        <pc:grpChg chg="add mod">
          <ac:chgData name=" " userId="16e9bc068a9a693a" providerId="LiveId" clId="{CA9E75EE-8C6E-4DAF-8C89-32B03AE0DA17}" dt="2019-12-02T08:52:46.995" v="240" actId="14100"/>
          <ac:grpSpMkLst>
            <pc:docMk/>
            <pc:sldMk cId="1528294324" sldId="264"/>
            <ac:grpSpMk id="93" creationId="{E1EC7F89-551C-4F64-A19B-12C0296391F2}"/>
          </ac:grpSpMkLst>
        </pc:grpChg>
        <pc:picChg chg="add mod">
          <ac:chgData name=" " userId="16e9bc068a9a693a" providerId="LiveId" clId="{CA9E75EE-8C6E-4DAF-8C89-32B03AE0DA17}" dt="2019-12-09T04:54:29.117" v="2684" actId="1076"/>
          <ac:picMkLst>
            <pc:docMk/>
            <pc:sldMk cId="1528294324" sldId="264"/>
            <ac:picMk id="2" creationId="{BA63318B-13C8-43DF-9F72-AF508222BFF6}"/>
          </ac:picMkLst>
        </pc:picChg>
        <pc:picChg chg="add mod">
          <ac:chgData name=" " userId="16e9bc068a9a693a" providerId="LiveId" clId="{CA9E75EE-8C6E-4DAF-8C89-32B03AE0DA17}" dt="2019-12-09T05:26:43.259" v="2799" actId="1038"/>
          <ac:picMkLst>
            <pc:docMk/>
            <pc:sldMk cId="1528294324" sldId="264"/>
            <ac:picMk id="3" creationId="{0C04BA34-A28B-48FC-84FA-AE27D7705D85}"/>
          </ac:picMkLst>
        </pc:picChg>
        <pc:picChg chg="add del mod">
          <ac:chgData name=" " userId="16e9bc068a9a693a" providerId="LiveId" clId="{CA9E75EE-8C6E-4DAF-8C89-32B03AE0DA17}" dt="2019-12-02T12:36:06.786" v="1947" actId="478"/>
          <ac:picMkLst>
            <pc:docMk/>
            <pc:sldMk cId="1528294324" sldId="264"/>
            <ac:picMk id="3" creationId="{383381DB-226F-4AE0-8971-D4D0A0775908}"/>
          </ac:picMkLst>
        </pc:picChg>
        <pc:picChg chg="add mod ord">
          <ac:chgData name=" " userId="16e9bc068a9a693a" providerId="LiveId" clId="{CA9E75EE-8C6E-4DAF-8C89-32B03AE0DA17}" dt="2019-12-13T05:31:08.265" v="3139" actId="167"/>
          <ac:picMkLst>
            <pc:docMk/>
            <pc:sldMk cId="1528294324" sldId="264"/>
            <ac:picMk id="5" creationId="{5F79DAC2-AF03-4BDF-B7F5-AEF0B0839166}"/>
          </ac:picMkLst>
        </pc:picChg>
        <pc:picChg chg="add del mod">
          <ac:chgData name=" " userId="16e9bc068a9a693a" providerId="LiveId" clId="{CA9E75EE-8C6E-4DAF-8C89-32B03AE0DA17}" dt="2019-12-02T12:17:32.931" v="717" actId="478"/>
          <ac:picMkLst>
            <pc:docMk/>
            <pc:sldMk cId="1528294324" sldId="264"/>
            <ac:picMk id="10" creationId="{B9907620-00B8-4122-86A4-DF8708CA746F}"/>
          </ac:picMkLst>
        </pc:picChg>
        <pc:picChg chg="add mod">
          <ac:chgData name=" " userId="16e9bc068a9a693a" providerId="LiveId" clId="{CA9E75EE-8C6E-4DAF-8C89-32B03AE0DA17}" dt="2019-12-09T04:54:29.117" v="2684" actId="1076"/>
          <ac:picMkLst>
            <pc:docMk/>
            <pc:sldMk cId="1528294324" sldId="264"/>
            <ac:picMk id="15" creationId="{2AEA8993-8E5D-4A53-8267-9BBDB23E6D1B}"/>
          </ac:picMkLst>
        </pc:picChg>
        <pc:picChg chg="del">
          <ac:chgData name=" " userId="16e9bc068a9a693a" providerId="LiveId" clId="{CA9E75EE-8C6E-4DAF-8C89-32B03AE0DA17}" dt="2019-12-02T08:52:36.696" v="237" actId="478"/>
          <ac:picMkLst>
            <pc:docMk/>
            <pc:sldMk cId="1528294324" sldId="264"/>
            <ac:picMk id="17" creationId="{B817FC5E-9C31-4CE3-8594-D028B9BF0288}"/>
          </ac:picMkLst>
        </pc:picChg>
        <pc:picChg chg="del">
          <ac:chgData name=" " userId="16e9bc068a9a693a" providerId="LiveId" clId="{CA9E75EE-8C6E-4DAF-8C89-32B03AE0DA17}" dt="2019-12-02T08:52:36.696" v="237" actId="478"/>
          <ac:picMkLst>
            <pc:docMk/>
            <pc:sldMk cId="1528294324" sldId="264"/>
            <ac:picMk id="18" creationId="{4411A077-54DD-4C2D-94FC-3F2D118BEB28}"/>
          </ac:picMkLst>
        </pc:picChg>
        <pc:picChg chg="del">
          <ac:chgData name=" " userId="16e9bc068a9a693a" providerId="LiveId" clId="{CA9E75EE-8C6E-4DAF-8C89-32B03AE0DA17}" dt="2019-12-02T08:52:36.696" v="237" actId="478"/>
          <ac:picMkLst>
            <pc:docMk/>
            <pc:sldMk cId="1528294324" sldId="264"/>
            <ac:picMk id="22" creationId="{BCEA1B41-3BFA-49FB-AFA6-C9EF2BC300BA}"/>
          </ac:picMkLst>
        </pc:picChg>
        <pc:picChg chg="del">
          <ac:chgData name=" " userId="16e9bc068a9a693a" providerId="LiveId" clId="{CA9E75EE-8C6E-4DAF-8C89-32B03AE0DA17}" dt="2019-12-02T08:52:36.696" v="237" actId="478"/>
          <ac:picMkLst>
            <pc:docMk/>
            <pc:sldMk cId="1528294324" sldId="264"/>
            <ac:picMk id="23" creationId="{A8618B83-7B55-490D-B23E-B8224AE5A6F6}"/>
          </ac:picMkLst>
        </pc:picChg>
        <pc:picChg chg="del">
          <ac:chgData name=" " userId="16e9bc068a9a693a" providerId="LiveId" clId="{CA9E75EE-8C6E-4DAF-8C89-32B03AE0DA17}" dt="2019-12-02T08:52:36.696" v="237" actId="478"/>
          <ac:picMkLst>
            <pc:docMk/>
            <pc:sldMk cId="1528294324" sldId="264"/>
            <ac:picMk id="24" creationId="{750ED865-BF13-49FB-9A03-E8668DB2A2F2}"/>
          </ac:picMkLst>
        </pc:picChg>
        <pc:picChg chg="del">
          <ac:chgData name=" " userId="16e9bc068a9a693a" providerId="LiveId" clId="{CA9E75EE-8C6E-4DAF-8C89-32B03AE0DA17}" dt="2019-12-02T08:52:36.696" v="237" actId="478"/>
          <ac:picMkLst>
            <pc:docMk/>
            <pc:sldMk cId="1528294324" sldId="264"/>
            <ac:picMk id="25" creationId="{EAFB6FB3-F2B8-436D-8FB2-21F34F62B234}"/>
          </ac:picMkLst>
        </pc:picChg>
        <pc:picChg chg="del">
          <ac:chgData name=" " userId="16e9bc068a9a693a" providerId="LiveId" clId="{CA9E75EE-8C6E-4DAF-8C89-32B03AE0DA17}" dt="2019-12-02T08:52:36.696" v="237" actId="478"/>
          <ac:picMkLst>
            <pc:docMk/>
            <pc:sldMk cId="1528294324" sldId="264"/>
            <ac:picMk id="26" creationId="{4F0FB00D-0530-421A-A29F-0AB96FB83C01}"/>
          </ac:picMkLst>
        </pc:picChg>
        <pc:picChg chg="add del mod ord">
          <ac:chgData name=" " userId="16e9bc068a9a693a" providerId="LiveId" clId="{CA9E75EE-8C6E-4DAF-8C89-32B03AE0DA17}" dt="2019-12-13T05:31:09.363" v="3140" actId="478"/>
          <ac:picMkLst>
            <pc:docMk/>
            <pc:sldMk cId="1528294324" sldId="264"/>
            <ac:picMk id="28" creationId="{969F85DF-117D-4364-8AFF-0E78D8075F02}"/>
          </ac:picMkLst>
        </pc:picChg>
        <pc:picChg chg="add mod modCrop">
          <ac:chgData name=" " userId="16e9bc068a9a693a" providerId="LiveId" clId="{CA9E75EE-8C6E-4DAF-8C89-32B03AE0DA17}" dt="2019-12-09T04:54:29.117" v="2684" actId="1076"/>
          <ac:picMkLst>
            <pc:docMk/>
            <pc:sldMk cId="1528294324" sldId="264"/>
            <ac:picMk id="29" creationId="{DDEA6C17-F030-4FEF-B1C4-2F4BDCC9F424}"/>
          </ac:picMkLst>
        </pc:picChg>
        <pc:picChg chg="add">
          <ac:chgData name=" " userId="16e9bc068a9a693a" providerId="LiveId" clId="{CA9E75EE-8C6E-4DAF-8C89-32B03AE0DA17}" dt="2019-12-02T08:52:38.170" v="238"/>
          <ac:picMkLst>
            <pc:docMk/>
            <pc:sldMk cId="1528294324" sldId="264"/>
            <ac:picMk id="96" creationId="{C261D744-DCDB-4E05-93AC-FF1815C9D6D0}"/>
          </ac:picMkLst>
        </pc:picChg>
        <pc:picChg chg="add">
          <ac:chgData name=" " userId="16e9bc068a9a693a" providerId="LiveId" clId="{CA9E75EE-8C6E-4DAF-8C89-32B03AE0DA17}" dt="2019-12-02T08:52:38.170" v="238"/>
          <ac:picMkLst>
            <pc:docMk/>
            <pc:sldMk cId="1528294324" sldId="264"/>
            <ac:picMk id="98" creationId="{6873CC8D-9B3C-471A-B3A8-9097A88DFF5C}"/>
          </ac:picMkLst>
        </pc:picChg>
        <pc:picChg chg="del">
          <ac:chgData name=" " userId="16e9bc068a9a693a" providerId="LiveId" clId="{CA9E75EE-8C6E-4DAF-8C89-32B03AE0DA17}" dt="2019-12-02T08:52:36.696" v="237" actId="478"/>
          <ac:picMkLst>
            <pc:docMk/>
            <pc:sldMk cId="1528294324" sldId="264"/>
            <ac:picMk id="107" creationId="{44655FCC-1A67-48B0-B541-1FA5C3B91B43}"/>
          </ac:picMkLst>
        </pc:picChg>
        <pc:picChg chg="del">
          <ac:chgData name=" " userId="16e9bc068a9a693a" providerId="LiveId" clId="{CA9E75EE-8C6E-4DAF-8C89-32B03AE0DA17}" dt="2019-12-02T08:52:36.696" v="237" actId="478"/>
          <ac:picMkLst>
            <pc:docMk/>
            <pc:sldMk cId="1528294324" sldId="264"/>
            <ac:picMk id="123" creationId="{8A1F1D86-05AB-46EC-9B95-B01A6EB7113A}"/>
          </ac:picMkLst>
        </pc:picChg>
        <pc:picChg chg="del">
          <ac:chgData name=" " userId="16e9bc068a9a693a" providerId="LiveId" clId="{CA9E75EE-8C6E-4DAF-8C89-32B03AE0DA17}" dt="2019-12-02T08:52:36.696" v="237" actId="478"/>
          <ac:picMkLst>
            <pc:docMk/>
            <pc:sldMk cId="1528294324" sldId="264"/>
            <ac:picMk id="131" creationId="{96EF4219-A895-4F6D-80AA-367F1E7038A9}"/>
          </ac:picMkLst>
        </pc:picChg>
        <pc:cxnChg chg="del mod">
          <ac:chgData name=" " userId="16e9bc068a9a693a" providerId="LiveId" clId="{CA9E75EE-8C6E-4DAF-8C89-32B03AE0DA17}" dt="2019-12-02T08:52:36.696" v="237" actId="478"/>
          <ac:cxnSpMkLst>
            <pc:docMk/>
            <pc:sldMk cId="1528294324" sldId="264"/>
            <ac:cxnSpMk id="6" creationId="{E261F533-96AC-4009-9772-6C86F9B82293}"/>
          </ac:cxnSpMkLst>
        </pc:cxnChg>
        <pc:cxnChg chg="add mod">
          <ac:chgData name=" " userId="16e9bc068a9a693a" providerId="LiveId" clId="{CA9E75EE-8C6E-4DAF-8C89-32B03AE0DA17}" dt="2019-12-09T04:54:29.117" v="2684" actId="1076"/>
          <ac:cxnSpMkLst>
            <pc:docMk/>
            <pc:sldMk cId="1528294324" sldId="264"/>
            <ac:cxnSpMk id="7" creationId="{022324AC-A568-461C-B3E0-8CC3B8A9A0A1}"/>
          </ac:cxnSpMkLst>
        </pc:cxnChg>
        <pc:cxnChg chg="add del mod">
          <ac:chgData name=" " userId="16e9bc068a9a693a" providerId="LiveId" clId="{CA9E75EE-8C6E-4DAF-8C89-32B03AE0DA17}" dt="2019-12-09T05:09:31.364" v="2719" actId="478"/>
          <ac:cxnSpMkLst>
            <pc:docMk/>
            <pc:sldMk cId="1528294324" sldId="264"/>
            <ac:cxnSpMk id="10" creationId="{C9BC6474-BA04-4A87-AE89-3205EA86111E}"/>
          </ac:cxnSpMkLst>
        </pc:cxnChg>
        <pc:cxnChg chg="add mod">
          <ac:chgData name=" " userId="16e9bc068a9a693a" providerId="LiveId" clId="{CA9E75EE-8C6E-4DAF-8C89-32B03AE0DA17}" dt="2019-12-09T05:26:43.259" v="2799" actId="1038"/>
          <ac:cxnSpMkLst>
            <pc:docMk/>
            <pc:sldMk cId="1528294324" sldId="264"/>
            <ac:cxnSpMk id="14" creationId="{D6F91F8E-4806-4206-A998-438F3039B673}"/>
          </ac:cxnSpMkLst>
        </pc:cxnChg>
        <pc:cxnChg chg="add mod">
          <ac:chgData name=" " userId="16e9bc068a9a693a" providerId="LiveId" clId="{CA9E75EE-8C6E-4DAF-8C89-32B03AE0DA17}" dt="2019-12-13T05:31:09.363" v="3140" actId="478"/>
          <ac:cxnSpMkLst>
            <pc:docMk/>
            <pc:sldMk cId="1528294324" sldId="264"/>
            <ac:cxnSpMk id="17" creationId="{99CCD589-243F-405B-BAC4-A09DE9ABCDE4}"/>
          </ac:cxnSpMkLst>
        </pc:cxnChg>
        <pc:cxnChg chg="add del mod">
          <ac:chgData name=" " userId="16e9bc068a9a693a" providerId="LiveId" clId="{CA9E75EE-8C6E-4DAF-8C89-32B03AE0DA17}" dt="2019-12-09T05:03:41.541" v="2713" actId="478"/>
          <ac:cxnSpMkLst>
            <pc:docMk/>
            <pc:sldMk cId="1528294324" sldId="264"/>
            <ac:cxnSpMk id="23" creationId="{9731B145-E3D0-4366-9C7D-E5AC18EBBBAF}"/>
          </ac:cxnSpMkLst>
        </pc:cxnChg>
        <pc:cxnChg chg="del mod">
          <ac:chgData name=" " userId="16e9bc068a9a693a" providerId="LiveId" clId="{CA9E75EE-8C6E-4DAF-8C89-32B03AE0DA17}" dt="2019-12-02T08:52:36.696" v="237" actId="478"/>
          <ac:cxnSpMkLst>
            <pc:docMk/>
            <pc:sldMk cId="1528294324" sldId="264"/>
            <ac:cxnSpMk id="69" creationId="{47D471C5-0FC0-49C6-923F-404883ABE6CF}"/>
          </ac:cxnSpMkLst>
        </pc:cxnChg>
        <pc:cxnChg chg="del mod">
          <ac:chgData name=" " userId="16e9bc068a9a693a" providerId="LiveId" clId="{CA9E75EE-8C6E-4DAF-8C89-32B03AE0DA17}" dt="2019-12-02T08:52:36.696" v="237" actId="478"/>
          <ac:cxnSpMkLst>
            <pc:docMk/>
            <pc:sldMk cId="1528294324" sldId="264"/>
            <ac:cxnSpMk id="74" creationId="{A89383EB-4BE0-472F-A6EA-3CB5B6D268F7}"/>
          </ac:cxnSpMkLst>
        </pc:cxnChg>
        <pc:cxnChg chg="del mod">
          <ac:chgData name=" " userId="16e9bc068a9a693a" providerId="LiveId" clId="{CA9E75EE-8C6E-4DAF-8C89-32B03AE0DA17}" dt="2019-12-02T08:52:36.696" v="237" actId="478"/>
          <ac:cxnSpMkLst>
            <pc:docMk/>
            <pc:sldMk cId="1528294324" sldId="264"/>
            <ac:cxnSpMk id="79" creationId="{2CD09233-E25A-49E4-AD5F-7F5C4AE71AC7}"/>
          </ac:cxnSpMkLst>
        </pc:cxnChg>
        <pc:cxnChg chg="del mod">
          <ac:chgData name=" " userId="16e9bc068a9a693a" providerId="LiveId" clId="{CA9E75EE-8C6E-4DAF-8C89-32B03AE0DA17}" dt="2019-12-02T08:52:36.696" v="237" actId="478"/>
          <ac:cxnSpMkLst>
            <pc:docMk/>
            <pc:sldMk cId="1528294324" sldId="264"/>
            <ac:cxnSpMk id="82" creationId="{D3952F40-CCFA-4AD9-B8AB-DC999BED8A79}"/>
          </ac:cxnSpMkLst>
        </pc:cxnChg>
        <pc:cxnChg chg="del mod">
          <ac:chgData name=" " userId="16e9bc068a9a693a" providerId="LiveId" clId="{CA9E75EE-8C6E-4DAF-8C89-32B03AE0DA17}" dt="2019-12-02T08:52:36.696" v="237" actId="478"/>
          <ac:cxnSpMkLst>
            <pc:docMk/>
            <pc:sldMk cId="1528294324" sldId="264"/>
            <ac:cxnSpMk id="88" creationId="{7476E2FA-6ADD-4E44-B1B8-BCE0C1038580}"/>
          </ac:cxnSpMkLst>
        </pc:cxnChg>
        <pc:cxnChg chg="del mod">
          <ac:chgData name=" " userId="16e9bc068a9a693a" providerId="LiveId" clId="{CA9E75EE-8C6E-4DAF-8C89-32B03AE0DA17}" dt="2019-12-02T08:52:36.696" v="237" actId="478"/>
          <ac:cxnSpMkLst>
            <pc:docMk/>
            <pc:sldMk cId="1528294324" sldId="264"/>
            <ac:cxnSpMk id="91" creationId="{FD0CB9E2-317E-4A31-BED1-D81096CA0B68}"/>
          </ac:cxnSpMkLst>
        </pc:cxnChg>
        <pc:cxnChg chg="del mod">
          <ac:chgData name=" " userId="16e9bc068a9a693a" providerId="LiveId" clId="{CA9E75EE-8C6E-4DAF-8C89-32B03AE0DA17}" dt="2019-12-02T08:52:36.696" v="237" actId="478"/>
          <ac:cxnSpMkLst>
            <pc:docMk/>
            <pc:sldMk cId="1528294324" sldId="264"/>
            <ac:cxnSpMk id="103" creationId="{02167C05-E7A9-44A3-B9C6-32C1878E0B6C}"/>
          </ac:cxnSpMkLst>
        </pc:cxnChg>
        <pc:cxnChg chg="del mod">
          <ac:chgData name=" " userId="16e9bc068a9a693a" providerId="LiveId" clId="{CA9E75EE-8C6E-4DAF-8C89-32B03AE0DA17}" dt="2019-12-02T08:52:36.696" v="237" actId="478"/>
          <ac:cxnSpMkLst>
            <pc:docMk/>
            <pc:sldMk cId="1528294324" sldId="264"/>
            <ac:cxnSpMk id="111" creationId="{62223051-50E0-4495-BEEE-94EA62C01EC7}"/>
          </ac:cxnSpMkLst>
        </pc:cxnChg>
        <pc:cxnChg chg="del mod">
          <ac:chgData name=" " userId="16e9bc068a9a693a" providerId="LiveId" clId="{CA9E75EE-8C6E-4DAF-8C89-32B03AE0DA17}" dt="2019-12-02T08:52:36.696" v="237" actId="478"/>
          <ac:cxnSpMkLst>
            <pc:docMk/>
            <pc:sldMk cId="1528294324" sldId="264"/>
            <ac:cxnSpMk id="122" creationId="{D8301C50-9599-4B37-A5B6-831FA7BA3D43}"/>
          </ac:cxnSpMkLst>
        </pc:cxnChg>
        <pc:cxnChg chg="del mod">
          <ac:chgData name=" " userId="16e9bc068a9a693a" providerId="LiveId" clId="{CA9E75EE-8C6E-4DAF-8C89-32B03AE0DA17}" dt="2019-12-02T08:52:36.696" v="237" actId="478"/>
          <ac:cxnSpMkLst>
            <pc:docMk/>
            <pc:sldMk cId="1528294324" sldId="264"/>
            <ac:cxnSpMk id="127" creationId="{C57777AC-2DF0-4C42-B660-E31FEC204F6A}"/>
          </ac:cxnSpMkLst>
        </pc:cxnChg>
        <pc:cxnChg chg="del mod">
          <ac:chgData name=" " userId="16e9bc068a9a693a" providerId="LiveId" clId="{CA9E75EE-8C6E-4DAF-8C89-32B03AE0DA17}" dt="2019-12-02T08:52:36.696" v="237" actId="478"/>
          <ac:cxnSpMkLst>
            <pc:docMk/>
            <pc:sldMk cId="1528294324" sldId="264"/>
            <ac:cxnSpMk id="134" creationId="{62615AD1-FEC5-4A6F-9395-F58343032552}"/>
          </ac:cxnSpMkLst>
        </pc:cxnChg>
        <pc:cxnChg chg="del mod">
          <ac:chgData name=" " userId="16e9bc068a9a693a" providerId="LiveId" clId="{CA9E75EE-8C6E-4DAF-8C89-32B03AE0DA17}" dt="2019-12-02T08:52:36.696" v="237" actId="478"/>
          <ac:cxnSpMkLst>
            <pc:docMk/>
            <pc:sldMk cId="1528294324" sldId="264"/>
            <ac:cxnSpMk id="145" creationId="{69FEB1E7-8A83-43C3-83B9-F04F74A071A4}"/>
          </ac:cxnSpMkLst>
        </pc:cxnChg>
        <pc:cxnChg chg="del">
          <ac:chgData name=" " userId="16e9bc068a9a693a" providerId="LiveId" clId="{CA9E75EE-8C6E-4DAF-8C89-32B03AE0DA17}" dt="2019-12-02T08:52:36.696" v="237" actId="478"/>
          <ac:cxnSpMkLst>
            <pc:docMk/>
            <pc:sldMk cId="1528294324" sldId="264"/>
            <ac:cxnSpMk id="147" creationId="{EAD68090-0619-4BA5-A9D5-9B39A10FEBFE}"/>
          </ac:cxnSpMkLst>
        </pc:cxnChg>
        <pc:cxnChg chg="del mod">
          <ac:chgData name=" " userId="16e9bc068a9a693a" providerId="LiveId" clId="{CA9E75EE-8C6E-4DAF-8C89-32B03AE0DA17}" dt="2019-12-02T08:52:36.696" v="237" actId="478"/>
          <ac:cxnSpMkLst>
            <pc:docMk/>
            <pc:sldMk cId="1528294324" sldId="264"/>
            <ac:cxnSpMk id="148" creationId="{4752C96B-B448-42A2-9DC2-378453FE4B30}"/>
          </ac:cxnSpMkLst>
        </pc:cxnChg>
        <pc:cxnChg chg="add mod">
          <ac:chgData name=" " userId="16e9bc068a9a693a" providerId="LiveId" clId="{CA9E75EE-8C6E-4DAF-8C89-32B03AE0DA17}" dt="2019-12-09T04:54:29.117" v="2684" actId="1076"/>
          <ac:cxnSpMkLst>
            <pc:docMk/>
            <pc:sldMk cId="1528294324" sldId="264"/>
            <ac:cxnSpMk id="152" creationId="{3F328F5B-DA1C-4952-A9B6-9E94A10BC716}"/>
          </ac:cxnSpMkLst>
        </pc:cxnChg>
        <pc:cxnChg chg="add mod">
          <ac:chgData name=" " userId="16e9bc068a9a693a" providerId="LiveId" clId="{CA9E75EE-8C6E-4DAF-8C89-32B03AE0DA17}" dt="2019-12-09T04:54:29.117" v="2684" actId="1076"/>
          <ac:cxnSpMkLst>
            <pc:docMk/>
            <pc:sldMk cId="1528294324" sldId="264"/>
            <ac:cxnSpMk id="155" creationId="{F59C51A9-5876-4C86-85D8-7D589258D164}"/>
          </ac:cxnSpMkLst>
        </pc:cxnChg>
      </pc:sldChg>
      <pc:sldChg chg="addSp delSp modSp">
        <pc:chgData name=" " userId="16e9bc068a9a693a" providerId="LiveId" clId="{CA9E75EE-8C6E-4DAF-8C89-32B03AE0DA17}" dt="2019-12-13T08:21:41.965" v="3523" actId="2711"/>
        <pc:sldMkLst>
          <pc:docMk/>
          <pc:sldMk cId="1815555607" sldId="267"/>
        </pc:sldMkLst>
        <pc:spChg chg="del">
          <ac:chgData name=" " userId="16e9bc068a9a693a" providerId="LiveId" clId="{CA9E75EE-8C6E-4DAF-8C89-32B03AE0DA17}" dt="2019-12-02T07:45:27.263" v="66" actId="478"/>
          <ac:spMkLst>
            <pc:docMk/>
            <pc:sldMk cId="1815555607" sldId="267"/>
            <ac:spMk id="8" creationId="{D679BA6D-01F1-40EE-9241-8396E87467C9}"/>
          </ac:spMkLst>
        </pc:spChg>
        <pc:spChg chg="mod">
          <ac:chgData name=" " userId="16e9bc068a9a693a" providerId="LiveId" clId="{CA9E75EE-8C6E-4DAF-8C89-32B03AE0DA17}" dt="2019-12-06T07:19:32.186" v="2114"/>
          <ac:spMkLst>
            <pc:docMk/>
            <pc:sldMk cId="1815555607" sldId="267"/>
            <ac:spMk id="9" creationId="{2D18A613-1E04-4F5F-A57C-BF8542C9105F}"/>
          </ac:spMkLst>
        </pc:spChg>
        <pc:spChg chg="add">
          <ac:chgData name=" " userId="16e9bc068a9a693a" providerId="LiveId" clId="{CA9E75EE-8C6E-4DAF-8C89-32B03AE0DA17}" dt="2019-12-02T07:45:27.495" v="67"/>
          <ac:spMkLst>
            <pc:docMk/>
            <pc:sldMk cId="1815555607" sldId="267"/>
            <ac:spMk id="26" creationId="{D89711B1-9E01-40E9-B717-DC51339555E1}"/>
          </ac:spMkLst>
        </pc:spChg>
        <pc:spChg chg="add">
          <ac:chgData name=" " userId="16e9bc068a9a693a" providerId="LiveId" clId="{CA9E75EE-8C6E-4DAF-8C89-32B03AE0DA17}" dt="2019-12-02T07:48:06.157" v="140"/>
          <ac:spMkLst>
            <pc:docMk/>
            <pc:sldMk cId="1815555607" sldId="267"/>
            <ac:spMk id="27" creationId="{0B88A322-5737-4048-937D-E267D3CEF3B7}"/>
          </ac:spMkLst>
        </pc:spChg>
        <pc:spChg chg="mod">
          <ac:chgData name=" " userId="16e9bc068a9a693a" providerId="LiveId" clId="{CA9E75EE-8C6E-4DAF-8C89-32B03AE0DA17}" dt="2019-12-06T07:33:16.610" v="2224" actId="20577"/>
          <ac:spMkLst>
            <pc:docMk/>
            <pc:sldMk cId="1815555607" sldId="267"/>
            <ac:spMk id="36" creationId="{1F1D4A6D-1F3C-42E6-824E-6EF72D3898AB}"/>
          </ac:spMkLst>
        </pc:spChg>
        <pc:grpChg chg="mod">
          <ac:chgData name=" " userId="16e9bc068a9a693a" providerId="LiveId" clId="{CA9E75EE-8C6E-4DAF-8C89-32B03AE0DA17}" dt="2019-12-06T07:24:36.495" v="2190" actId="1076"/>
          <ac:grpSpMkLst>
            <pc:docMk/>
            <pc:sldMk cId="1815555607" sldId="267"/>
            <ac:grpSpMk id="13" creationId="{41C646B8-4E5A-4099-907A-B3917B979022}"/>
          </ac:grpSpMkLst>
        </pc:grpChg>
        <pc:grpChg chg="mod">
          <ac:chgData name=" " userId="16e9bc068a9a693a" providerId="LiveId" clId="{CA9E75EE-8C6E-4DAF-8C89-32B03AE0DA17}" dt="2019-12-06T07:32:59.063" v="2219" actId="1076"/>
          <ac:grpSpMkLst>
            <pc:docMk/>
            <pc:sldMk cId="1815555607" sldId="267"/>
            <ac:grpSpMk id="29" creationId="{8380D9E8-D2D9-4CC8-8442-078248B03FDD}"/>
          </ac:grpSpMkLst>
        </pc:grpChg>
        <pc:grpChg chg="add mod">
          <ac:chgData name=" " userId="16e9bc068a9a693a" providerId="LiveId" clId="{CA9E75EE-8C6E-4DAF-8C89-32B03AE0DA17}" dt="2019-12-06T07:33:14.111" v="2222" actId="1076"/>
          <ac:grpSpMkLst>
            <pc:docMk/>
            <pc:sldMk cId="1815555607" sldId="267"/>
            <ac:grpSpMk id="34" creationId="{5DD8B895-09E6-46D3-A0F6-6EF1AC0A6ECB}"/>
          </ac:grpSpMkLst>
        </pc:grpChg>
        <pc:graphicFrameChg chg="mod modGraphic">
          <ac:chgData name=" " userId="16e9bc068a9a693a" providerId="LiveId" clId="{CA9E75EE-8C6E-4DAF-8C89-32B03AE0DA17}" dt="2019-12-13T08:21:41.965" v="3523" actId="2711"/>
          <ac:graphicFrameMkLst>
            <pc:docMk/>
            <pc:sldMk cId="1815555607" sldId="267"/>
            <ac:graphicFrameMk id="12" creationId="{08A499AD-49B1-46F1-A8F3-3CD3A4BBE4AA}"/>
          </ac:graphicFrameMkLst>
        </pc:graphicFrameChg>
        <pc:picChg chg="del">
          <ac:chgData name=" " userId="16e9bc068a9a693a" providerId="LiveId" clId="{CA9E75EE-8C6E-4DAF-8C89-32B03AE0DA17}" dt="2019-12-06T07:22:43.414" v="2165" actId="478"/>
          <ac:picMkLst>
            <pc:docMk/>
            <pc:sldMk cId="1815555607" sldId="267"/>
            <ac:picMk id="5" creationId="{987D350D-4A05-422D-8980-D394BB73B1E3}"/>
          </ac:picMkLst>
        </pc:picChg>
        <pc:picChg chg="add del mod">
          <ac:chgData name=" " userId="16e9bc068a9a693a" providerId="LiveId" clId="{CA9E75EE-8C6E-4DAF-8C89-32B03AE0DA17}" dt="2019-12-06T07:22:17.280" v="2152"/>
          <ac:picMkLst>
            <pc:docMk/>
            <pc:sldMk cId="1815555607" sldId="267"/>
            <ac:picMk id="28" creationId="{C951AB4A-AE81-4868-A9B1-E398C9DC2203}"/>
          </ac:picMkLst>
        </pc:picChg>
        <pc:picChg chg="add del mod">
          <ac:chgData name=" " userId="16e9bc068a9a693a" providerId="LiveId" clId="{CA9E75EE-8C6E-4DAF-8C89-32B03AE0DA17}" dt="2019-12-06T07:22:17.280" v="2152"/>
          <ac:picMkLst>
            <pc:docMk/>
            <pc:sldMk cId="1815555607" sldId="267"/>
            <ac:picMk id="32" creationId="{4DE3993F-A27A-4CAB-A957-F861E6C29B63}"/>
          </ac:picMkLst>
        </pc:picChg>
        <pc:picChg chg="add mod ord">
          <ac:chgData name=" " userId="16e9bc068a9a693a" providerId="LiveId" clId="{CA9E75EE-8C6E-4DAF-8C89-32B03AE0DA17}" dt="2019-12-06T07:32:29.603" v="2210" actId="1076"/>
          <ac:picMkLst>
            <pc:docMk/>
            <pc:sldMk cId="1815555607" sldId="267"/>
            <ac:picMk id="33" creationId="{6A8C2928-E5AE-47C1-8C82-B99A0C9F5550}"/>
          </ac:picMkLst>
        </pc:picChg>
        <pc:cxnChg chg="mod">
          <ac:chgData name=" " userId="16e9bc068a9a693a" providerId="LiveId" clId="{CA9E75EE-8C6E-4DAF-8C89-32B03AE0DA17}" dt="2019-12-06T07:29:03.941" v="2203" actId="14100"/>
          <ac:cxnSpMkLst>
            <pc:docMk/>
            <pc:sldMk cId="1815555607" sldId="267"/>
            <ac:cxnSpMk id="14" creationId="{FE156547-5105-4BC7-8DFF-4F2598424FC7}"/>
          </ac:cxnSpMkLst>
        </pc:cxnChg>
        <pc:cxnChg chg="mod">
          <ac:chgData name=" " userId="16e9bc068a9a693a" providerId="LiveId" clId="{CA9E75EE-8C6E-4DAF-8C89-32B03AE0DA17}" dt="2019-12-06T07:29:31.878" v="2204" actId="14100"/>
          <ac:cxnSpMkLst>
            <pc:docMk/>
            <pc:sldMk cId="1815555607" sldId="267"/>
            <ac:cxnSpMk id="24" creationId="{6366414D-08A5-41BC-84B7-D5EC2CA47EC0}"/>
          </ac:cxnSpMkLst>
        </pc:cxnChg>
        <pc:cxnChg chg="mod">
          <ac:chgData name=" " userId="16e9bc068a9a693a" providerId="LiveId" clId="{CA9E75EE-8C6E-4DAF-8C89-32B03AE0DA17}" dt="2019-12-06T07:33:03.534" v="2220" actId="14100"/>
          <ac:cxnSpMkLst>
            <pc:docMk/>
            <pc:sldMk cId="1815555607" sldId="267"/>
            <ac:cxnSpMk id="30" creationId="{C6B67D93-612B-4DCC-89AF-A1E9FEB42457}"/>
          </ac:cxnSpMkLst>
        </pc:cxnChg>
        <pc:cxnChg chg="mod">
          <ac:chgData name=" " userId="16e9bc068a9a693a" providerId="LiveId" clId="{CA9E75EE-8C6E-4DAF-8C89-32B03AE0DA17}" dt="2019-12-06T07:33:16.610" v="2224" actId="20577"/>
          <ac:cxnSpMkLst>
            <pc:docMk/>
            <pc:sldMk cId="1815555607" sldId="267"/>
            <ac:cxnSpMk id="35" creationId="{05576369-22E2-4795-8699-A2649C191183}"/>
          </ac:cxnSpMkLst>
        </pc:cxnChg>
      </pc:sldChg>
      <pc:sldChg chg="addSp delSp modSp">
        <pc:chgData name=" " userId="16e9bc068a9a693a" providerId="LiveId" clId="{CA9E75EE-8C6E-4DAF-8C89-32B03AE0DA17}" dt="2019-12-13T08:45:59.571" v="4569"/>
        <pc:sldMkLst>
          <pc:docMk/>
          <pc:sldMk cId="652820393" sldId="268"/>
        </pc:sldMkLst>
        <pc:spChg chg="del">
          <ac:chgData name=" " userId="16e9bc068a9a693a" providerId="LiveId" clId="{CA9E75EE-8C6E-4DAF-8C89-32B03AE0DA17}" dt="2019-12-02T07:45:30.504" v="68" actId="478"/>
          <ac:spMkLst>
            <pc:docMk/>
            <pc:sldMk cId="652820393" sldId="268"/>
            <ac:spMk id="8" creationId="{D679BA6D-01F1-40EE-9241-8396E87467C9}"/>
          </ac:spMkLst>
        </pc:spChg>
        <pc:spChg chg="mod">
          <ac:chgData name=" " userId="16e9bc068a9a693a" providerId="LiveId" clId="{CA9E75EE-8C6E-4DAF-8C89-32B03AE0DA17}" dt="2019-12-13T08:40:23.302" v="4214"/>
          <ac:spMkLst>
            <pc:docMk/>
            <pc:sldMk cId="652820393" sldId="268"/>
            <ac:spMk id="9" creationId="{2D18A613-1E04-4F5F-A57C-BF8542C9105F}"/>
          </ac:spMkLst>
        </pc:spChg>
        <pc:spChg chg="add">
          <ac:chgData name=" " userId="16e9bc068a9a693a" providerId="LiveId" clId="{CA9E75EE-8C6E-4DAF-8C89-32B03AE0DA17}" dt="2019-12-02T07:45:30.727" v="69"/>
          <ac:spMkLst>
            <pc:docMk/>
            <pc:sldMk cId="652820393" sldId="268"/>
            <ac:spMk id="21" creationId="{F0B35BED-0F1E-4ED0-A147-012E2C90B08F}"/>
          </ac:spMkLst>
        </pc:spChg>
        <pc:spChg chg="add">
          <ac:chgData name=" " userId="16e9bc068a9a693a" providerId="LiveId" clId="{CA9E75EE-8C6E-4DAF-8C89-32B03AE0DA17}" dt="2019-12-02T07:48:07.550" v="141"/>
          <ac:spMkLst>
            <pc:docMk/>
            <pc:sldMk cId="652820393" sldId="268"/>
            <ac:spMk id="22" creationId="{F7771FD8-8B6E-4FA2-9694-616575FB3792}"/>
          </ac:spMkLst>
        </pc:spChg>
        <pc:spChg chg="mod">
          <ac:chgData name=" " userId="16e9bc068a9a693a" providerId="LiveId" clId="{CA9E75EE-8C6E-4DAF-8C89-32B03AE0DA17}" dt="2019-12-06T07:34:12.296" v="2241" actId="20577"/>
          <ac:spMkLst>
            <pc:docMk/>
            <pc:sldMk cId="652820393" sldId="268"/>
            <ac:spMk id="26" creationId="{3AD345BF-ED2A-4BED-B6C0-EBD2D2B970AD}"/>
          </ac:spMkLst>
        </pc:spChg>
        <pc:spChg chg="mod">
          <ac:chgData name=" " userId="16e9bc068a9a693a" providerId="LiveId" clId="{CA9E75EE-8C6E-4DAF-8C89-32B03AE0DA17}" dt="2019-12-06T07:34:21.613" v="2245" actId="20577"/>
          <ac:spMkLst>
            <pc:docMk/>
            <pc:sldMk cId="652820393" sldId="268"/>
            <ac:spMk id="36" creationId="{8A7DE0DF-3F5E-48A6-A891-60E51A01EAC4}"/>
          </ac:spMkLst>
        </pc:spChg>
        <pc:spChg chg="mod">
          <ac:chgData name=" " userId="16e9bc068a9a693a" providerId="LiveId" clId="{CA9E75EE-8C6E-4DAF-8C89-32B03AE0DA17}" dt="2019-12-06T07:35:01.229" v="2259" actId="20577"/>
          <ac:spMkLst>
            <pc:docMk/>
            <pc:sldMk cId="652820393" sldId="268"/>
            <ac:spMk id="42" creationId="{9456F8C4-2326-4FC6-9BCA-BF7144CE4D21}"/>
          </ac:spMkLst>
        </pc:spChg>
        <pc:spChg chg="mod">
          <ac:chgData name=" " userId="16e9bc068a9a693a" providerId="LiveId" clId="{CA9E75EE-8C6E-4DAF-8C89-32B03AE0DA17}" dt="2019-12-13T08:30:56.475" v="3897" actId="20577"/>
          <ac:spMkLst>
            <pc:docMk/>
            <pc:sldMk cId="652820393" sldId="268"/>
            <ac:spMk id="43" creationId="{7ACCFA61-54FE-408A-A5DC-6CA37BFD6B89}"/>
          </ac:spMkLst>
        </pc:spChg>
        <pc:spChg chg="mod">
          <ac:chgData name=" " userId="16e9bc068a9a693a" providerId="LiveId" clId="{CA9E75EE-8C6E-4DAF-8C89-32B03AE0DA17}" dt="2019-12-06T07:35:18.709" v="2263" actId="20577"/>
          <ac:spMkLst>
            <pc:docMk/>
            <pc:sldMk cId="652820393" sldId="268"/>
            <ac:spMk id="49" creationId="{74112984-D5D7-4CB3-B066-871D58ACD921}"/>
          </ac:spMkLst>
        </pc:spChg>
        <pc:spChg chg="mod">
          <ac:chgData name=" " userId="16e9bc068a9a693a" providerId="LiveId" clId="{CA9E75EE-8C6E-4DAF-8C89-32B03AE0DA17}" dt="2019-12-13T08:42:28.170" v="4297" actId="20577"/>
          <ac:spMkLst>
            <pc:docMk/>
            <pc:sldMk cId="652820393" sldId="268"/>
            <ac:spMk id="50" creationId="{E6490E5D-69CA-4B86-9689-4ADEDEF70951}"/>
          </ac:spMkLst>
        </pc:spChg>
        <pc:grpChg chg="mod">
          <ac:chgData name=" " userId="16e9bc068a9a693a" providerId="LiveId" clId="{CA9E75EE-8C6E-4DAF-8C89-32B03AE0DA17}" dt="2019-12-06T07:33:37.665" v="2229" actId="1076"/>
          <ac:grpSpMkLst>
            <pc:docMk/>
            <pc:sldMk cId="652820393" sldId="268"/>
            <ac:grpSpMk id="15" creationId="{D9424407-5E9E-480A-B1AD-1F672605453F}"/>
          </ac:grpSpMkLst>
        </pc:grpChg>
        <pc:grpChg chg="mod">
          <ac:chgData name=" " userId="16e9bc068a9a693a" providerId="LiveId" clId="{CA9E75EE-8C6E-4DAF-8C89-32B03AE0DA17}" dt="2019-12-13T08:42:08.249" v="4286" actId="1076"/>
          <ac:grpSpMkLst>
            <pc:docMk/>
            <pc:sldMk cId="652820393" sldId="268"/>
            <ac:grpSpMk id="18" creationId="{5C95F81F-9CAF-4CE2-8089-6CE72A83D2ED}"/>
          </ac:grpSpMkLst>
        </pc:grpChg>
        <pc:grpChg chg="mod">
          <ac:chgData name=" " userId="16e9bc068a9a693a" providerId="LiveId" clId="{CA9E75EE-8C6E-4DAF-8C89-32B03AE0DA17}" dt="2019-12-13T08:42:11.905" v="4287" actId="1076"/>
          <ac:grpSpMkLst>
            <pc:docMk/>
            <pc:sldMk cId="652820393" sldId="268"/>
            <ac:grpSpMk id="24" creationId="{2E5F53D9-6945-4B2D-ADD2-1EBDC54B3AC0}"/>
          </ac:grpSpMkLst>
        </pc:grpChg>
        <pc:grpChg chg="add del mod">
          <ac:chgData name=" " userId="16e9bc068a9a693a" providerId="LiveId" clId="{CA9E75EE-8C6E-4DAF-8C89-32B03AE0DA17}" dt="2019-12-13T08:42:17.106" v="4289" actId="478"/>
          <ac:grpSpMkLst>
            <pc:docMk/>
            <pc:sldMk cId="652820393" sldId="268"/>
            <ac:grpSpMk id="32" creationId="{140A42BE-911F-45CB-B407-EB720DA53B33}"/>
          </ac:grpSpMkLst>
        </pc:grpChg>
        <pc:grpChg chg="add del mod">
          <ac:chgData name=" " userId="16e9bc068a9a693a" providerId="LiveId" clId="{CA9E75EE-8C6E-4DAF-8C89-32B03AE0DA17}" dt="2019-12-13T08:42:00.610" v="4283" actId="478"/>
          <ac:grpSpMkLst>
            <pc:docMk/>
            <pc:sldMk cId="652820393" sldId="268"/>
            <ac:grpSpMk id="34" creationId="{4CF8F57F-4106-4D45-BAA7-387618478090}"/>
          </ac:grpSpMkLst>
        </pc:grpChg>
        <pc:grpChg chg="add del mod">
          <ac:chgData name=" " userId="16e9bc068a9a693a" providerId="LiveId" clId="{CA9E75EE-8C6E-4DAF-8C89-32B03AE0DA17}" dt="2019-12-13T08:42:02.010" v="4284" actId="478"/>
          <ac:grpSpMkLst>
            <pc:docMk/>
            <pc:sldMk cId="652820393" sldId="268"/>
            <ac:grpSpMk id="37" creationId="{BB3BF4B7-67D3-4A1E-A202-26B76C39EF4A}"/>
          </ac:grpSpMkLst>
        </pc:grpChg>
        <pc:grpChg chg="add del mod">
          <ac:chgData name=" " userId="16e9bc068a9a693a" providerId="LiveId" clId="{CA9E75EE-8C6E-4DAF-8C89-32B03AE0DA17}" dt="2019-12-13T08:42:03.377" v="4285" actId="478"/>
          <ac:grpSpMkLst>
            <pc:docMk/>
            <pc:sldMk cId="652820393" sldId="268"/>
            <ac:grpSpMk id="40" creationId="{506F132A-9F55-4858-A98F-13EAD49C2EB3}"/>
          </ac:grpSpMkLst>
        </pc:grpChg>
        <pc:grpChg chg="add del mod">
          <ac:chgData name=" " userId="16e9bc068a9a693a" providerId="LiveId" clId="{CA9E75EE-8C6E-4DAF-8C89-32B03AE0DA17}" dt="2019-12-06T07:34:55.134" v="2257" actId="478"/>
          <ac:grpSpMkLst>
            <pc:docMk/>
            <pc:sldMk cId="652820393" sldId="268"/>
            <ac:grpSpMk id="44" creationId="{C5C4082E-5ECC-4A98-B625-5E4C43195272}"/>
          </ac:grpSpMkLst>
        </pc:grpChg>
        <pc:grpChg chg="add mod">
          <ac:chgData name=" " userId="16e9bc068a9a693a" providerId="LiveId" clId="{CA9E75EE-8C6E-4DAF-8C89-32B03AE0DA17}" dt="2019-12-13T08:42:23.434" v="4291" actId="1076"/>
          <ac:grpSpMkLst>
            <pc:docMk/>
            <pc:sldMk cId="652820393" sldId="268"/>
            <ac:grpSpMk id="45" creationId="{27B1B9C8-54ED-4DBF-8571-B225BE1BD0CD}"/>
          </ac:grpSpMkLst>
        </pc:grpChg>
        <pc:grpChg chg="add del mod">
          <ac:chgData name=" " userId="16e9bc068a9a693a" providerId="LiveId" clId="{CA9E75EE-8C6E-4DAF-8C89-32B03AE0DA17}" dt="2019-12-13T08:42:15.450" v="4288" actId="478"/>
          <ac:grpSpMkLst>
            <pc:docMk/>
            <pc:sldMk cId="652820393" sldId="268"/>
            <ac:grpSpMk id="47" creationId="{7A75E3A9-C3FD-485B-947B-330683194F0E}"/>
          </ac:grpSpMkLst>
        </pc:grpChg>
        <pc:graphicFrameChg chg="mod modGraphic">
          <ac:chgData name=" " userId="16e9bc068a9a693a" providerId="LiveId" clId="{CA9E75EE-8C6E-4DAF-8C89-32B03AE0DA17}" dt="2019-12-13T08:45:59.571" v="4569"/>
          <ac:graphicFrameMkLst>
            <pc:docMk/>
            <pc:sldMk cId="652820393" sldId="268"/>
            <ac:graphicFrameMk id="12" creationId="{5D2952B5-6211-45F7-B2F0-124CBC3327DC}"/>
          </ac:graphicFrameMkLst>
        </pc:graphicFrameChg>
        <pc:picChg chg="add del">
          <ac:chgData name=" " userId="16e9bc068a9a693a" providerId="LiveId" clId="{CA9E75EE-8C6E-4DAF-8C89-32B03AE0DA17}" dt="2019-12-06T07:22:19.351" v="2154"/>
          <ac:picMkLst>
            <pc:docMk/>
            <pc:sldMk cId="652820393" sldId="268"/>
            <ac:picMk id="23" creationId="{333D41BC-A6EC-4DCA-9C73-50ACAE133A93}"/>
          </ac:picMkLst>
        </pc:picChg>
        <pc:picChg chg="add del">
          <ac:chgData name=" " userId="16e9bc068a9a693a" providerId="LiveId" clId="{CA9E75EE-8C6E-4DAF-8C89-32B03AE0DA17}" dt="2019-12-06T07:22:19.351" v="2154"/>
          <ac:picMkLst>
            <pc:docMk/>
            <pc:sldMk cId="652820393" sldId="268"/>
            <ac:picMk id="27" creationId="{C21EB86D-CE7D-411F-9CCF-C314C9C96803}"/>
          </ac:picMkLst>
        </pc:picChg>
        <pc:picChg chg="add del">
          <ac:chgData name=" " userId="16e9bc068a9a693a" providerId="LiveId" clId="{CA9E75EE-8C6E-4DAF-8C89-32B03AE0DA17}" dt="2019-12-06T07:22:21.799" v="2156"/>
          <ac:picMkLst>
            <pc:docMk/>
            <pc:sldMk cId="652820393" sldId="268"/>
            <ac:picMk id="28" creationId="{CF0E4391-FDDA-4B8E-8480-13D021348598}"/>
          </ac:picMkLst>
        </pc:picChg>
        <pc:picChg chg="del">
          <ac:chgData name=" " userId="16e9bc068a9a693a" providerId="LiveId" clId="{CA9E75EE-8C6E-4DAF-8C89-32B03AE0DA17}" dt="2019-12-06T07:23:01.614" v="2168" actId="478"/>
          <ac:picMkLst>
            <pc:docMk/>
            <pc:sldMk cId="652820393" sldId="268"/>
            <ac:picMk id="29" creationId="{3BC7D6E6-090D-4D18-8A3A-160100CD017E}"/>
          </ac:picMkLst>
        </pc:picChg>
        <pc:picChg chg="add del mod ord">
          <ac:chgData name=" " userId="16e9bc068a9a693a" providerId="LiveId" clId="{CA9E75EE-8C6E-4DAF-8C89-32B03AE0DA17}" dt="2019-12-13T08:40:41.650" v="4219" actId="478"/>
          <ac:picMkLst>
            <pc:docMk/>
            <pc:sldMk cId="652820393" sldId="268"/>
            <ac:picMk id="30" creationId="{113C9DC4-2A4C-4824-AF96-0F523825CF68}"/>
          </ac:picMkLst>
        </pc:picChg>
        <pc:picChg chg="add del">
          <ac:chgData name=" " userId="16e9bc068a9a693a" providerId="LiveId" clId="{CA9E75EE-8C6E-4DAF-8C89-32B03AE0DA17}" dt="2019-12-06T07:22:21.799" v="2156"/>
          <ac:picMkLst>
            <pc:docMk/>
            <pc:sldMk cId="652820393" sldId="268"/>
            <ac:picMk id="30" creationId="{6497A826-44FF-4A08-9FE6-80BFAAD7D9AF}"/>
          </ac:picMkLst>
        </pc:picChg>
        <pc:picChg chg="add del mod ord">
          <ac:chgData name=" " userId="16e9bc068a9a693a" providerId="LiveId" clId="{CA9E75EE-8C6E-4DAF-8C89-32B03AE0DA17}" dt="2019-12-13T08:30:27.203" v="3869" actId="478"/>
          <ac:picMkLst>
            <pc:docMk/>
            <pc:sldMk cId="652820393" sldId="268"/>
            <ac:picMk id="31" creationId="{017B7CA2-6EC3-47DB-B186-5910008FE616}"/>
          </ac:picMkLst>
        </pc:picChg>
        <pc:picChg chg="add del mod">
          <ac:chgData name=" " userId="16e9bc068a9a693a" providerId="LiveId" clId="{CA9E75EE-8C6E-4DAF-8C89-32B03AE0DA17}" dt="2019-12-06T07:22:33.336" v="2162"/>
          <ac:picMkLst>
            <pc:docMk/>
            <pc:sldMk cId="652820393" sldId="268"/>
            <ac:picMk id="32" creationId="{2A222CBB-3C8A-4B57-95D4-8D7AE838692C}"/>
          </ac:picMkLst>
        </pc:picChg>
        <pc:picChg chg="add del mod ord">
          <ac:chgData name=" " userId="16e9bc068a9a693a" providerId="LiveId" clId="{CA9E75EE-8C6E-4DAF-8C89-32B03AE0DA17}" dt="2019-12-06T07:23:26.543" v="2185" actId="478"/>
          <ac:picMkLst>
            <pc:docMk/>
            <pc:sldMk cId="652820393" sldId="268"/>
            <ac:picMk id="33" creationId="{9382F890-A4D2-40B1-92BC-A467EAA00A29}"/>
          </ac:picMkLst>
        </pc:picChg>
        <pc:picChg chg="add mod ord">
          <ac:chgData name=" " userId="16e9bc068a9a693a" providerId="LiveId" clId="{CA9E75EE-8C6E-4DAF-8C89-32B03AE0DA17}" dt="2019-12-13T08:40:40.233" v="4218" actId="167"/>
          <ac:picMkLst>
            <pc:docMk/>
            <pc:sldMk cId="652820393" sldId="268"/>
            <ac:picMk id="44" creationId="{F1B1DE23-5B51-4E45-9858-23804B129951}"/>
          </ac:picMkLst>
        </pc:picChg>
        <pc:cxnChg chg="mod">
          <ac:chgData name=" " userId="16e9bc068a9a693a" providerId="LiveId" clId="{CA9E75EE-8C6E-4DAF-8C89-32B03AE0DA17}" dt="2019-12-06T07:33:34.859" v="2228" actId="14100"/>
          <ac:cxnSpMkLst>
            <pc:docMk/>
            <pc:sldMk cId="652820393" sldId="268"/>
            <ac:cxnSpMk id="16" creationId="{BD1ADA8A-0F6A-4958-B205-E8E806FAE35E}"/>
          </ac:cxnSpMkLst>
        </pc:cxnChg>
        <pc:cxnChg chg="mod">
          <ac:chgData name=" " userId="16e9bc068a9a693a" providerId="LiveId" clId="{CA9E75EE-8C6E-4DAF-8C89-32B03AE0DA17}" dt="2019-12-06T07:34:12.296" v="2241" actId="20577"/>
          <ac:cxnSpMkLst>
            <pc:docMk/>
            <pc:sldMk cId="652820393" sldId="268"/>
            <ac:cxnSpMk id="25" creationId="{94EF57DB-21CD-41DF-A592-EDF42A537F18}"/>
          </ac:cxnSpMkLst>
        </pc:cxnChg>
        <pc:cxnChg chg="mod">
          <ac:chgData name=" " userId="16e9bc068a9a693a" providerId="LiveId" clId="{CA9E75EE-8C6E-4DAF-8C89-32B03AE0DA17}" dt="2019-12-13T08:42:17.106" v="4289" actId="478"/>
          <ac:cxnSpMkLst>
            <pc:docMk/>
            <pc:sldMk cId="652820393" sldId="268"/>
            <ac:cxnSpMk id="33" creationId="{7CEB1B16-8F8E-4CF1-8158-97184BD74D58}"/>
          </ac:cxnSpMkLst>
        </pc:cxnChg>
        <pc:cxnChg chg="mod">
          <ac:chgData name=" " userId="16e9bc068a9a693a" providerId="LiveId" clId="{CA9E75EE-8C6E-4DAF-8C89-32B03AE0DA17}" dt="2019-12-13T08:42:00.610" v="4283" actId="478"/>
          <ac:cxnSpMkLst>
            <pc:docMk/>
            <pc:sldMk cId="652820393" sldId="268"/>
            <ac:cxnSpMk id="35" creationId="{3A2810C1-86D8-44A1-B900-6E49F53E8588}"/>
          </ac:cxnSpMkLst>
        </pc:cxnChg>
        <pc:cxnChg chg="mod">
          <ac:chgData name=" " userId="16e9bc068a9a693a" providerId="LiveId" clId="{CA9E75EE-8C6E-4DAF-8C89-32B03AE0DA17}" dt="2019-12-13T08:42:02.010" v="4284" actId="478"/>
          <ac:cxnSpMkLst>
            <pc:docMk/>
            <pc:sldMk cId="652820393" sldId="268"/>
            <ac:cxnSpMk id="38" creationId="{5247D9E6-DFBA-459D-A4F5-90AA57D8124D}"/>
          </ac:cxnSpMkLst>
        </pc:cxnChg>
        <pc:cxnChg chg="mod">
          <ac:chgData name=" " userId="16e9bc068a9a693a" providerId="LiveId" clId="{CA9E75EE-8C6E-4DAF-8C89-32B03AE0DA17}" dt="2019-12-13T08:42:03.377" v="4285" actId="478"/>
          <ac:cxnSpMkLst>
            <pc:docMk/>
            <pc:sldMk cId="652820393" sldId="268"/>
            <ac:cxnSpMk id="41" creationId="{D78BA37E-F041-4AE9-A635-59CFEDCCE0F1}"/>
          </ac:cxnSpMkLst>
        </pc:cxnChg>
        <pc:cxnChg chg="add del">
          <ac:chgData name=" " userId="16e9bc068a9a693a" providerId="LiveId" clId="{CA9E75EE-8C6E-4DAF-8C89-32B03AE0DA17}" dt="2019-12-06T07:34:44.867" v="2253"/>
          <ac:cxnSpMkLst>
            <pc:docMk/>
            <pc:sldMk cId="652820393" sldId="268"/>
            <ac:cxnSpMk id="43" creationId="{DF5E9164-6918-4C40-B0A8-0B75FE167E20}"/>
          </ac:cxnSpMkLst>
        </pc:cxnChg>
        <pc:cxnChg chg="mod">
          <ac:chgData name=" " userId="16e9bc068a9a693a" providerId="LiveId" clId="{CA9E75EE-8C6E-4DAF-8C89-32B03AE0DA17}" dt="2019-12-06T07:34:55.134" v="2257" actId="478"/>
          <ac:cxnSpMkLst>
            <pc:docMk/>
            <pc:sldMk cId="652820393" sldId="268"/>
            <ac:cxnSpMk id="45" creationId="{80F1F1CD-7045-4689-AB9B-3FDF98D78E51}"/>
          </ac:cxnSpMkLst>
        </pc:cxnChg>
        <pc:cxnChg chg="mod">
          <ac:chgData name=" " userId="16e9bc068a9a693a" providerId="LiveId" clId="{CA9E75EE-8C6E-4DAF-8C89-32B03AE0DA17}" dt="2019-12-13T08:42:28.170" v="4297" actId="20577"/>
          <ac:cxnSpMkLst>
            <pc:docMk/>
            <pc:sldMk cId="652820393" sldId="268"/>
            <ac:cxnSpMk id="46" creationId="{4164FC38-3D4E-45E0-800C-3C27D2180A85}"/>
          </ac:cxnSpMkLst>
        </pc:cxnChg>
        <pc:cxnChg chg="mod">
          <ac:chgData name=" " userId="16e9bc068a9a693a" providerId="LiveId" clId="{CA9E75EE-8C6E-4DAF-8C89-32B03AE0DA17}" dt="2019-12-13T08:42:15.450" v="4288" actId="478"/>
          <ac:cxnSpMkLst>
            <pc:docMk/>
            <pc:sldMk cId="652820393" sldId="268"/>
            <ac:cxnSpMk id="48" creationId="{7FDF8647-C704-4D08-B17D-188E98AF6A80}"/>
          </ac:cxnSpMkLst>
        </pc:cxnChg>
      </pc:sldChg>
      <pc:sldChg chg="addSp delSp modSp">
        <pc:chgData name=" " userId="16e9bc068a9a693a" providerId="LiveId" clId="{CA9E75EE-8C6E-4DAF-8C89-32B03AE0DA17}" dt="2019-12-13T08:39:48.069" v="4197"/>
        <pc:sldMkLst>
          <pc:docMk/>
          <pc:sldMk cId="932206411" sldId="269"/>
        </pc:sldMkLst>
        <pc:spChg chg="del">
          <ac:chgData name=" " userId="16e9bc068a9a693a" providerId="LiveId" clId="{CA9E75EE-8C6E-4DAF-8C89-32B03AE0DA17}" dt="2019-12-02T07:45:33.719" v="70" actId="478"/>
          <ac:spMkLst>
            <pc:docMk/>
            <pc:sldMk cId="932206411" sldId="269"/>
            <ac:spMk id="8" creationId="{D679BA6D-01F1-40EE-9241-8396E87467C9}"/>
          </ac:spMkLst>
        </pc:spChg>
        <pc:spChg chg="mod">
          <ac:chgData name=" " userId="16e9bc068a9a693a" providerId="LiveId" clId="{CA9E75EE-8C6E-4DAF-8C89-32B03AE0DA17}" dt="2019-12-06T07:21:41.600" v="2142"/>
          <ac:spMkLst>
            <pc:docMk/>
            <pc:sldMk cId="932206411" sldId="269"/>
            <ac:spMk id="9" creationId="{2D18A613-1E04-4F5F-A57C-BF8542C9105F}"/>
          </ac:spMkLst>
        </pc:spChg>
        <pc:spChg chg="mod">
          <ac:chgData name=" " userId="16e9bc068a9a693a" providerId="LiveId" clId="{CA9E75EE-8C6E-4DAF-8C89-32B03AE0DA17}" dt="2019-12-06T07:41:31.142" v="2314" actId="20577"/>
          <ac:spMkLst>
            <pc:docMk/>
            <pc:sldMk cId="932206411" sldId="269"/>
            <ac:spMk id="19" creationId="{4FF6B24C-BFAA-47F2-9766-1AB49F418122}"/>
          </ac:spMkLst>
        </pc:spChg>
        <pc:spChg chg="mod">
          <ac:chgData name=" " userId="16e9bc068a9a693a" providerId="LiveId" clId="{CA9E75EE-8C6E-4DAF-8C89-32B03AE0DA17}" dt="2019-12-06T07:41:42.095" v="2320" actId="20577"/>
          <ac:spMkLst>
            <pc:docMk/>
            <pc:sldMk cId="932206411" sldId="269"/>
            <ac:spMk id="28" creationId="{9DF4059D-2AC9-4DE3-A59E-64A423C1175E}"/>
          </ac:spMkLst>
        </pc:spChg>
        <pc:spChg chg="del">
          <ac:chgData name=" " userId="16e9bc068a9a693a" providerId="LiveId" clId="{CA9E75EE-8C6E-4DAF-8C89-32B03AE0DA17}" dt="2019-12-06T07:24:15.839" v="2189" actId="478"/>
          <ac:spMkLst>
            <pc:docMk/>
            <pc:sldMk cId="932206411" sldId="269"/>
            <ac:spMk id="29" creationId="{1DA49C96-FB3E-4F9A-9F5E-083662424A46}"/>
          </ac:spMkLst>
        </pc:spChg>
        <pc:spChg chg="mod">
          <ac:chgData name=" " userId="16e9bc068a9a693a" providerId="LiveId" clId="{CA9E75EE-8C6E-4DAF-8C89-32B03AE0DA17}" dt="2019-12-06T07:41:49.983" v="2322" actId="20577"/>
          <ac:spMkLst>
            <pc:docMk/>
            <pc:sldMk cId="932206411" sldId="269"/>
            <ac:spMk id="34" creationId="{EA9CB098-D48D-4539-8D9C-8CC0AA0C610D}"/>
          </ac:spMkLst>
        </pc:spChg>
        <pc:spChg chg="mod">
          <ac:chgData name=" " userId="16e9bc068a9a693a" providerId="LiveId" clId="{CA9E75EE-8C6E-4DAF-8C89-32B03AE0DA17}" dt="2019-12-06T07:40:43.764" v="2296" actId="20577"/>
          <ac:spMkLst>
            <pc:docMk/>
            <pc:sldMk cId="932206411" sldId="269"/>
            <ac:spMk id="37" creationId="{80DA41D0-D7FC-42B5-961F-5FDCE70334C2}"/>
          </ac:spMkLst>
        </pc:spChg>
        <pc:spChg chg="del">
          <ac:chgData name=" " userId="16e9bc068a9a693a" providerId="LiveId" clId="{CA9E75EE-8C6E-4DAF-8C89-32B03AE0DA17}" dt="2019-12-06T07:24:15.839" v="2189" actId="478"/>
          <ac:spMkLst>
            <pc:docMk/>
            <pc:sldMk cId="932206411" sldId="269"/>
            <ac:spMk id="38" creationId="{88EA833F-4C5E-4A96-9779-3F53CFDC8858}"/>
          </ac:spMkLst>
        </pc:spChg>
        <pc:spChg chg="del">
          <ac:chgData name=" " userId="16e9bc068a9a693a" providerId="LiveId" clId="{CA9E75EE-8C6E-4DAF-8C89-32B03AE0DA17}" dt="2019-12-06T07:24:15.839" v="2189" actId="478"/>
          <ac:spMkLst>
            <pc:docMk/>
            <pc:sldMk cId="932206411" sldId="269"/>
            <ac:spMk id="39" creationId="{CEA595BE-B6A5-49CD-A973-649C3CD131D9}"/>
          </ac:spMkLst>
        </pc:spChg>
        <pc:spChg chg="del">
          <ac:chgData name=" " userId="16e9bc068a9a693a" providerId="LiveId" clId="{CA9E75EE-8C6E-4DAF-8C89-32B03AE0DA17}" dt="2019-12-06T07:24:15.839" v="2189" actId="478"/>
          <ac:spMkLst>
            <pc:docMk/>
            <pc:sldMk cId="932206411" sldId="269"/>
            <ac:spMk id="40" creationId="{BC9FFE83-89AE-4342-92EB-8611613CE923}"/>
          </ac:spMkLst>
        </pc:spChg>
        <pc:spChg chg="add">
          <ac:chgData name=" " userId="16e9bc068a9a693a" providerId="LiveId" clId="{CA9E75EE-8C6E-4DAF-8C89-32B03AE0DA17}" dt="2019-12-02T07:45:33.935" v="71"/>
          <ac:spMkLst>
            <pc:docMk/>
            <pc:sldMk cId="932206411" sldId="269"/>
            <ac:spMk id="41" creationId="{082E002B-EF34-40F5-AE2A-A4DD25794B6E}"/>
          </ac:spMkLst>
        </pc:spChg>
        <pc:spChg chg="add">
          <ac:chgData name=" " userId="16e9bc068a9a693a" providerId="LiveId" clId="{CA9E75EE-8C6E-4DAF-8C89-32B03AE0DA17}" dt="2019-12-02T07:48:08.678" v="142"/>
          <ac:spMkLst>
            <pc:docMk/>
            <pc:sldMk cId="932206411" sldId="269"/>
            <ac:spMk id="42" creationId="{9BE00419-B29A-491B-AEA3-1578C4ECE6A0}"/>
          </ac:spMkLst>
        </pc:spChg>
        <pc:spChg chg="mod">
          <ac:chgData name=" " userId="16e9bc068a9a693a" providerId="LiveId" clId="{CA9E75EE-8C6E-4DAF-8C89-32B03AE0DA17}" dt="2019-12-06T07:41:34.445" v="2316" actId="20577"/>
          <ac:spMkLst>
            <pc:docMk/>
            <pc:sldMk cId="932206411" sldId="269"/>
            <ac:spMk id="46" creationId="{2599F8E4-34D2-4D95-ADBE-76EB1D76CC20}"/>
          </ac:spMkLst>
        </pc:spChg>
        <pc:grpChg chg="del mod">
          <ac:chgData name=" " userId="16e9bc068a9a693a" providerId="LiveId" clId="{CA9E75EE-8C6E-4DAF-8C89-32B03AE0DA17}" dt="2019-12-06T07:40:19.704" v="2291" actId="478"/>
          <ac:grpSpMkLst>
            <pc:docMk/>
            <pc:sldMk cId="932206411" sldId="269"/>
            <ac:grpSpMk id="14" creationId="{F3A26CC1-0C4C-4645-945A-0A7FEB65556B}"/>
          </ac:grpSpMkLst>
        </pc:grpChg>
        <pc:grpChg chg="mod">
          <ac:chgData name=" " userId="16e9bc068a9a693a" providerId="LiveId" clId="{CA9E75EE-8C6E-4DAF-8C89-32B03AE0DA17}" dt="2019-12-06T07:40:50.324" v="2298" actId="1076"/>
          <ac:grpSpMkLst>
            <pc:docMk/>
            <pc:sldMk cId="932206411" sldId="269"/>
            <ac:grpSpMk id="17" creationId="{5B33EDF6-95EA-4636-8DF9-0B60B1AACB19}"/>
          </ac:grpSpMkLst>
        </pc:grpChg>
        <pc:grpChg chg="del">
          <ac:chgData name=" " userId="16e9bc068a9a693a" providerId="LiveId" clId="{CA9E75EE-8C6E-4DAF-8C89-32B03AE0DA17}" dt="2019-12-06T07:40:56.037" v="2300" actId="478"/>
          <ac:grpSpMkLst>
            <pc:docMk/>
            <pc:sldMk cId="932206411" sldId="269"/>
            <ac:grpSpMk id="20" creationId="{19655CD5-0C73-4364-A5BB-88C4B64C3DDD}"/>
          </ac:grpSpMkLst>
        </pc:grpChg>
        <pc:grpChg chg="del">
          <ac:chgData name=" " userId="16e9bc068a9a693a" providerId="LiveId" clId="{CA9E75EE-8C6E-4DAF-8C89-32B03AE0DA17}" dt="2019-12-06T07:41:03.701" v="2301" actId="478"/>
          <ac:grpSpMkLst>
            <pc:docMk/>
            <pc:sldMk cId="932206411" sldId="269"/>
            <ac:grpSpMk id="23" creationId="{B1F0003D-6941-4056-8EB5-5B0EFE01120D}"/>
          </ac:grpSpMkLst>
        </pc:grpChg>
        <pc:grpChg chg="mod">
          <ac:chgData name=" " userId="16e9bc068a9a693a" providerId="LiveId" clId="{CA9E75EE-8C6E-4DAF-8C89-32B03AE0DA17}" dt="2019-12-06T07:41:21.862" v="2309" actId="1076"/>
          <ac:grpSpMkLst>
            <pc:docMk/>
            <pc:sldMk cId="932206411" sldId="269"/>
            <ac:grpSpMk id="26" creationId="{9C3768FF-4EDD-4566-BCA1-4FCCF8390F68}"/>
          </ac:grpSpMkLst>
        </pc:grpChg>
        <pc:grpChg chg="mod">
          <ac:chgData name=" " userId="16e9bc068a9a693a" providerId="LiveId" clId="{CA9E75EE-8C6E-4DAF-8C89-32B03AE0DA17}" dt="2019-12-06T07:40:02.897" v="2287" actId="1076"/>
          <ac:grpSpMkLst>
            <pc:docMk/>
            <pc:sldMk cId="932206411" sldId="269"/>
            <ac:grpSpMk id="32" creationId="{04160F48-4FFD-45C2-9244-B8BE9EDD4FB9}"/>
          </ac:grpSpMkLst>
        </pc:grpChg>
        <pc:grpChg chg="mod">
          <ac:chgData name=" " userId="16e9bc068a9a693a" providerId="LiveId" clId="{CA9E75EE-8C6E-4DAF-8C89-32B03AE0DA17}" dt="2019-12-06T07:40:47.652" v="2297" actId="1076"/>
          <ac:grpSpMkLst>
            <pc:docMk/>
            <pc:sldMk cId="932206411" sldId="269"/>
            <ac:grpSpMk id="35" creationId="{491D4E82-9810-4BC0-AEB0-6EB2128A1D0F}"/>
          </ac:grpSpMkLst>
        </pc:grpChg>
        <pc:grpChg chg="add mod">
          <ac:chgData name=" " userId="16e9bc068a9a693a" providerId="LiveId" clId="{CA9E75EE-8C6E-4DAF-8C89-32B03AE0DA17}" dt="2019-12-06T07:41:13.263" v="2307" actId="1076"/>
          <ac:grpSpMkLst>
            <pc:docMk/>
            <pc:sldMk cId="932206411" sldId="269"/>
            <ac:grpSpMk id="44" creationId="{D952905E-AAD2-4C9A-90BC-CA7E11719845}"/>
          </ac:grpSpMkLst>
        </pc:grpChg>
        <pc:graphicFrameChg chg="add del">
          <ac:chgData name=" " userId="16e9bc068a9a693a" providerId="LiveId" clId="{CA9E75EE-8C6E-4DAF-8C89-32B03AE0DA17}" dt="2019-12-13T08:37:38.099" v="4090"/>
          <ac:graphicFrameMkLst>
            <pc:docMk/>
            <pc:sldMk cId="932206411" sldId="269"/>
            <ac:graphicFrameMk id="2" creationId="{B092E222-261E-4BB5-ACE6-B2AD9FC3131A}"/>
          </ac:graphicFrameMkLst>
        </pc:graphicFrameChg>
        <pc:graphicFrameChg chg="mod modGraphic">
          <ac:chgData name=" " userId="16e9bc068a9a693a" providerId="LiveId" clId="{CA9E75EE-8C6E-4DAF-8C89-32B03AE0DA17}" dt="2019-12-13T08:39:48.069" v="4197"/>
          <ac:graphicFrameMkLst>
            <pc:docMk/>
            <pc:sldMk cId="932206411" sldId="269"/>
            <ac:graphicFrameMk id="12" creationId="{9964C0AD-9228-4897-BF19-6CCEAA5FB41B}"/>
          </ac:graphicFrameMkLst>
        </pc:graphicFrameChg>
        <pc:graphicFrameChg chg="add del modGraphic">
          <ac:chgData name=" " userId="16e9bc068a9a693a" providerId="LiveId" clId="{CA9E75EE-8C6E-4DAF-8C89-32B03AE0DA17}" dt="2019-12-13T08:37:41.589" v="4095"/>
          <ac:graphicFrameMkLst>
            <pc:docMk/>
            <pc:sldMk cId="932206411" sldId="269"/>
            <ac:graphicFrameMk id="25" creationId="{B472B01E-672F-478C-9E4A-FCB8EB7D2546}"/>
          </ac:graphicFrameMkLst>
        </pc:graphicFrameChg>
        <pc:picChg chg="del">
          <ac:chgData name=" " userId="16e9bc068a9a693a" providerId="LiveId" clId="{CA9E75EE-8C6E-4DAF-8C89-32B03AE0DA17}" dt="2019-12-06T07:23:38.536" v="2188" actId="478"/>
          <ac:picMkLst>
            <pc:docMk/>
            <pc:sldMk cId="932206411" sldId="269"/>
            <ac:picMk id="2" creationId="{D0F5E381-796E-4A46-B089-1B07F17A23F7}"/>
          </ac:picMkLst>
        </pc:picChg>
        <pc:picChg chg="add mod ord">
          <ac:chgData name=" " userId="16e9bc068a9a693a" providerId="LiveId" clId="{CA9E75EE-8C6E-4DAF-8C89-32B03AE0DA17}" dt="2019-12-06T07:41:10.756" v="2306" actId="1076"/>
          <ac:picMkLst>
            <pc:docMk/>
            <pc:sldMk cId="932206411" sldId="269"/>
            <ac:picMk id="43" creationId="{8B4EFCEE-E3CE-4DF3-889B-EC7B25B58EAF}"/>
          </ac:picMkLst>
        </pc:picChg>
        <pc:cxnChg chg="mod">
          <ac:chgData name=" " userId="16e9bc068a9a693a" providerId="LiveId" clId="{CA9E75EE-8C6E-4DAF-8C89-32B03AE0DA17}" dt="2019-12-06T07:40:19.704" v="2291" actId="478"/>
          <ac:cxnSpMkLst>
            <pc:docMk/>
            <pc:sldMk cId="932206411" sldId="269"/>
            <ac:cxnSpMk id="15" creationId="{BB5AEA2B-94D0-4638-A64B-B573B82AE6F3}"/>
          </ac:cxnSpMkLst>
        </pc:cxnChg>
        <pc:cxnChg chg="mod">
          <ac:chgData name=" " userId="16e9bc068a9a693a" providerId="LiveId" clId="{CA9E75EE-8C6E-4DAF-8C89-32B03AE0DA17}" dt="2019-12-06T07:41:31.142" v="2314" actId="20577"/>
          <ac:cxnSpMkLst>
            <pc:docMk/>
            <pc:sldMk cId="932206411" sldId="269"/>
            <ac:cxnSpMk id="18" creationId="{287CA131-CC7C-4463-BEDE-C52B41105632}"/>
          </ac:cxnSpMkLst>
        </pc:cxnChg>
        <pc:cxnChg chg="mod">
          <ac:chgData name=" " userId="16e9bc068a9a693a" providerId="LiveId" clId="{CA9E75EE-8C6E-4DAF-8C89-32B03AE0DA17}" dt="2019-12-06T07:40:56.037" v="2300" actId="478"/>
          <ac:cxnSpMkLst>
            <pc:docMk/>
            <pc:sldMk cId="932206411" sldId="269"/>
            <ac:cxnSpMk id="21" creationId="{6EE03579-736E-4170-935D-720F22AE73DD}"/>
          </ac:cxnSpMkLst>
        </pc:cxnChg>
        <pc:cxnChg chg="mod">
          <ac:chgData name=" " userId="16e9bc068a9a693a" providerId="LiveId" clId="{CA9E75EE-8C6E-4DAF-8C89-32B03AE0DA17}" dt="2019-12-06T07:41:03.701" v="2301" actId="478"/>
          <ac:cxnSpMkLst>
            <pc:docMk/>
            <pc:sldMk cId="932206411" sldId="269"/>
            <ac:cxnSpMk id="24" creationId="{0881BC82-3BC5-4D2E-95A8-19D56FC51293}"/>
          </ac:cxnSpMkLst>
        </pc:cxnChg>
        <pc:cxnChg chg="mod">
          <ac:chgData name=" " userId="16e9bc068a9a693a" providerId="LiveId" clId="{CA9E75EE-8C6E-4DAF-8C89-32B03AE0DA17}" dt="2019-12-06T07:41:42.095" v="2320" actId="20577"/>
          <ac:cxnSpMkLst>
            <pc:docMk/>
            <pc:sldMk cId="932206411" sldId="269"/>
            <ac:cxnSpMk id="27" creationId="{D8F48E05-375E-48FA-97C6-72DF0B285B92}"/>
          </ac:cxnSpMkLst>
        </pc:cxnChg>
        <pc:cxnChg chg="mod">
          <ac:chgData name=" " userId="16e9bc068a9a693a" providerId="LiveId" clId="{CA9E75EE-8C6E-4DAF-8C89-32B03AE0DA17}" dt="2019-12-06T07:41:49.983" v="2322" actId="20577"/>
          <ac:cxnSpMkLst>
            <pc:docMk/>
            <pc:sldMk cId="932206411" sldId="269"/>
            <ac:cxnSpMk id="33" creationId="{BAF1FF25-1BF4-4F04-84FB-8A4005AF83FA}"/>
          </ac:cxnSpMkLst>
        </pc:cxnChg>
        <pc:cxnChg chg="mod">
          <ac:chgData name=" " userId="16e9bc068a9a693a" providerId="LiveId" clId="{CA9E75EE-8C6E-4DAF-8C89-32B03AE0DA17}" dt="2019-12-06T07:40:43.764" v="2296" actId="20577"/>
          <ac:cxnSpMkLst>
            <pc:docMk/>
            <pc:sldMk cId="932206411" sldId="269"/>
            <ac:cxnSpMk id="36" creationId="{4E53DCEA-61BE-4507-B46C-A2BDAA56529A}"/>
          </ac:cxnSpMkLst>
        </pc:cxnChg>
        <pc:cxnChg chg="mod">
          <ac:chgData name=" " userId="16e9bc068a9a693a" providerId="LiveId" clId="{CA9E75EE-8C6E-4DAF-8C89-32B03AE0DA17}" dt="2019-12-06T07:41:34.445" v="2316" actId="20577"/>
          <ac:cxnSpMkLst>
            <pc:docMk/>
            <pc:sldMk cId="932206411" sldId="269"/>
            <ac:cxnSpMk id="45" creationId="{98618260-0E17-4DBC-BBEF-A12B2F4DDE4D}"/>
          </ac:cxnSpMkLst>
        </pc:cxnChg>
      </pc:sldChg>
      <pc:sldChg chg="addSp delSp modSp add del ord">
        <pc:chgData name=" " userId="16e9bc068a9a693a" providerId="LiveId" clId="{CA9E75EE-8C6E-4DAF-8C89-32B03AE0DA17}" dt="2019-12-06T07:19:14.833" v="2072" actId="2696"/>
        <pc:sldMkLst>
          <pc:docMk/>
          <pc:sldMk cId="702310258" sldId="270"/>
        </pc:sldMkLst>
        <pc:spChg chg="del mod">
          <ac:chgData name=" " userId="16e9bc068a9a693a" providerId="LiveId" clId="{CA9E75EE-8C6E-4DAF-8C89-32B03AE0DA17}" dt="2019-12-02T07:45:04.215" v="58" actId="478"/>
          <ac:spMkLst>
            <pc:docMk/>
            <pc:sldMk cId="702310258" sldId="270"/>
            <ac:spMk id="8" creationId="{D679BA6D-01F1-40EE-9241-8396E87467C9}"/>
          </ac:spMkLst>
        </pc:spChg>
        <pc:spChg chg="add del">
          <ac:chgData name=" " userId="16e9bc068a9a693a" providerId="LiveId" clId="{CA9E75EE-8C6E-4DAF-8C89-32B03AE0DA17}" dt="2019-12-02T07:44:16.215" v="36" actId="478"/>
          <ac:spMkLst>
            <pc:docMk/>
            <pc:sldMk cId="702310258" sldId="270"/>
            <ac:spMk id="86" creationId="{4F8B62DB-E877-4EA5-A619-2257F14ADAEC}"/>
          </ac:spMkLst>
        </pc:spChg>
        <pc:spChg chg="add del mod">
          <ac:chgData name=" " userId="16e9bc068a9a693a" providerId="LiveId" clId="{CA9E75EE-8C6E-4DAF-8C89-32B03AE0DA17}" dt="2019-12-02T07:44:39.685" v="49"/>
          <ac:spMkLst>
            <pc:docMk/>
            <pc:sldMk cId="702310258" sldId="270"/>
            <ac:spMk id="87" creationId="{2D404771-0655-4893-B684-0BB7BF22C10D}"/>
          </ac:spMkLst>
        </pc:spChg>
        <pc:spChg chg="add">
          <ac:chgData name=" " userId="16e9bc068a9a693a" providerId="LiveId" clId="{CA9E75EE-8C6E-4DAF-8C89-32B03AE0DA17}" dt="2019-12-02T07:45:04.429" v="59"/>
          <ac:spMkLst>
            <pc:docMk/>
            <pc:sldMk cId="702310258" sldId="270"/>
            <ac:spMk id="88" creationId="{A25A1EF4-71B5-43B5-BB7A-95DBA833CAF2}"/>
          </ac:spMkLst>
        </pc:spChg>
        <pc:spChg chg="add">
          <ac:chgData name=" " userId="16e9bc068a9a693a" providerId="LiveId" clId="{CA9E75EE-8C6E-4DAF-8C89-32B03AE0DA17}" dt="2019-12-02T07:48:02.517" v="136"/>
          <ac:spMkLst>
            <pc:docMk/>
            <pc:sldMk cId="702310258" sldId="270"/>
            <ac:spMk id="89" creationId="{B69F91A3-CEFB-4BE4-A5CB-05D5BE54B94B}"/>
          </ac:spMkLst>
        </pc:spChg>
      </pc:sldChg>
      <pc:sldChg chg="addSp delSp del">
        <pc:chgData name=" " userId="16e9bc068a9a693a" providerId="LiveId" clId="{CA9E75EE-8C6E-4DAF-8C89-32B03AE0DA17}" dt="2019-12-02T12:11:26.999" v="710" actId="2696"/>
        <pc:sldMkLst>
          <pc:docMk/>
          <pc:sldMk cId="1471339566" sldId="271"/>
        </pc:sldMkLst>
        <pc:spChg chg="del">
          <ac:chgData name=" " userId="16e9bc068a9a693a" providerId="LiveId" clId="{CA9E75EE-8C6E-4DAF-8C89-32B03AE0DA17}" dt="2019-12-02T07:45:20.191" v="62" actId="478"/>
          <ac:spMkLst>
            <pc:docMk/>
            <pc:sldMk cId="1471339566" sldId="271"/>
            <ac:spMk id="8" creationId="{D679BA6D-01F1-40EE-9241-8396E87467C9}"/>
          </ac:spMkLst>
        </pc:spChg>
        <pc:spChg chg="add">
          <ac:chgData name=" " userId="16e9bc068a9a693a" providerId="LiveId" clId="{CA9E75EE-8C6E-4DAF-8C89-32B03AE0DA17}" dt="2019-12-02T07:45:20.438" v="63"/>
          <ac:spMkLst>
            <pc:docMk/>
            <pc:sldMk cId="1471339566" sldId="271"/>
            <ac:spMk id="37" creationId="{3954D80D-E8D6-4809-BBD7-5C31E1BE71E7}"/>
          </ac:spMkLst>
        </pc:spChg>
        <pc:spChg chg="add">
          <ac:chgData name=" " userId="16e9bc068a9a693a" providerId="LiveId" clId="{CA9E75EE-8C6E-4DAF-8C89-32B03AE0DA17}" dt="2019-12-02T07:48:04.343" v="138"/>
          <ac:spMkLst>
            <pc:docMk/>
            <pc:sldMk cId="1471339566" sldId="271"/>
            <ac:spMk id="38" creationId="{8A6D9603-2604-4D9A-BFF6-06EE749933F5}"/>
          </ac:spMkLst>
        </pc:spChg>
      </pc:sldChg>
      <pc:sldChg chg="addSp delSp del">
        <pc:chgData name=" " userId="16e9bc068a9a693a" providerId="LiveId" clId="{CA9E75EE-8C6E-4DAF-8C89-32B03AE0DA17}" dt="2019-12-02T12:11:27.016" v="711" actId="2696"/>
        <pc:sldMkLst>
          <pc:docMk/>
          <pc:sldMk cId="2372180" sldId="272"/>
        </pc:sldMkLst>
        <pc:spChg chg="del">
          <ac:chgData name=" " userId="16e9bc068a9a693a" providerId="LiveId" clId="{CA9E75EE-8C6E-4DAF-8C89-32B03AE0DA17}" dt="2019-12-02T07:45:24.135" v="64" actId="478"/>
          <ac:spMkLst>
            <pc:docMk/>
            <pc:sldMk cId="2372180" sldId="272"/>
            <ac:spMk id="8" creationId="{D679BA6D-01F1-40EE-9241-8396E87467C9}"/>
          </ac:spMkLst>
        </pc:spChg>
        <pc:spChg chg="add">
          <ac:chgData name=" " userId="16e9bc068a9a693a" providerId="LiveId" clId="{CA9E75EE-8C6E-4DAF-8C89-32B03AE0DA17}" dt="2019-12-02T07:45:24.294" v="65"/>
          <ac:spMkLst>
            <pc:docMk/>
            <pc:sldMk cId="2372180" sldId="272"/>
            <ac:spMk id="28" creationId="{B96E17A1-61AB-49FC-B8A4-5E19DF1A882A}"/>
          </ac:spMkLst>
        </pc:spChg>
        <pc:spChg chg="add">
          <ac:chgData name=" " userId="16e9bc068a9a693a" providerId="LiveId" clId="{CA9E75EE-8C6E-4DAF-8C89-32B03AE0DA17}" dt="2019-12-02T07:48:05.479" v="139"/>
          <ac:spMkLst>
            <pc:docMk/>
            <pc:sldMk cId="2372180" sldId="272"/>
            <ac:spMk id="29" creationId="{2664DB74-EC95-4B93-85FF-30E976C07643}"/>
          </ac:spMkLst>
        </pc:spChg>
      </pc:sldChg>
      <pc:sldChg chg="addSp delSp del">
        <pc:chgData name=" " userId="16e9bc068a9a693a" providerId="LiveId" clId="{CA9E75EE-8C6E-4DAF-8C89-32B03AE0DA17}" dt="2019-12-06T07:21:45.390" v="2143" actId="2696"/>
        <pc:sldMkLst>
          <pc:docMk/>
          <pc:sldMk cId="3046959063" sldId="273"/>
        </pc:sldMkLst>
        <pc:spChg chg="del">
          <ac:chgData name=" " userId="16e9bc068a9a693a" providerId="LiveId" clId="{CA9E75EE-8C6E-4DAF-8C89-32B03AE0DA17}" dt="2019-12-02T07:45:36.736" v="72" actId="478"/>
          <ac:spMkLst>
            <pc:docMk/>
            <pc:sldMk cId="3046959063" sldId="273"/>
            <ac:spMk id="8" creationId="{D679BA6D-01F1-40EE-9241-8396E87467C9}"/>
          </ac:spMkLst>
        </pc:spChg>
        <pc:spChg chg="add">
          <ac:chgData name=" " userId="16e9bc068a9a693a" providerId="LiveId" clId="{CA9E75EE-8C6E-4DAF-8C89-32B03AE0DA17}" dt="2019-12-02T07:45:36.943" v="73"/>
          <ac:spMkLst>
            <pc:docMk/>
            <pc:sldMk cId="3046959063" sldId="273"/>
            <ac:spMk id="23" creationId="{20646A91-18CA-4450-A1F5-65E9E31C4CF8}"/>
          </ac:spMkLst>
        </pc:spChg>
        <pc:spChg chg="add">
          <ac:chgData name=" " userId="16e9bc068a9a693a" providerId="LiveId" clId="{CA9E75EE-8C6E-4DAF-8C89-32B03AE0DA17}" dt="2019-12-02T07:48:10.846" v="143"/>
          <ac:spMkLst>
            <pc:docMk/>
            <pc:sldMk cId="3046959063" sldId="273"/>
            <ac:spMk id="24" creationId="{E7FDDFBE-2433-485A-8628-893452AF7BEC}"/>
          </ac:spMkLst>
        </pc:spChg>
      </pc:sldChg>
      <pc:sldChg chg="addSp delSp modSp add ord">
        <pc:chgData name=" " userId="16e9bc068a9a693a" providerId="LiveId" clId="{CA9E75EE-8C6E-4DAF-8C89-32B03AE0DA17}" dt="2019-12-13T03:29:37.973" v="3013" actId="20577"/>
        <pc:sldMkLst>
          <pc:docMk/>
          <pc:sldMk cId="2892752733" sldId="274"/>
        </pc:sldMkLst>
        <pc:spChg chg="del">
          <ac:chgData name=" " userId="16e9bc068a9a693a" providerId="LiveId" clId="{CA9E75EE-8C6E-4DAF-8C89-32B03AE0DA17}" dt="2019-12-02T07:46:19.919" v="114" actId="478"/>
          <ac:spMkLst>
            <pc:docMk/>
            <pc:sldMk cId="2892752733" sldId="274"/>
            <ac:spMk id="2" creationId="{DC55C27B-545A-4D6B-8DC9-1BA0B4DAB97E}"/>
          </ac:spMkLst>
        </pc:spChg>
        <pc:spChg chg="del">
          <ac:chgData name=" " userId="16e9bc068a9a693a" providerId="LiveId" clId="{CA9E75EE-8C6E-4DAF-8C89-32B03AE0DA17}" dt="2019-12-02T07:46:22.822" v="115" actId="478"/>
          <ac:spMkLst>
            <pc:docMk/>
            <pc:sldMk cId="2892752733" sldId="274"/>
            <ac:spMk id="3" creationId="{1B29A68D-CAC2-4107-BDF2-ACD0A133F445}"/>
          </ac:spMkLst>
        </pc:spChg>
        <pc:spChg chg="add mod">
          <ac:chgData name=" " userId="16e9bc068a9a693a" providerId="LiveId" clId="{CA9E75EE-8C6E-4DAF-8C89-32B03AE0DA17}" dt="2019-12-02T07:47:04.547" v="118" actId="2711"/>
          <ac:spMkLst>
            <pc:docMk/>
            <pc:sldMk cId="2892752733" sldId="274"/>
            <ac:spMk id="5" creationId="{78E3BB26-0E68-488D-9C66-210320F33774}"/>
          </ac:spMkLst>
        </pc:spChg>
        <pc:spChg chg="add del mod">
          <ac:chgData name=" " userId="16e9bc068a9a693a" providerId="LiveId" clId="{CA9E75EE-8C6E-4DAF-8C89-32B03AE0DA17}" dt="2019-12-09T05:25:19.813" v="2726"/>
          <ac:spMkLst>
            <pc:docMk/>
            <pc:sldMk cId="2892752733" sldId="274"/>
            <ac:spMk id="6" creationId="{9185B94D-A685-44A7-95E8-028F93FDBFDD}"/>
          </ac:spMkLst>
        </pc:spChg>
        <pc:spChg chg="add">
          <ac:chgData name=" " userId="16e9bc068a9a693a" providerId="LiveId" clId="{CA9E75EE-8C6E-4DAF-8C89-32B03AE0DA17}" dt="2019-12-02T07:46:29.454" v="117"/>
          <ac:spMkLst>
            <pc:docMk/>
            <pc:sldMk cId="2892752733" sldId="274"/>
            <ac:spMk id="7" creationId="{FF269CC3-D433-4985-873D-BBEF5AB32E00}"/>
          </ac:spMkLst>
        </pc:spChg>
        <pc:spChg chg="add">
          <ac:chgData name=" " userId="16e9bc068a9a693a" providerId="LiveId" clId="{CA9E75EE-8C6E-4DAF-8C89-32B03AE0DA17}" dt="2019-12-02T07:47:58.566" v="132"/>
          <ac:spMkLst>
            <pc:docMk/>
            <pc:sldMk cId="2892752733" sldId="274"/>
            <ac:spMk id="8" creationId="{40C19121-068B-43D3-B814-DA36ADE21949}"/>
          </ac:spMkLst>
        </pc:spChg>
        <pc:spChg chg="add del mod">
          <ac:chgData name=" " userId="16e9bc068a9a693a" providerId="LiveId" clId="{CA9E75EE-8C6E-4DAF-8C89-32B03AE0DA17}" dt="2019-12-02T12:19:45.297" v="870" actId="478"/>
          <ac:spMkLst>
            <pc:docMk/>
            <pc:sldMk cId="2892752733" sldId="274"/>
            <ac:spMk id="9" creationId="{D01F0CF3-356F-4820-BC5F-983A6AE8C45E}"/>
          </ac:spMkLst>
        </pc:spChg>
        <pc:spChg chg="add del mod">
          <ac:chgData name=" " userId="16e9bc068a9a693a" providerId="LiveId" clId="{CA9E75EE-8C6E-4DAF-8C89-32B03AE0DA17}" dt="2019-12-02T12:19:45.297" v="870" actId="478"/>
          <ac:spMkLst>
            <pc:docMk/>
            <pc:sldMk cId="2892752733" sldId="274"/>
            <ac:spMk id="10" creationId="{2AFC4B03-4AF6-46A6-A1F0-34EAD7A72263}"/>
          </ac:spMkLst>
        </pc:spChg>
        <pc:spChg chg="add del mod">
          <ac:chgData name=" " userId="16e9bc068a9a693a" providerId="LiveId" clId="{CA9E75EE-8C6E-4DAF-8C89-32B03AE0DA17}" dt="2019-12-09T04:25:39.444" v="2644" actId="478"/>
          <ac:spMkLst>
            <pc:docMk/>
            <pc:sldMk cId="2892752733" sldId="274"/>
            <ac:spMk id="11" creationId="{C2F11BE9-DA89-4500-B4C7-1711FEA7F602}"/>
          </ac:spMkLst>
        </pc:spChg>
        <pc:spChg chg="add mod">
          <ac:chgData name=" " userId="16e9bc068a9a693a" providerId="LiveId" clId="{CA9E75EE-8C6E-4DAF-8C89-32B03AE0DA17}" dt="2019-12-09T04:26:05.639" v="2677" actId="1076"/>
          <ac:spMkLst>
            <pc:docMk/>
            <pc:sldMk cId="2892752733" sldId="274"/>
            <ac:spMk id="12" creationId="{2BEAB2EC-475A-4EC8-8732-6B41AD891AE7}"/>
          </ac:spMkLst>
        </pc:spChg>
        <pc:spChg chg="add mod">
          <ac:chgData name=" " userId="16e9bc068a9a693a" providerId="LiveId" clId="{CA9E75EE-8C6E-4DAF-8C89-32B03AE0DA17}" dt="2019-12-09T04:26:00.137" v="2676"/>
          <ac:spMkLst>
            <pc:docMk/>
            <pc:sldMk cId="2892752733" sldId="274"/>
            <ac:spMk id="14" creationId="{04A032AB-3E31-4701-A19C-D636EADE3646}"/>
          </ac:spMkLst>
        </pc:spChg>
        <pc:spChg chg="add mod">
          <ac:chgData name=" " userId="16e9bc068a9a693a" providerId="LiveId" clId="{CA9E75EE-8C6E-4DAF-8C89-32B03AE0DA17}" dt="2019-12-13T03:29:37.973" v="3013" actId="20577"/>
          <ac:spMkLst>
            <pc:docMk/>
            <pc:sldMk cId="2892752733" sldId="274"/>
            <ac:spMk id="15" creationId="{E1CA1F9F-B6B1-4052-8BAE-DDD9063AA08C}"/>
          </ac:spMkLst>
        </pc:spChg>
        <pc:graphicFrameChg chg="add mod modGraphic">
          <ac:chgData name=" " userId="16e9bc068a9a693a" providerId="LiveId" clId="{CA9E75EE-8C6E-4DAF-8C89-32B03AE0DA17}" dt="2019-12-13T03:23:50.653" v="2872" actId="120"/>
          <ac:graphicFrameMkLst>
            <pc:docMk/>
            <pc:sldMk cId="2892752733" sldId="274"/>
            <ac:graphicFrameMk id="13" creationId="{650AF928-3DDC-420A-8C79-E12BE542E8BA}"/>
          </ac:graphicFrameMkLst>
        </pc:graphicFrameChg>
      </pc:sldChg>
      <pc:sldChg chg="addSp delSp modSp add">
        <pc:chgData name=" " userId="16e9bc068a9a693a" providerId="LiveId" clId="{CA9E75EE-8C6E-4DAF-8C89-32B03AE0DA17}" dt="2019-12-13T08:49:43.851" v="4625" actId="20577"/>
        <pc:sldMkLst>
          <pc:docMk/>
          <pc:sldMk cId="3238922441" sldId="275"/>
        </pc:sldMkLst>
        <pc:spChg chg="add mod">
          <ac:chgData name=" " userId="16e9bc068a9a693a" providerId="LiveId" clId="{CA9E75EE-8C6E-4DAF-8C89-32B03AE0DA17}" dt="2019-12-13T06:41:51.853" v="3158" actId="164"/>
          <ac:spMkLst>
            <pc:docMk/>
            <pc:sldMk cId="3238922441" sldId="275"/>
            <ac:spMk id="2" creationId="{C45DC996-792E-4E27-BF93-0ADF7E8681BE}"/>
          </ac:spMkLst>
        </pc:spChg>
        <pc:spChg chg="add del mod">
          <ac:chgData name=" " userId="16e9bc068a9a693a" providerId="LiveId" clId="{CA9E75EE-8C6E-4DAF-8C89-32B03AE0DA17}" dt="2019-12-13T04:38:32.041" v="3022" actId="11529"/>
          <ac:spMkLst>
            <pc:docMk/>
            <pc:sldMk cId="3238922441" sldId="275"/>
            <ac:spMk id="3" creationId="{584D80A2-EB6A-4D11-8FDD-BBD8427BD9E4}"/>
          </ac:spMkLst>
        </pc:spChg>
        <pc:spChg chg="mod">
          <ac:chgData name=" " userId="16e9bc068a9a693a" providerId="LiveId" clId="{CA9E75EE-8C6E-4DAF-8C89-32B03AE0DA17}" dt="2019-12-02T12:30:50.314" v="1573"/>
          <ac:spMkLst>
            <pc:docMk/>
            <pc:sldMk cId="3238922441" sldId="275"/>
            <ac:spMk id="5" creationId="{78E3BB26-0E68-488D-9C66-210320F33774}"/>
          </ac:spMkLst>
        </pc:spChg>
        <pc:spChg chg="mod">
          <ac:chgData name=" " userId="16e9bc068a9a693a" providerId="LiveId" clId="{CA9E75EE-8C6E-4DAF-8C89-32B03AE0DA17}" dt="2019-12-13T05:27:17.724" v="3134"/>
          <ac:spMkLst>
            <pc:docMk/>
            <pc:sldMk cId="3238922441" sldId="275"/>
            <ac:spMk id="6" creationId="{9185B94D-A685-44A7-95E8-028F93FDBFDD}"/>
          </ac:spMkLst>
        </pc:spChg>
        <pc:spChg chg="add mod ord">
          <ac:chgData name=" " userId="16e9bc068a9a693a" providerId="LiveId" clId="{CA9E75EE-8C6E-4DAF-8C89-32B03AE0DA17}" dt="2019-12-13T06:41:51.853" v="3158" actId="164"/>
          <ac:spMkLst>
            <pc:docMk/>
            <pc:sldMk cId="3238922441" sldId="275"/>
            <ac:spMk id="9" creationId="{19401817-C9BD-4089-825A-CFE4BC6CF7DA}"/>
          </ac:spMkLst>
        </pc:spChg>
        <pc:spChg chg="mod">
          <ac:chgData name=" " userId="16e9bc068a9a693a" providerId="LiveId" clId="{CA9E75EE-8C6E-4DAF-8C89-32B03AE0DA17}" dt="2019-12-13T06:42:01.067" v="3160" actId="1076"/>
          <ac:spMkLst>
            <pc:docMk/>
            <pc:sldMk cId="3238922441" sldId="275"/>
            <ac:spMk id="11" creationId="{C2F11BE9-DA89-4500-B4C7-1711FEA7F602}"/>
          </ac:spMkLst>
        </pc:spChg>
        <pc:spChg chg="mod">
          <ac:chgData name=" " userId="16e9bc068a9a693a" providerId="LiveId" clId="{CA9E75EE-8C6E-4DAF-8C89-32B03AE0DA17}" dt="2019-12-13T06:42:01.067" v="3160" actId="1076"/>
          <ac:spMkLst>
            <pc:docMk/>
            <pc:sldMk cId="3238922441" sldId="275"/>
            <ac:spMk id="12" creationId="{2BEAB2EC-475A-4EC8-8732-6B41AD891AE7}"/>
          </ac:spMkLst>
        </pc:spChg>
        <pc:spChg chg="add del mod">
          <ac:chgData name=" " userId="16e9bc068a9a693a" providerId="LiveId" clId="{CA9E75EE-8C6E-4DAF-8C89-32B03AE0DA17}" dt="2019-12-09T04:22:49.405" v="2452" actId="478"/>
          <ac:spMkLst>
            <pc:docMk/>
            <pc:sldMk cId="3238922441" sldId="275"/>
            <ac:spMk id="13" creationId="{0B22B1A3-059F-4DC5-A09F-25B2095A5591}"/>
          </ac:spMkLst>
        </pc:spChg>
        <pc:spChg chg="add mod">
          <ac:chgData name=" " userId="16e9bc068a9a693a" providerId="LiveId" clId="{CA9E75EE-8C6E-4DAF-8C89-32B03AE0DA17}" dt="2019-12-13T06:42:04.803" v="3161" actId="1076"/>
          <ac:spMkLst>
            <pc:docMk/>
            <pc:sldMk cId="3238922441" sldId="275"/>
            <ac:spMk id="14" creationId="{0A031FC6-7DB0-46CC-B0EF-4E1C9C84A88B}"/>
          </ac:spMkLst>
        </pc:spChg>
        <pc:spChg chg="add del mod">
          <ac:chgData name=" " userId="16e9bc068a9a693a" providerId="LiveId" clId="{CA9E75EE-8C6E-4DAF-8C89-32B03AE0DA17}" dt="2019-12-09T04:23:03.472" v="2457" actId="478"/>
          <ac:spMkLst>
            <pc:docMk/>
            <pc:sldMk cId="3238922441" sldId="275"/>
            <ac:spMk id="15" creationId="{0732A10D-F5BD-453E-A4A3-E933E9676CF7}"/>
          </ac:spMkLst>
        </pc:spChg>
        <pc:spChg chg="add mod">
          <ac:chgData name=" " userId="16e9bc068a9a693a" providerId="LiveId" clId="{CA9E75EE-8C6E-4DAF-8C89-32B03AE0DA17}" dt="2019-12-13T06:41:51.853" v="3158" actId="164"/>
          <ac:spMkLst>
            <pc:docMk/>
            <pc:sldMk cId="3238922441" sldId="275"/>
            <ac:spMk id="15" creationId="{2D331B82-8F9F-4959-A466-52A74A065DF6}"/>
          </ac:spMkLst>
        </pc:spChg>
        <pc:spChg chg="del">
          <ac:chgData name=" " userId="16e9bc068a9a693a" providerId="LiveId" clId="{CA9E75EE-8C6E-4DAF-8C89-32B03AE0DA17}" dt="2019-12-02T12:33:21.346" v="1791" actId="478"/>
          <ac:spMkLst>
            <pc:docMk/>
            <pc:sldMk cId="3238922441" sldId="275"/>
            <ac:spMk id="15" creationId="{E1CA1F9F-B6B1-4052-8BAE-DDD9063AA08C}"/>
          </ac:spMkLst>
        </pc:spChg>
        <pc:spChg chg="add mod">
          <ac:chgData name=" " userId="16e9bc068a9a693a" providerId="LiveId" clId="{CA9E75EE-8C6E-4DAF-8C89-32B03AE0DA17}" dt="2019-12-13T06:42:04.803" v="3161" actId="1076"/>
          <ac:spMkLst>
            <pc:docMk/>
            <pc:sldMk cId="3238922441" sldId="275"/>
            <ac:spMk id="16" creationId="{6F2B3871-7144-4039-A74B-C5846046D481}"/>
          </ac:spMkLst>
        </pc:spChg>
        <pc:spChg chg="add mod">
          <ac:chgData name=" " userId="16e9bc068a9a693a" providerId="LiveId" clId="{CA9E75EE-8C6E-4DAF-8C89-32B03AE0DA17}" dt="2019-12-13T06:42:07.564" v="3162" actId="1076"/>
          <ac:spMkLst>
            <pc:docMk/>
            <pc:sldMk cId="3238922441" sldId="275"/>
            <ac:spMk id="17" creationId="{67F880EE-DA21-419B-A7ED-B3F8B77BCA57}"/>
          </ac:spMkLst>
        </pc:spChg>
        <pc:spChg chg="add del mod">
          <ac:chgData name=" " userId="16e9bc068a9a693a" providerId="LiveId" clId="{CA9E75EE-8C6E-4DAF-8C89-32B03AE0DA17}" dt="2019-12-06T07:17:48.490" v="2061" actId="478"/>
          <ac:spMkLst>
            <pc:docMk/>
            <pc:sldMk cId="3238922441" sldId="275"/>
            <ac:spMk id="17" creationId="{B88FABBB-CD7A-4900-B5C2-6B603E0C0FB8}"/>
          </ac:spMkLst>
        </pc:spChg>
        <pc:spChg chg="add mod">
          <ac:chgData name=" " userId="16e9bc068a9a693a" providerId="LiveId" clId="{CA9E75EE-8C6E-4DAF-8C89-32B03AE0DA17}" dt="2019-12-13T06:42:07.564" v="3162" actId="1076"/>
          <ac:spMkLst>
            <pc:docMk/>
            <pc:sldMk cId="3238922441" sldId="275"/>
            <ac:spMk id="18" creationId="{42AF92C3-9E41-4725-83C8-889D7200DE39}"/>
          </ac:spMkLst>
        </pc:spChg>
        <pc:spChg chg="add del mod">
          <ac:chgData name=" " userId="16e9bc068a9a693a" providerId="LiveId" clId="{CA9E75EE-8C6E-4DAF-8C89-32B03AE0DA17}" dt="2019-12-06T07:17:49.440" v="2062" actId="478"/>
          <ac:spMkLst>
            <pc:docMk/>
            <pc:sldMk cId="3238922441" sldId="275"/>
            <ac:spMk id="18" creationId="{E98345F3-7F15-49D6-8626-D6ABEB32F0DB}"/>
          </ac:spMkLst>
        </pc:spChg>
        <pc:spChg chg="add mod">
          <ac:chgData name=" " userId="16e9bc068a9a693a" providerId="LiveId" clId="{CA9E75EE-8C6E-4DAF-8C89-32B03AE0DA17}" dt="2019-12-13T06:41:51.853" v="3158" actId="164"/>
          <ac:spMkLst>
            <pc:docMk/>
            <pc:sldMk cId="3238922441" sldId="275"/>
            <ac:spMk id="19" creationId="{7BEEF8A3-3850-44B4-88F6-C14589500285}"/>
          </ac:spMkLst>
        </pc:spChg>
        <pc:spChg chg="add mod">
          <ac:chgData name=" " userId="16e9bc068a9a693a" providerId="LiveId" clId="{CA9E75EE-8C6E-4DAF-8C89-32B03AE0DA17}" dt="2019-12-13T06:53:52.308" v="3200"/>
          <ac:spMkLst>
            <pc:docMk/>
            <pc:sldMk cId="3238922441" sldId="275"/>
            <ac:spMk id="20" creationId="{CC1DE891-1101-41C5-92E8-2593E5AC3A64}"/>
          </ac:spMkLst>
        </pc:spChg>
        <pc:spChg chg="add del mod">
          <ac:chgData name=" " userId="16e9bc068a9a693a" providerId="LiveId" clId="{CA9E75EE-8C6E-4DAF-8C89-32B03AE0DA17}" dt="2019-12-13T07:00:51.517" v="3206"/>
          <ac:spMkLst>
            <pc:docMk/>
            <pc:sldMk cId="3238922441" sldId="275"/>
            <ac:spMk id="21" creationId="{7D98AD3A-2D8F-4B36-A5AF-BB08034DAE16}"/>
          </ac:spMkLst>
        </pc:spChg>
        <pc:spChg chg="add mod">
          <ac:chgData name=" " userId="16e9bc068a9a693a" providerId="LiveId" clId="{CA9E75EE-8C6E-4DAF-8C89-32B03AE0DA17}" dt="2019-12-13T08:49:43.851" v="4625" actId="20577"/>
          <ac:spMkLst>
            <pc:docMk/>
            <pc:sldMk cId="3238922441" sldId="275"/>
            <ac:spMk id="22" creationId="{9FB249EE-AB94-429D-83E6-0631D39CC5AB}"/>
          </ac:spMkLst>
        </pc:spChg>
        <pc:grpChg chg="add mod">
          <ac:chgData name=" " userId="16e9bc068a9a693a" providerId="LiveId" clId="{CA9E75EE-8C6E-4DAF-8C89-32B03AE0DA17}" dt="2019-12-13T06:41:55.675" v="3159" actId="1076"/>
          <ac:grpSpMkLst>
            <pc:docMk/>
            <pc:sldMk cId="3238922441" sldId="275"/>
            <ac:grpSpMk id="10" creationId="{DB2D8E9E-DBDC-42B8-A494-589561F21631}"/>
          </ac:grpSpMkLst>
        </pc:grpChg>
        <pc:graphicFrameChg chg="del">
          <ac:chgData name=" " userId="16e9bc068a9a693a" providerId="LiveId" clId="{CA9E75EE-8C6E-4DAF-8C89-32B03AE0DA17}" dt="2019-12-02T12:33:20.051" v="1790" actId="478"/>
          <ac:graphicFrameMkLst>
            <pc:docMk/>
            <pc:sldMk cId="3238922441" sldId="275"/>
            <ac:graphicFrameMk id="13" creationId="{650AF928-3DDC-420A-8C79-E12BE542E8BA}"/>
          </ac:graphicFrameMkLst>
        </pc:graphicFrameChg>
      </pc:sldChg>
      <pc:sldChg chg="add">
        <pc:chgData name=" " userId="16e9bc068a9a693a" providerId="LiveId" clId="{CA9E75EE-8C6E-4DAF-8C89-32B03AE0DA17}" dt="2019-12-13T08:40:09.938" v="4198"/>
        <pc:sldMkLst>
          <pc:docMk/>
          <pc:sldMk cId="2664695418" sldId="276"/>
        </pc:sldMkLst>
      </pc:sldChg>
    </pc:docChg>
  </pc:docChgLst>
  <pc:docChgLst>
    <pc:chgData name=" " userId="16e9bc068a9a693a" providerId="LiveId" clId="{B61F9972-61D1-4503-A8F8-5DD66DBFA027}"/>
    <pc:docChg chg="undo redo custSel addSld delSld modSld">
      <pc:chgData name=" " userId="16e9bc068a9a693a" providerId="LiveId" clId="{B61F9972-61D1-4503-A8F8-5DD66DBFA027}" dt="2019-11-29T10:46:53.806" v="13046" actId="20577"/>
      <pc:docMkLst>
        <pc:docMk/>
      </pc:docMkLst>
      <pc:sldChg chg="addSp delSp modSp">
        <pc:chgData name=" " userId="16e9bc068a9a693a" providerId="LiveId" clId="{B61F9972-61D1-4503-A8F8-5DD66DBFA027}" dt="2019-11-28T12:29:11.113" v="10330" actId="20577"/>
        <pc:sldMkLst>
          <pc:docMk/>
          <pc:sldMk cId="2872729160" sldId="256"/>
        </pc:sldMkLst>
        <pc:spChg chg="del">
          <ac:chgData name=" " userId="16e9bc068a9a693a" providerId="LiveId" clId="{B61F9972-61D1-4503-A8F8-5DD66DBFA027}" dt="2019-11-28T06:55:59.461" v="681" actId="478"/>
          <ac:spMkLst>
            <pc:docMk/>
            <pc:sldMk cId="2872729160" sldId="256"/>
            <ac:spMk id="4" creationId="{6E9E5685-80B1-45C5-B4E3-A65CA4505FB3}"/>
          </ac:spMkLst>
        </pc:spChg>
        <pc:spChg chg="add">
          <ac:chgData name=" " userId="16e9bc068a9a693a" providerId="LiveId" clId="{B61F9972-61D1-4503-A8F8-5DD66DBFA027}" dt="2019-11-28T06:55:56.269" v="680"/>
          <ac:spMkLst>
            <pc:docMk/>
            <pc:sldMk cId="2872729160" sldId="256"/>
            <ac:spMk id="6" creationId="{BD682EFC-222C-4E82-9696-814D7580CBD0}"/>
          </ac:spMkLst>
        </pc:spChg>
        <pc:graphicFrameChg chg="mod modGraphic">
          <ac:chgData name=" " userId="16e9bc068a9a693a" providerId="LiveId" clId="{B61F9972-61D1-4503-A8F8-5DD66DBFA027}" dt="2019-11-28T12:29:11.113" v="10330" actId="20577"/>
          <ac:graphicFrameMkLst>
            <pc:docMk/>
            <pc:sldMk cId="2872729160" sldId="256"/>
            <ac:graphicFrameMk id="8" creationId="{8C38AE4A-3489-4D0A-8DB4-411E4DD041CA}"/>
          </ac:graphicFrameMkLst>
        </pc:graphicFrameChg>
      </pc:sldChg>
      <pc:sldChg chg="addSp delSp modSp">
        <pc:chgData name=" " userId="16e9bc068a9a693a" providerId="LiveId" clId="{B61F9972-61D1-4503-A8F8-5DD66DBFA027}" dt="2019-11-28T11:07:36.692" v="7908" actId="14734"/>
        <pc:sldMkLst>
          <pc:docMk/>
          <pc:sldMk cId="2969391435" sldId="257"/>
        </pc:sldMkLst>
        <pc:spChg chg="del">
          <ac:chgData name=" " userId="16e9bc068a9a693a" providerId="LiveId" clId="{B61F9972-61D1-4503-A8F8-5DD66DBFA027}" dt="2019-11-28T06:56:11.129" v="686" actId="478"/>
          <ac:spMkLst>
            <pc:docMk/>
            <pc:sldMk cId="2969391435" sldId="257"/>
            <ac:spMk id="4" creationId="{6E9E5685-80B1-45C5-B4E3-A65CA4505FB3}"/>
          </ac:spMkLst>
        </pc:spChg>
        <pc:spChg chg="add mod">
          <ac:chgData name=" " userId="16e9bc068a9a693a" providerId="LiveId" clId="{B61F9972-61D1-4503-A8F8-5DD66DBFA027}" dt="2019-11-28T07:47:30.787" v="1015" actId="2711"/>
          <ac:spMkLst>
            <pc:docMk/>
            <pc:sldMk cId="2969391435" sldId="257"/>
            <ac:spMk id="6" creationId="{5578C7C0-A244-4459-A392-E8D0FE1F7A57}"/>
          </ac:spMkLst>
        </pc:spChg>
        <pc:spChg chg="mod">
          <ac:chgData name=" " userId="16e9bc068a9a693a" providerId="LiveId" clId="{B61F9972-61D1-4503-A8F8-5DD66DBFA027}" dt="2019-11-28T08:04:24.128" v="1795" actId="1036"/>
          <ac:spMkLst>
            <pc:docMk/>
            <pc:sldMk cId="2969391435" sldId="257"/>
            <ac:spMk id="9" creationId="{2D18A613-1E04-4F5F-A57C-BF8542C9105F}"/>
          </ac:spMkLst>
        </pc:spChg>
        <pc:spChg chg="add">
          <ac:chgData name=" " userId="16e9bc068a9a693a" providerId="LiveId" clId="{B61F9972-61D1-4503-A8F8-5DD66DBFA027}" dt="2019-11-28T06:56:09.374" v="685"/>
          <ac:spMkLst>
            <pc:docMk/>
            <pc:sldMk cId="2969391435" sldId="257"/>
            <ac:spMk id="12" creationId="{DDFC07B4-19B7-4B75-873F-332ED4DEED15}"/>
          </ac:spMkLst>
        </pc:spChg>
        <pc:spChg chg="mod">
          <ac:chgData name=" " userId="16e9bc068a9a693a" providerId="LiveId" clId="{B61F9972-61D1-4503-A8F8-5DD66DBFA027}" dt="2019-11-28T08:01:34.489" v="1691" actId="20577"/>
          <ac:spMkLst>
            <pc:docMk/>
            <pc:sldMk cId="2969391435" sldId="257"/>
            <ac:spMk id="17" creationId="{05BADA5A-418D-487E-8E32-EFF65616E718}"/>
          </ac:spMkLst>
        </pc:spChg>
        <pc:spChg chg="mod">
          <ac:chgData name=" " userId="16e9bc068a9a693a" providerId="LiveId" clId="{B61F9972-61D1-4503-A8F8-5DD66DBFA027}" dt="2019-11-28T08:01:52.289" v="1708" actId="20577"/>
          <ac:spMkLst>
            <pc:docMk/>
            <pc:sldMk cId="2969391435" sldId="257"/>
            <ac:spMk id="20" creationId="{08B17C4A-8637-4E9B-A091-B0EEC353C754}"/>
          </ac:spMkLst>
        </pc:spChg>
        <pc:spChg chg="mod">
          <ac:chgData name=" " userId="16e9bc068a9a693a" providerId="LiveId" clId="{B61F9972-61D1-4503-A8F8-5DD66DBFA027}" dt="2019-11-28T07:47:30.787" v="1015" actId="2711"/>
          <ac:spMkLst>
            <pc:docMk/>
            <pc:sldMk cId="2969391435" sldId="257"/>
            <ac:spMk id="23" creationId="{1FEFC555-5C16-4B31-95B5-C86D062D6336}"/>
          </ac:spMkLst>
        </pc:spChg>
        <pc:spChg chg="add mod">
          <ac:chgData name=" " userId="16e9bc068a9a693a" providerId="LiveId" clId="{B61F9972-61D1-4503-A8F8-5DD66DBFA027}" dt="2019-11-28T08:00:16.306" v="1677" actId="2085"/>
          <ac:spMkLst>
            <pc:docMk/>
            <pc:sldMk cId="2969391435" sldId="257"/>
            <ac:spMk id="29" creationId="{10F5D499-AE18-45A0-B9D1-2309222B6657}"/>
          </ac:spMkLst>
        </pc:spChg>
        <pc:spChg chg="mod">
          <ac:chgData name=" " userId="16e9bc068a9a693a" providerId="LiveId" clId="{B61F9972-61D1-4503-A8F8-5DD66DBFA027}" dt="2019-11-28T08:02:05.321" v="1713" actId="20577"/>
          <ac:spMkLst>
            <pc:docMk/>
            <pc:sldMk cId="2969391435" sldId="257"/>
            <ac:spMk id="34" creationId="{EAD93DBA-D2F5-4174-A1A2-0EB72F316D7D}"/>
          </ac:spMkLst>
        </pc:spChg>
        <pc:spChg chg="add mod">
          <ac:chgData name=" " userId="16e9bc068a9a693a" providerId="LiveId" clId="{B61F9972-61D1-4503-A8F8-5DD66DBFA027}" dt="2019-11-28T10:08:05.698" v="6458"/>
          <ac:spMkLst>
            <pc:docMk/>
            <pc:sldMk cId="2969391435" sldId="257"/>
            <ac:spMk id="36" creationId="{0BE17D05-6DAA-4A4B-B1A1-01C9A08523E3}"/>
          </ac:spMkLst>
        </pc:spChg>
        <pc:spChg chg="add mod">
          <ac:chgData name=" " userId="16e9bc068a9a693a" providerId="LiveId" clId="{B61F9972-61D1-4503-A8F8-5DD66DBFA027}" dt="2019-11-28T08:46:15.536" v="3879"/>
          <ac:spMkLst>
            <pc:docMk/>
            <pc:sldMk cId="2969391435" sldId="257"/>
            <ac:spMk id="37" creationId="{AE132657-45CE-435D-B098-4E88DDF294F9}"/>
          </ac:spMkLst>
        </pc:spChg>
        <pc:spChg chg="add mod">
          <ac:chgData name=" " userId="16e9bc068a9a693a" providerId="LiveId" clId="{B61F9972-61D1-4503-A8F8-5DD66DBFA027}" dt="2019-11-28T10:15:05.129" v="6765" actId="20577"/>
          <ac:spMkLst>
            <pc:docMk/>
            <pc:sldMk cId="2969391435" sldId="257"/>
            <ac:spMk id="38" creationId="{F152538F-8001-4D6A-B24B-18111962FD65}"/>
          </ac:spMkLst>
        </pc:spChg>
        <pc:grpChg chg="add del mod">
          <ac:chgData name=" " userId="16e9bc068a9a693a" providerId="LiveId" clId="{B61F9972-61D1-4503-A8F8-5DD66DBFA027}" dt="2019-11-28T08:01:18.064" v="1678" actId="478"/>
          <ac:grpSpMkLst>
            <pc:docMk/>
            <pc:sldMk cId="2969391435" sldId="257"/>
            <ac:grpSpMk id="14" creationId="{5FDC1898-07A7-4346-8543-8DB56E1369A6}"/>
          </ac:grpSpMkLst>
        </pc:grpChg>
        <pc:grpChg chg="add mod">
          <ac:chgData name=" " userId="16e9bc068a9a693a" providerId="LiveId" clId="{B61F9972-61D1-4503-A8F8-5DD66DBFA027}" dt="2019-11-28T08:01:39.912" v="1701" actId="1038"/>
          <ac:grpSpMkLst>
            <pc:docMk/>
            <pc:sldMk cId="2969391435" sldId="257"/>
            <ac:grpSpMk id="15" creationId="{1A2CB5EC-29C6-44AC-A1AB-53EF205E86FB}"/>
          </ac:grpSpMkLst>
        </pc:grpChg>
        <pc:grpChg chg="add mod">
          <ac:chgData name=" " userId="16e9bc068a9a693a" providerId="LiveId" clId="{B61F9972-61D1-4503-A8F8-5DD66DBFA027}" dt="2019-11-28T08:01:46.600" v="1703" actId="1076"/>
          <ac:grpSpMkLst>
            <pc:docMk/>
            <pc:sldMk cId="2969391435" sldId="257"/>
            <ac:grpSpMk id="18" creationId="{448076FB-59B7-4ED8-B33E-DC8E88A2CD3E}"/>
          </ac:grpSpMkLst>
        </pc:grpChg>
        <pc:grpChg chg="add mod">
          <ac:chgData name=" " userId="16e9bc068a9a693a" providerId="LiveId" clId="{B61F9972-61D1-4503-A8F8-5DD66DBFA027}" dt="2019-11-28T07:47:13.296" v="1010" actId="1076"/>
          <ac:grpSpMkLst>
            <pc:docMk/>
            <pc:sldMk cId="2969391435" sldId="257"/>
            <ac:grpSpMk id="21" creationId="{FE6AB725-1739-4CEF-B368-9F8151EF611B}"/>
          </ac:grpSpMkLst>
        </pc:grpChg>
        <pc:grpChg chg="add mod">
          <ac:chgData name=" " userId="16e9bc068a9a693a" providerId="LiveId" clId="{B61F9972-61D1-4503-A8F8-5DD66DBFA027}" dt="2019-11-28T08:01:59.689" v="1710" actId="1076"/>
          <ac:grpSpMkLst>
            <pc:docMk/>
            <pc:sldMk cId="2969391435" sldId="257"/>
            <ac:grpSpMk id="32" creationId="{7F221F68-1454-4E66-B1EF-4495AF563577}"/>
          </ac:grpSpMkLst>
        </pc:grpChg>
        <pc:graphicFrameChg chg="add mod modGraphic">
          <ac:chgData name=" " userId="16e9bc068a9a693a" providerId="LiveId" clId="{B61F9972-61D1-4503-A8F8-5DD66DBFA027}" dt="2019-11-28T11:07:36.692" v="7908" actId="14734"/>
          <ac:graphicFrameMkLst>
            <pc:docMk/>
            <pc:sldMk cId="2969391435" sldId="257"/>
            <ac:graphicFrameMk id="25" creationId="{C21C67D2-54E3-436B-A4A7-BFDE798F9B9C}"/>
          </ac:graphicFrameMkLst>
        </pc:graphicFrameChg>
        <pc:picChg chg="add mod">
          <ac:chgData name=" " userId="16e9bc068a9a693a" providerId="LiveId" clId="{B61F9972-61D1-4503-A8F8-5DD66DBFA027}" dt="2019-11-28T07:57:08.536" v="1505" actId="1076"/>
          <ac:picMkLst>
            <pc:docMk/>
            <pc:sldMk cId="2969391435" sldId="257"/>
            <ac:picMk id="2" creationId="{6950974B-D0BB-41D4-9DE1-8CB87DDDF456}"/>
          </ac:picMkLst>
        </pc:picChg>
        <pc:picChg chg="add del">
          <ac:chgData name=" " userId="16e9bc068a9a693a" providerId="LiveId" clId="{B61F9972-61D1-4503-A8F8-5DD66DBFA027}" dt="2019-11-28T06:19:55.144" v="398"/>
          <ac:picMkLst>
            <pc:docMk/>
            <pc:sldMk cId="2969391435" sldId="257"/>
            <ac:picMk id="7" creationId="{44DA3238-44A9-4BEA-9904-048A6FE34CB8}"/>
          </ac:picMkLst>
        </pc:picChg>
        <pc:picChg chg="del">
          <ac:chgData name=" " userId="16e9bc068a9a693a" providerId="LiveId" clId="{B61F9972-61D1-4503-A8F8-5DD66DBFA027}" dt="2019-11-28T07:39:16.369" v="877" actId="478"/>
          <ac:picMkLst>
            <pc:docMk/>
            <pc:sldMk cId="2969391435" sldId="257"/>
            <ac:picMk id="10" creationId="{FBC22CD8-4BCC-49DF-8731-CE91F86F1424}"/>
          </ac:picMkLst>
        </pc:picChg>
        <pc:picChg chg="del mod">
          <ac:chgData name=" " userId="16e9bc068a9a693a" providerId="LiveId" clId="{B61F9972-61D1-4503-A8F8-5DD66DBFA027}" dt="2019-11-28T07:39:21.032" v="878" actId="478"/>
          <ac:picMkLst>
            <pc:docMk/>
            <pc:sldMk cId="2969391435" sldId="257"/>
            <ac:picMk id="11" creationId="{3CDFC209-C649-41A6-BC2B-C0141F40640B}"/>
          </ac:picMkLst>
        </pc:picChg>
        <pc:cxnChg chg="add mod">
          <ac:chgData name=" " userId="16e9bc068a9a693a" providerId="LiveId" clId="{B61F9972-61D1-4503-A8F8-5DD66DBFA027}" dt="2019-11-28T08:01:18.064" v="1678" actId="478"/>
          <ac:cxnSpMkLst>
            <pc:docMk/>
            <pc:sldMk cId="2969391435" sldId="257"/>
            <ac:cxnSpMk id="5" creationId="{286AD4E8-D3E9-475D-A025-72AA77CD2FE2}"/>
          </ac:cxnSpMkLst>
        </pc:cxnChg>
        <pc:cxnChg chg="mod">
          <ac:chgData name=" " userId="16e9bc068a9a693a" providerId="LiveId" clId="{B61F9972-61D1-4503-A8F8-5DD66DBFA027}" dt="2019-11-28T08:01:42.528" v="1702" actId="14100"/>
          <ac:cxnSpMkLst>
            <pc:docMk/>
            <pc:sldMk cId="2969391435" sldId="257"/>
            <ac:cxnSpMk id="16" creationId="{4751C2A1-990A-4951-B91B-37014C62B88C}"/>
          </ac:cxnSpMkLst>
        </pc:cxnChg>
        <pc:cxnChg chg="mod">
          <ac:chgData name=" " userId="16e9bc068a9a693a" providerId="LiveId" clId="{B61F9972-61D1-4503-A8F8-5DD66DBFA027}" dt="2019-11-28T08:01:52.289" v="1708" actId="20577"/>
          <ac:cxnSpMkLst>
            <pc:docMk/>
            <pc:sldMk cId="2969391435" sldId="257"/>
            <ac:cxnSpMk id="19" creationId="{7E7A9CD9-409B-44AE-B349-06B2317A4F9C}"/>
          </ac:cxnSpMkLst>
        </pc:cxnChg>
        <pc:cxnChg chg="mod">
          <ac:chgData name=" " userId="16e9bc068a9a693a" providerId="LiveId" clId="{B61F9972-61D1-4503-A8F8-5DD66DBFA027}" dt="2019-11-28T07:47:30.787" v="1015" actId="2711"/>
          <ac:cxnSpMkLst>
            <pc:docMk/>
            <pc:sldMk cId="2969391435" sldId="257"/>
            <ac:cxnSpMk id="22" creationId="{8F12E8DF-2444-4C92-BA08-D17DAB2D5CB3}"/>
          </ac:cxnSpMkLst>
        </pc:cxnChg>
        <pc:cxnChg chg="mod">
          <ac:chgData name=" " userId="16e9bc068a9a693a" providerId="LiveId" clId="{B61F9972-61D1-4503-A8F8-5DD66DBFA027}" dt="2019-11-28T08:02:05.321" v="1713" actId="20577"/>
          <ac:cxnSpMkLst>
            <pc:docMk/>
            <pc:sldMk cId="2969391435" sldId="257"/>
            <ac:cxnSpMk id="33" creationId="{37EA9898-4419-47F4-AAE4-F2F7AD2E7719}"/>
          </ac:cxnSpMkLst>
        </pc:cxnChg>
      </pc:sldChg>
      <pc:sldChg chg="addSp delSp modSp del">
        <pc:chgData name=" " userId="16e9bc068a9a693a" providerId="LiveId" clId="{B61F9972-61D1-4503-A8F8-5DD66DBFA027}" dt="2019-11-28T06:56:53.157" v="693" actId="2696"/>
        <pc:sldMkLst>
          <pc:docMk/>
          <pc:sldMk cId="3365035532" sldId="258"/>
        </pc:sldMkLst>
        <pc:spChg chg="mod">
          <ac:chgData name=" " userId="16e9bc068a9a693a" providerId="LiveId" clId="{B61F9972-61D1-4503-A8F8-5DD66DBFA027}" dt="2019-11-28T06:14:51.776" v="249" actId="14100"/>
          <ac:spMkLst>
            <pc:docMk/>
            <pc:sldMk cId="3365035532" sldId="258"/>
            <ac:spMk id="2" creationId="{ECA8C1E5-968B-424D-B55D-C5994910CB62}"/>
          </ac:spMkLst>
        </pc:spChg>
        <pc:spChg chg="add mod">
          <ac:chgData name=" " userId="16e9bc068a9a693a" providerId="LiveId" clId="{B61F9972-61D1-4503-A8F8-5DD66DBFA027}" dt="2019-11-28T06:17:14.551" v="353" actId="1076"/>
          <ac:spMkLst>
            <pc:docMk/>
            <pc:sldMk cId="3365035532" sldId="258"/>
            <ac:spMk id="3" creationId="{A2FC8B4A-5473-4BC0-A257-2B45FF555C47}"/>
          </ac:spMkLst>
        </pc:spChg>
        <pc:spChg chg="del mod">
          <ac:chgData name=" " userId="16e9bc068a9a693a" providerId="LiveId" clId="{B61F9972-61D1-4503-A8F8-5DD66DBFA027}" dt="2019-11-28T06:56:05.514" v="684" actId="478"/>
          <ac:spMkLst>
            <pc:docMk/>
            <pc:sldMk cId="3365035532" sldId="258"/>
            <ac:spMk id="4" creationId="{6E9E5685-80B1-45C5-B4E3-A65CA4505FB3}"/>
          </ac:spMkLst>
        </pc:spChg>
        <pc:spChg chg="mod">
          <ac:chgData name=" " userId="16e9bc068a9a693a" providerId="LiveId" clId="{B61F9972-61D1-4503-A8F8-5DD66DBFA027}" dt="2019-11-28T06:14:59.503" v="250" actId="1076"/>
          <ac:spMkLst>
            <pc:docMk/>
            <pc:sldMk cId="3365035532" sldId="258"/>
            <ac:spMk id="7" creationId="{36BEF337-D24D-440A-BA08-5EB6AEE864D0}"/>
          </ac:spMkLst>
        </pc:spChg>
        <pc:spChg chg="del">
          <ac:chgData name=" " userId="16e9bc068a9a693a" providerId="LiveId" clId="{B61F9972-61D1-4503-A8F8-5DD66DBFA027}" dt="2019-11-28T06:09:59.577" v="239" actId="478"/>
          <ac:spMkLst>
            <pc:docMk/>
            <pc:sldMk cId="3365035532" sldId="258"/>
            <ac:spMk id="9" creationId="{DBCA584A-8CE5-4C77-8734-57A5A6B17536}"/>
          </ac:spMkLst>
        </pc:spChg>
        <pc:spChg chg="del">
          <ac:chgData name=" " userId="16e9bc068a9a693a" providerId="LiveId" clId="{B61F9972-61D1-4503-A8F8-5DD66DBFA027}" dt="2019-11-28T06:09:59.577" v="239" actId="478"/>
          <ac:spMkLst>
            <pc:docMk/>
            <pc:sldMk cId="3365035532" sldId="258"/>
            <ac:spMk id="10" creationId="{55ED47F3-D41C-4670-9789-AE2C234D2F53}"/>
          </ac:spMkLst>
        </pc:spChg>
        <pc:spChg chg="del">
          <ac:chgData name=" " userId="16e9bc068a9a693a" providerId="LiveId" clId="{B61F9972-61D1-4503-A8F8-5DD66DBFA027}" dt="2019-11-28T06:09:59.577" v="239" actId="478"/>
          <ac:spMkLst>
            <pc:docMk/>
            <pc:sldMk cId="3365035532" sldId="258"/>
            <ac:spMk id="13" creationId="{BDE028C5-3D7E-450A-8F16-C91712962649}"/>
          </ac:spMkLst>
        </pc:spChg>
        <pc:spChg chg="del">
          <ac:chgData name=" " userId="16e9bc068a9a693a" providerId="LiveId" clId="{B61F9972-61D1-4503-A8F8-5DD66DBFA027}" dt="2019-11-28T06:09:59.577" v="239" actId="478"/>
          <ac:spMkLst>
            <pc:docMk/>
            <pc:sldMk cId="3365035532" sldId="258"/>
            <ac:spMk id="14" creationId="{83A00834-CD12-4BCA-8D36-61405B89794D}"/>
          </ac:spMkLst>
        </pc:spChg>
        <pc:spChg chg="add mod">
          <ac:chgData name=" " userId="16e9bc068a9a693a" providerId="LiveId" clId="{B61F9972-61D1-4503-A8F8-5DD66DBFA027}" dt="2019-11-28T06:18:39.313" v="357" actId="20577"/>
          <ac:spMkLst>
            <pc:docMk/>
            <pc:sldMk cId="3365035532" sldId="258"/>
            <ac:spMk id="15" creationId="{AB23639F-0F1C-4AB6-83B4-029AF5AE96BA}"/>
          </ac:spMkLst>
        </pc:spChg>
        <pc:spChg chg="del">
          <ac:chgData name=" " userId="16e9bc068a9a693a" providerId="LiveId" clId="{B61F9972-61D1-4503-A8F8-5DD66DBFA027}" dt="2019-11-27T12:12:51.388" v="28" actId="478"/>
          <ac:spMkLst>
            <pc:docMk/>
            <pc:sldMk cId="3365035532" sldId="258"/>
            <ac:spMk id="15" creationId="{EAC66F79-880C-45F5-9CE2-479424F8D48A}"/>
          </ac:spMkLst>
        </pc:spChg>
        <pc:spChg chg="mod">
          <ac:chgData name=" " userId="16e9bc068a9a693a" providerId="LiveId" clId="{B61F9972-61D1-4503-A8F8-5DD66DBFA027}" dt="2019-11-28T06:14:51.776" v="249" actId="14100"/>
          <ac:spMkLst>
            <pc:docMk/>
            <pc:sldMk cId="3365035532" sldId="258"/>
            <ac:spMk id="16" creationId="{BF96E511-2980-400B-9706-2F47545B4658}"/>
          </ac:spMkLst>
        </pc:spChg>
        <pc:spChg chg="add del mod">
          <ac:chgData name=" " userId="16e9bc068a9a693a" providerId="LiveId" clId="{B61F9972-61D1-4503-A8F8-5DD66DBFA027}" dt="2019-11-28T06:16:12.241" v="324" actId="478"/>
          <ac:spMkLst>
            <pc:docMk/>
            <pc:sldMk cId="3365035532" sldId="258"/>
            <ac:spMk id="17" creationId="{776C0701-CFB2-43C5-B771-2F7E4952B4FB}"/>
          </ac:spMkLst>
        </pc:spChg>
        <pc:spChg chg="add del mod">
          <ac:chgData name=" " userId="16e9bc068a9a693a" providerId="LiveId" clId="{B61F9972-61D1-4503-A8F8-5DD66DBFA027}" dt="2019-11-28T06:16:14.785" v="328" actId="478"/>
          <ac:spMkLst>
            <pc:docMk/>
            <pc:sldMk cId="3365035532" sldId="258"/>
            <ac:spMk id="18" creationId="{C02C8449-0DCF-4FBF-9BAD-8E4312B6CA10}"/>
          </ac:spMkLst>
        </pc:spChg>
        <pc:spChg chg="add del mod">
          <ac:chgData name=" " userId="16e9bc068a9a693a" providerId="LiveId" clId="{B61F9972-61D1-4503-A8F8-5DD66DBFA027}" dt="2019-11-28T06:16:14.145" v="327" actId="478"/>
          <ac:spMkLst>
            <pc:docMk/>
            <pc:sldMk cId="3365035532" sldId="258"/>
            <ac:spMk id="19" creationId="{C51C7581-85C8-4583-BCCB-52E13A1DB024}"/>
          </ac:spMkLst>
        </pc:spChg>
        <pc:spChg chg="add mod">
          <ac:chgData name=" " userId="16e9bc068a9a693a" providerId="LiveId" clId="{B61F9972-61D1-4503-A8F8-5DD66DBFA027}" dt="2019-11-28T06:18:52.257" v="385"/>
          <ac:spMkLst>
            <pc:docMk/>
            <pc:sldMk cId="3365035532" sldId="258"/>
            <ac:spMk id="20" creationId="{044DA13B-0F20-41C6-A67C-0C82A4DE87B9}"/>
          </ac:spMkLst>
        </pc:spChg>
        <pc:spChg chg="add mod">
          <ac:chgData name=" " userId="16e9bc068a9a693a" providerId="LiveId" clId="{B61F9972-61D1-4503-A8F8-5DD66DBFA027}" dt="2019-11-28T06:18:55.778" v="387" actId="20577"/>
          <ac:spMkLst>
            <pc:docMk/>
            <pc:sldMk cId="3365035532" sldId="258"/>
            <ac:spMk id="21" creationId="{1FB36659-FE8E-4302-97C1-21F868064CB3}"/>
          </ac:spMkLst>
        </pc:spChg>
        <pc:spChg chg="add">
          <ac:chgData name=" " userId="16e9bc068a9a693a" providerId="LiveId" clId="{B61F9972-61D1-4503-A8F8-5DD66DBFA027}" dt="2019-11-28T06:56:01.654" v="682"/>
          <ac:spMkLst>
            <pc:docMk/>
            <pc:sldMk cId="3365035532" sldId="258"/>
            <ac:spMk id="22" creationId="{147B8992-7BA7-4310-9B02-9292187A1DA2}"/>
          </ac:spMkLst>
        </pc:spChg>
        <pc:picChg chg="add del mod">
          <ac:chgData name=" " userId="16e9bc068a9a693a" providerId="LiveId" clId="{B61F9972-61D1-4503-A8F8-5DD66DBFA027}" dt="2019-11-27T12:13:05.201" v="32" actId="478"/>
          <ac:picMkLst>
            <pc:docMk/>
            <pc:sldMk cId="3365035532" sldId="258"/>
            <ac:picMk id="3" creationId="{B5164EEC-E36F-42BC-A241-2A08F30FE70C}"/>
          </ac:picMkLst>
        </pc:picChg>
        <pc:picChg chg="del">
          <ac:chgData name=" " userId="16e9bc068a9a693a" providerId="LiveId" clId="{B61F9972-61D1-4503-A8F8-5DD66DBFA027}" dt="2019-11-27T12:13:05.513" v="33" actId="478"/>
          <ac:picMkLst>
            <pc:docMk/>
            <pc:sldMk cId="3365035532" sldId="258"/>
            <ac:picMk id="5" creationId="{CB6FDC05-AC01-4FA5-8737-FB250F402D15}"/>
          </ac:picMkLst>
        </pc:picChg>
        <pc:picChg chg="add del mod">
          <ac:chgData name=" " userId="16e9bc068a9a693a" providerId="LiveId" clId="{B61F9972-61D1-4503-A8F8-5DD66DBFA027}" dt="2019-11-27T12:13:02.525" v="31" actId="478"/>
          <ac:picMkLst>
            <pc:docMk/>
            <pc:sldMk cId="3365035532" sldId="258"/>
            <ac:picMk id="6" creationId="{3E5A293A-004D-443F-835C-647E4CD1A48B}"/>
          </ac:picMkLst>
        </pc:picChg>
        <pc:picChg chg="del">
          <ac:chgData name=" " userId="16e9bc068a9a693a" providerId="LiveId" clId="{B61F9972-61D1-4503-A8F8-5DD66DBFA027}" dt="2019-11-27T12:13:09.302" v="34" actId="478"/>
          <ac:picMkLst>
            <pc:docMk/>
            <pc:sldMk cId="3365035532" sldId="258"/>
            <ac:picMk id="17" creationId="{EEA06642-2371-4996-B570-E94D6523387C}"/>
          </ac:picMkLst>
        </pc:picChg>
        <pc:picChg chg="del mod">
          <ac:chgData name=" " userId="16e9bc068a9a693a" providerId="LiveId" clId="{B61F9972-61D1-4503-A8F8-5DD66DBFA027}" dt="2019-11-27T11:54:49.183" v="11" actId="478"/>
          <ac:picMkLst>
            <pc:docMk/>
            <pc:sldMk cId="3365035532" sldId="258"/>
            <ac:picMk id="23" creationId="{28A20AC1-0522-45C8-B9BF-F5B6344F776F}"/>
          </ac:picMkLst>
        </pc:picChg>
        <pc:picChg chg="del">
          <ac:chgData name=" " userId="16e9bc068a9a693a" providerId="LiveId" clId="{B61F9972-61D1-4503-A8F8-5DD66DBFA027}" dt="2019-11-27T11:53:54.065" v="0" actId="478"/>
          <ac:picMkLst>
            <pc:docMk/>
            <pc:sldMk cId="3365035532" sldId="258"/>
            <ac:picMk id="24" creationId="{511E660D-B8FF-47F9-8823-952ED74AAADB}"/>
          </ac:picMkLst>
        </pc:picChg>
      </pc:sldChg>
      <pc:sldChg chg="addSp delSp modSp">
        <pc:chgData name=" " userId="16e9bc068a9a693a" providerId="LiveId" clId="{B61F9972-61D1-4503-A8F8-5DD66DBFA027}" dt="2019-11-29T10:45:40.590" v="12969"/>
        <pc:sldMkLst>
          <pc:docMk/>
          <pc:sldMk cId="2174437445" sldId="259"/>
        </pc:sldMkLst>
        <pc:spChg chg="del">
          <ac:chgData name=" " userId="16e9bc068a9a693a" providerId="LiveId" clId="{B61F9972-61D1-4503-A8F8-5DD66DBFA027}" dt="2019-11-28T06:56:19.961" v="690" actId="478"/>
          <ac:spMkLst>
            <pc:docMk/>
            <pc:sldMk cId="2174437445" sldId="259"/>
            <ac:spMk id="4" creationId="{6E9E5685-80B1-45C5-B4E3-A65CA4505FB3}"/>
          </ac:spMkLst>
        </pc:spChg>
        <pc:spChg chg="mod">
          <ac:chgData name=" " userId="16e9bc068a9a693a" providerId="LiveId" clId="{B61F9972-61D1-4503-A8F8-5DD66DBFA027}" dt="2019-11-29T09:45:35.261" v="11362"/>
          <ac:spMkLst>
            <pc:docMk/>
            <pc:sldMk cId="2174437445" sldId="259"/>
            <ac:spMk id="9" creationId="{2D18A613-1E04-4F5F-A57C-BF8542C9105F}"/>
          </ac:spMkLst>
        </pc:spChg>
        <pc:spChg chg="add">
          <ac:chgData name=" " userId="16e9bc068a9a693a" providerId="LiveId" clId="{B61F9972-61D1-4503-A8F8-5DD66DBFA027}" dt="2019-11-28T06:56:18.431" v="689"/>
          <ac:spMkLst>
            <pc:docMk/>
            <pc:sldMk cId="2174437445" sldId="259"/>
            <ac:spMk id="10" creationId="{6E9B823F-E4D2-428E-BCE5-5BFF4248FAC5}"/>
          </ac:spMkLst>
        </pc:spChg>
        <pc:spChg chg="mod">
          <ac:chgData name=" " userId="16e9bc068a9a693a" providerId="LiveId" clId="{B61F9972-61D1-4503-A8F8-5DD66DBFA027}" dt="2019-11-28T09:08:34.977" v="4804" actId="20577"/>
          <ac:spMkLst>
            <pc:docMk/>
            <pc:sldMk cId="2174437445" sldId="259"/>
            <ac:spMk id="18" creationId="{3737B1BA-CFEB-47EA-B54C-B7E998F11A19}"/>
          </ac:spMkLst>
        </pc:spChg>
        <pc:spChg chg="mod">
          <ac:chgData name=" " userId="16e9bc068a9a693a" providerId="LiveId" clId="{B61F9972-61D1-4503-A8F8-5DD66DBFA027}" dt="2019-11-28T09:08:46.065" v="4808" actId="20577"/>
          <ac:spMkLst>
            <pc:docMk/>
            <pc:sldMk cId="2174437445" sldId="259"/>
            <ac:spMk id="21" creationId="{EE840923-B1B9-4CDE-9892-0771FCE86438}"/>
          </ac:spMkLst>
        </pc:spChg>
        <pc:spChg chg="mod">
          <ac:chgData name=" " userId="16e9bc068a9a693a" providerId="LiveId" clId="{B61F9972-61D1-4503-A8F8-5DD66DBFA027}" dt="2019-11-28T09:09:02.096" v="4815" actId="20577"/>
          <ac:spMkLst>
            <pc:docMk/>
            <pc:sldMk cId="2174437445" sldId="259"/>
            <ac:spMk id="24" creationId="{0A88F832-DA27-4244-B3C7-CF4E0EA9C751}"/>
          </ac:spMkLst>
        </pc:spChg>
        <pc:spChg chg="mod">
          <ac:chgData name=" " userId="16e9bc068a9a693a" providerId="LiveId" clId="{B61F9972-61D1-4503-A8F8-5DD66DBFA027}" dt="2019-11-28T09:09:22.344" v="4823" actId="20577"/>
          <ac:spMkLst>
            <pc:docMk/>
            <pc:sldMk cId="2174437445" sldId="259"/>
            <ac:spMk id="28" creationId="{102192CD-4ACF-4C87-BBD7-D98405791B6D}"/>
          </ac:spMkLst>
        </pc:spChg>
        <pc:spChg chg="mod">
          <ac:chgData name=" " userId="16e9bc068a9a693a" providerId="LiveId" clId="{B61F9972-61D1-4503-A8F8-5DD66DBFA027}" dt="2019-11-28T09:09:24.665" v="4825" actId="20577"/>
          <ac:spMkLst>
            <pc:docMk/>
            <pc:sldMk cId="2174437445" sldId="259"/>
            <ac:spMk id="31" creationId="{779E6950-74AE-4BF2-B5B0-6E1D2FD049C9}"/>
          </ac:spMkLst>
        </pc:spChg>
        <pc:spChg chg="mod">
          <ac:chgData name=" " userId="16e9bc068a9a693a" providerId="LiveId" clId="{B61F9972-61D1-4503-A8F8-5DD66DBFA027}" dt="2019-11-28T09:57:16.376" v="6020" actId="20577"/>
          <ac:spMkLst>
            <pc:docMk/>
            <pc:sldMk cId="2174437445" sldId="259"/>
            <ac:spMk id="34" creationId="{46FBD827-CF99-4A4F-AE93-1DA0B2F4D53B}"/>
          </ac:spMkLst>
        </pc:spChg>
        <pc:spChg chg="add mod">
          <ac:chgData name=" " userId="16e9bc068a9a693a" providerId="LiveId" clId="{B61F9972-61D1-4503-A8F8-5DD66DBFA027}" dt="2019-11-29T10:44:33.411" v="12839" actId="1076"/>
          <ac:spMkLst>
            <pc:docMk/>
            <pc:sldMk cId="2174437445" sldId="259"/>
            <ac:spMk id="37" creationId="{F9C67A67-AB0D-4142-BCAE-C1A3ACEF1DE1}"/>
          </ac:spMkLst>
        </pc:spChg>
        <pc:spChg chg="mod">
          <ac:chgData name=" " userId="16e9bc068a9a693a" providerId="LiveId" clId="{B61F9972-61D1-4503-A8F8-5DD66DBFA027}" dt="2019-11-28T09:57:36.458" v="6028" actId="20577"/>
          <ac:spMkLst>
            <pc:docMk/>
            <pc:sldMk cId="2174437445" sldId="259"/>
            <ac:spMk id="40" creationId="{81CCFC75-2BE6-473E-A3FD-4A7D74521E3A}"/>
          </ac:spMkLst>
        </pc:spChg>
        <pc:spChg chg="add del mod">
          <ac:chgData name=" " userId="16e9bc068a9a693a" providerId="LiveId" clId="{B61F9972-61D1-4503-A8F8-5DD66DBFA027}" dt="2019-11-29T10:45:40.590" v="12969"/>
          <ac:spMkLst>
            <pc:docMk/>
            <pc:sldMk cId="2174437445" sldId="259"/>
            <ac:spMk id="41" creationId="{27F56D12-2D92-4FA2-BA7F-22E76B81679A}"/>
          </ac:spMkLst>
        </pc:spChg>
        <pc:grpChg chg="add mod">
          <ac:chgData name=" " userId="16e9bc068a9a693a" providerId="LiveId" clId="{B61F9972-61D1-4503-A8F8-5DD66DBFA027}" dt="2019-11-28T09:00:40.256" v="4651" actId="14100"/>
          <ac:grpSpMkLst>
            <pc:docMk/>
            <pc:sldMk cId="2174437445" sldId="259"/>
            <ac:grpSpMk id="13" creationId="{822F2265-6296-47AF-A3C8-5BD6FB9274B3}"/>
          </ac:grpSpMkLst>
        </pc:grpChg>
        <pc:grpChg chg="add mod">
          <ac:chgData name=" " userId="16e9bc068a9a693a" providerId="LiveId" clId="{B61F9972-61D1-4503-A8F8-5DD66DBFA027}" dt="2019-11-28T09:08:32.319" v="4800" actId="1076"/>
          <ac:grpSpMkLst>
            <pc:docMk/>
            <pc:sldMk cId="2174437445" sldId="259"/>
            <ac:grpSpMk id="16" creationId="{3F5C6DE5-B432-4DE4-B7F5-3C27EBFD5EE5}"/>
          </ac:grpSpMkLst>
        </pc:grpChg>
        <pc:grpChg chg="add mod">
          <ac:chgData name=" " userId="16e9bc068a9a693a" providerId="LiveId" clId="{B61F9972-61D1-4503-A8F8-5DD66DBFA027}" dt="2019-11-28T09:08:42.840" v="4806" actId="1076"/>
          <ac:grpSpMkLst>
            <pc:docMk/>
            <pc:sldMk cId="2174437445" sldId="259"/>
            <ac:grpSpMk id="19" creationId="{C9C699C8-D327-419D-B32C-FC794E2F2F3D}"/>
          </ac:grpSpMkLst>
        </pc:grpChg>
        <pc:grpChg chg="add mod">
          <ac:chgData name=" " userId="16e9bc068a9a693a" providerId="LiveId" clId="{B61F9972-61D1-4503-A8F8-5DD66DBFA027}" dt="2019-11-28T09:08:53.831" v="4810" actId="1076"/>
          <ac:grpSpMkLst>
            <pc:docMk/>
            <pc:sldMk cId="2174437445" sldId="259"/>
            <ac:grpSpMk id="22" creationId="{16A95ED3-6414-4840-B369-2A904B26A375}"/>
          </ac:grpSpMkLst>
        </pc:grpChg>
        <pc:grpChg chg="add mod">
          <ac:chgData name=" " userId="16e9bc068a9a693a" providerId="LiveId" clId="{B61F9972-61D1-4503-A8F8-5DD66DBFA027}" dt="2019-11-28T09:09:08.383" v="4817" actId="1076"/>
          <ac:grpSpMkLst>
            <pc:docMk/>
            <pc:sldMk cId="2174437445" sldId="259"/>
            <ac:grpSpMk id="26" creationId="{1504A2C3-98D7-4F9A-90E9-C1FE10CBB825}"/>
          </ac:grpSpMkLst>
        </pc:grpChg>
        <pc:grpChg chg="add mod">
          <ac:chgData name=" " userId="16e9bc068a9a693a" providerId="LiveId" clId="{B61F9972-61D1-4503-A8F8-5DD66DBFA027}" dt="2019-11-28T09:57:28.696" v="6023" actId="1076"/>
          <ac:grpSpMkLst>
            <pc:docMk/>
            <pc:sldMk cId="2174437445" sldId="259"/>
            <ac:grpSpMk id="29" creationId="{6B63DF30-EDEC-4D90-B985-42E78F8E3552}"/>
          </ac:grpSpMkLst>
        </pc:grpChg>
        <pc:grpChg chg="add mod">
          <ac:chgData name=" " userId="16e9bc068a9a693a" providerId="LiveId" clId="{B61F9972-61D1-4503-A8F8-5DD66DBFA027}" dt="2019-11-28T09:09:34.128" v="4827" actId="1076"/>
          <ac:grpSpMkLst>
            <pc:docMk/>
            <pc:sldMk cId="2174437445" sldId="259"/>
            <ac:grpSpMk id="32" creationId="{9A4FE880-1D08-4820-A26C-33F2BC57097F}"/>
          </ac:grpSpMkLst>
        </pc:grpChg>
        <pc:grpChg chg="add mod">
          <ac:chgData name=" " userId="16e9bc068a9a693a" providerId="LiveId" clId="{B61F9972-61D1-4503-A8F8-5DD66DBFA027}" dt="2019-11-28T09:57:32.416" v="6024" actId="1076"/>
          <ac:grpSpMkLst>
            <pc:docMk/>
            <pc:sldMk cId="2174437445" sldId="259"/>
            <ac:grpSpMk id="38" creationId="{0DDBD059-8F7C-44CC-A56A-4B0548BD5560}"/>
          </ac:grpSpMkLst>
        </pc:grpChg>
        <pc:graphicFrameChg chg="add del">
          <ac:chgData name=" " userId="16e9bc068a9a693a" providerId="LiveId" clId="{B61F9972-61D1-4503-A8F8-5DD66DBFA027}" dt="2019-11-28T09:00:19.432" v="4646"/>
          <ac:graphicFrameMkLst>
            <pc:docMk/>
            <pc:sldMk cId="2174437445" sldId="259"/>
            <ac:graphicFrameMk id="2" creationId="{533E575A-53A7-4EE0-A479-76CACE9993DE}"/>
          </ac:graphicFrameMkLst>
        </pc:graphicFrameChg>
        <pc:graphicFrameChg chg="add mod modGraphic">
          <ac:chgData name=" " userId="16e9bc068a9a693a" providerId="LiveId" clId="{B61F9972-61D1-4503-A8F8-5DD66DBFA027}" dt="2019-11-29T10:43:24.725" v="12826"/>
          <ac:graphicFrameMkLst>
            <pc:docMk/>
            <pc:sldMk cId="2174437445" sldId="259"/>
            <ac:graphicFrameMk id="12" creationId="{A7657E06-9E7D-4301-8361-B5258F3ADD66}"/>
          </ac:graphicFrameMkLst>
        </pc:graphicFrameChg>
        <pc:graphicFrameChg chg="add del mod modGraphic">
          <ac:chgData name=" " userId="16e9bc068a9a693a" providerId="LiveId" clId="{B61F9972-61D1-4503-A8F8-5DD66DBFA027}" dt="2019-11-29T10:29:25.379" v="12351" actId="478"/>
          <ac:graphicFrameMkLst>
            <pc:docMk/>
            <pc:sldMk cId="2174437445" sldId="259"/>
            <ac:graphicFrameMk id="36" creationId="{21BF12F4-AE93-4B1F-A40E-8618997FA219}"/>
          </ac:graphicFrameMkLst>
        </pc:graphicFrameChg>
        <pc:picChg chg="add del mod">
          <ac:chgData name=" " userId="16e9bc068a9a693a" providerId="LiveId" clId="{B61F9972-61D1-4503-A8F8-5DD66DBFA027}" dt="2019-11-29T10:44:06.301" v="12832"/>
          <ac:picMkLst>
            <pc:docMk/>
            <pc:sldMk cId="2174437445" sldId="259"/>
            <ac:picMk id="2" creationId="{3826D0C6-AF52-4BA2-BE6C-CA9C55B548D6}"/>
          </ac:picMkLst>
        </pc:picChg>
        <pc:picChg chg="del mod">
          <ac:chgData name=" " userId="16e9bc068a9a693a" providerId="LiveId" clId="{B61F9972-61D1-4503-A8F8-5DD66DBFA027}" dt="2019-11-27T12:14:19.049" v="41" actId="478"/>
          <ac:picMkLst>
            <pc:docMk/>
            <pc:sldMk cId="2174437445" sldId="259"/>
            <ac:picMk id="2" creationId="{A69C6E93-EAE6-4917-B716-BA1BC0C85EC6}"/>
          </ac:picMkLst>
        </pc:picChg>
        <pc:picChg chg="add del mod">
          <ac:chgData name=" " userId="16e9bc068a9a693a" providerId="LiveId" clId="{B61F9972-61D1-4503-A8F8-5DD66DBFA027}" dt="2019-11-27T13:07:33.327" v="189" actId="478"/>
          <ac:picMkLst>
            <pc:docMk/>
            <pc:sldMk cId="2174437445" sldId="259"/>
            <ac:picMk id="3" creationId="{3EC6EBD9-9E87-4D11-B533-F37D6760C939}"/>
          </ac:picMkLst>
        </pc:picChg>
        <pc:picChg chg="add del mod">
          <ac:chgData name=" " userId="16e9bc068a9a693a" providerId="LiveId" clId="{B61F9972-61D1-4503-A8F8-5DD66DBFA027}" dt="2019-11-28T08:59:46.168" v="4637" actId="478"/>
          <ac:picMkLst>
            <pc:docMk/>
            <pc:sldMk cId="2174437445" sldId="259"/>
            <ac:picMk id="5" creationId="{C4A1D4FA-6F0B-4B34-A8D0-D223544FB8DB}"/>
          </ac:picMkLst>
        </pc:picChg>
        <pc:picChg chg="add del mod modCrop">
          <ac:chgData name=" " userId="16e9bc068a9a693a" providerId="LiveId" clId="{B61F9972-61D1-4503-A8F8-5DD66DBFA027}" dt="2019-11-28T08:59:45.737" v="4636" actId="478"/>
          <ac:picMkLst>
            <pc:docMk/>
            <pc:sldMk cId="2174437445" sldId="259"/>
            <ac:picMk id="6" creationId="{66F8AF59-00CB-495C-AAAE-3AEF67903E16}"/>
          </ac:picMkLst>
        </pc:picChg>
        <pc:picChg chg="add del mod">
          <ac:chgData name=" " userId="16e9bc068a9a693a" providerId="LiveId" clId="{B61F9972-61D1-4503-A8F8-5DD66DBFA027}" dt="2019-11-28T09:14:06.920" v="5066" actId="478"/>
          <ac:picMkLst>
            <pc:docMk/>
            <pc:sldMk cId="2174437445" sldId="259"/>
            <ac:picMk id="7" creationId="{CBD9AD3E-B747-48C0-86FC-EB3A8BBD7EEA}"/>
          </ac:picMkLst>
        </pc:picChg>
        <pc:picChg chg="add del">
          <ac:chgData name=" " userId="16e9bc068a9a693a" providerId="LiveId" clId="{B61F9972-61D1-4503-A8F8-5DD66DBFA027}" dt="2019-11-27T12:21:20.814" v="51"/>
          <ac:picMkLst>
            <pc:docMk/>
            <pc:sldMk cId="2174437445" sldId="259"/>
            <ac:picMk id="10" creationId="{EFA4F7A4-3C5F-4A95-B535-DD0F5815FB9C}"/>
          </ac:picMkLst>
        </pc:picChg>
        <pc:picChg chg="add del mod">
          <ac:chgData name=" " userId="16e9bc068a9a693a" providerId="LiveId" clId="{B61F9972-61D1-4503-A8F8-5DD66DBFA027}" dt="2019-11-28T09:00:07.633" v="4644" actId="478"/>
          <ac:picMkLst>
            <pc:docMk/>
            <pc:sldMk cId="2174437445" sldId="259"/>
            <ac:picMk id="11" creationId="{7257A42F-7AC8-43EF-B252-44351B501E33}"/>
          </ac:picMkLst>
        </pc:picChg>
        <pc:picChg chg="add del mod ord">
          <ac:chgData name=" " userId="16e9bc068a9a693a" providerId="LiveId" clId="{B61F9972-61D1-4503-A8F8-5DD66DBFA027}" dt="2019-11-29T10:43:34.380" v="12827" actId="478"/>
          <ac:picMkLst>
            <pc:docMk/>
            <pc:sldMk cId="2174437445" sldId="259"/>
            <ac:picMk id="35" creationId="{02C26BE1-53B7-4882-93ED-D9282A344E4F}"/>
          </ac:picMkLst>
        </pc:picChg>
        <pc:picChg chg="add ord">
          <ac:chgData name=" " userId="16e9bc068a9a693a" providerId="LiveId" clId="{B61F9972-61D1-4503-A8F8-5DD66DBFA027}" dt="2019-11-29T10:44:21.060" v="12838" actId="167"/>
          <ac:picMkLst>
            <pc:docMk/>
            <pc:sldMk cId="2174437445" sldId="259"/>
            <ac:picMk id="42" creationId="{614D7EE7-CF9D-4812-B20C-2540EB97E456}"/>
          </ac:picMkLst>
        </pc:picChg>
        <pc:cxnChg chg="mod">
          <ac:chgData name=" " userId="16e9bc068a9a693a" providerId="LiveId" clId="{B61F9972-61D1-4503-A8F8-5DD66DBFA027}" dt="2019-11-28T09:00:52.320" v="4652" actId="14100"/>
          <ac:cxnSpMkLst>
            <pc:docMk/>
            <pc:sldMk cId="2174437445" sldId="259"/>
            <ac:cxnSpMk id="14" creationId="{548F4C85-224B-46BA-913C-E18CABE3B728}"/>
          </ac:cxnSpMkLst>
        </pc:cxnChg>
        <pc:cxnChg chg="mod">
          <ac:chgData name=" " userId="16e9bc068a9a693a" providerId="LiveId" clId="{B61F9972-61D1-4503-A8F8-5DD66DBFA027}" dt="2019-11-28T09:08:34.977" v="4804" actId="20577"/>
          <ac:cxnSpMkLst>
            <pc:docMk/>
            <pc:sldMk cId="2174437445" sldId="259"/>
            <ac:cxnSpMk id="17" creationId="{C0388247-DE64-4F62-8859-2605F2DCF849}"/>
          </ac:cxnSpMkLst>
        </pc:cxnChg>
        <pc:cxnChg chg="mod">
          <ac:chgData name=" " userId="16e9bc068a9a693a" providerId="LiveId" clId="{B61F9972-61D1-4503-A8F8-5DD66DBFA027}" dt="2019-11-28T09:08:46.065" v="4808" actId="20577"/>
          <ac:cxnSpMkLst>
            <pc:docMk/>
            <pc:sldMk cId="2174437445" sldId="259"/>
            <ac:cxnSpMk id="20" creationId="{9793E469-5E18-49D4-AA1B-0127345AE2ED}"/>
          </ac:cxnSpMkLst>
        </pc:cxnChg>
        <pc:cxnChg chg="mod">
          <ac:chgData name=" " userId="16e9bc068a9a693a" providerId="LiveId" clId="{B61F9972-61D1-4503-A8F8-5DD66DBFA027}" dt="2019-11-28T09:09:02.096" v="4815" actId="20577"/>
          <ac:cxnSpMkLst>
            <pc:docMk/>
            <pc:sldMk cId="2174437445" sldId="259"/>
            <ac:cxnSpMk id="23" creationId="{FB563A74-96DF-41FD-87F3-BD22214A8CC8}"/>
          </ac:cxnSpMkLst>
        </pc:cxnChg>
        <pc:cxnChg chg="mod">
          <ac:chgData name=" " userId="16e9bc068a9a693a" providerId="LiveId" clId="{B61F9972-61D1-4503-A8F8-5DD66DBFA027}" dt="2019-11-28T09:09:22.344" v="4823" actId="20577"/>
          <ac:cxnSpMkLst>
            <pc:docMk/>
            <pc:sldMk cId="2174437445" sldId="259"/>
            <ac:cxnSpMk id="27" creationId="{B65947C7-0541-4D7C-86AA-1936442AFE41}"/>
          </ac:cxnSpMkLst>
        </pc:cxnChg>
        <pc:cxnChg chg="mod">
          <ac:chgData name=" " userId="16e9bc068a9a693a" providerId="LiveId" clId="{B61F9972-61D1-4503-A8F8-5DD66DBFA027}" dt="2019-11-28T09:57:10.944" v="6016" actId="14100"/>
          <ac:cxnSpMkLst>
            <pc:docMk/>
            <pc:sldMk cId="2174437445" sldId="259"/>
            <ac:cxnSpMk id="30" creationId="{92BCF996-1E14-4475-8908-77AE8E2C1ECB}"/>
          </ac:cxnSpMkLst>
        </pc:cxnChg>
        <pc:cxnChg chg="mod">
          <ac:chgData name=" " userId="16e9bc068a9a693a" providerId="LiveId" clId="{B61F9972-61D1-4503-A8F8-5DD66DBFA027}" dt="2019-11-28T09:57:16.376" v="6020" actId="20577"/>
          <ac:cxnSpMkLst>
            <pc:docMk/>
            <pc:sldMk cId="2174437445" sldId="259"/>
            <ac:cxnSpMk id="33" creationId="{0815863F-5C56-4E4B-8066-AC37B69037C3}"/>
          </ac:cxnSpMkLst>
        </pc:cxnChg>
        <pc:cxnChg chg="mod">
          <ac:chgData name=" " userId="16e9bc068a9a693a" providerId="LiveId" clId="{B61F9972-61D1-4503-A8F8-5DD66DBFA027}" dt="2019-11-28T09:57:36.458" v="6028" actId="20577"/>
          <ac:cxnSpMkLst>
            <pc:docMk/>
            <pc:sldMk cId="2174437445" sldId="259"/>
            <ac:cxnSpMk id="39" creationId="{5A0BCB44-6569-4ECD-A519-11A29F21629C}"/>
          </ac:cxnSpMkLst>
        </pc:cxnChg>
      </pc:sldChg>
      <pc:sldChg chg="addSp delSp modSp del">
        <pc:chgData name=" " userId="16e9bc068a9a693a" providerId="LiveId" clId="{B61F9972-61D1-4503-A8F8-5DD66DBFA027}" dt="2019-11-28T08:59:37.134" v="4628" actId="2696"/>
        <pc:sldMkLst>
          <pc:docMk/>
          <pc:sldMk cId="1760677249" sldId="260"/>
        </pc:sldMkLst>
        <pc:spChg chg="del">
          <ac:chgData name=" " userId="16e9bc068a9a693a" providerId="LiveId" clId="{B61F9972-61D1-4503-A8F8-5DD66DBFA027}" dt="2019-11-28T06:56:24.145" v="692" actId="478"/>
          <ac:spMkLst>
            <pc:docMk/>
            <pc:sldMk cId="1760677249" sldId="260"/>
            <ac:spMk id="4" creationId="{6E9E5685-80B1-45C5-B4E3-A65CA4505FB3}"/>
          </ac:spMkLst>
        </pc:spChg>
        <pc:spChg chg="mod">
          <ac:chgData name=" " userId="16e9bc068a9a693a" providerId="LiveId" clId="{B61F9972-61D1-4503-A8F8-5DD66DBFA027}" dt="2019-11-28T03:17:35.885" v="217"/>
          <ac:spMkLst>
            <pc:docMk/>
            <pc:sldMk cId="1760677249" sldId="260"/>
            <ac:spMk id="9" creationId="{2D18A613-1E04-4F5F-A57C-BF8542C9105F}"/>
          </ac:spMkLst>
        </pc:spChg>
        <pc:spChg chg="add">
          <ac:chgData name=" " userId="16e9bc068a9a693a" providerId="LiveId" clId="{B61F9972-61D1-4503-A8F8-5DD66DBFA027}" dt="2019-11-28T06:56:21.823" v="691"/>
          <ac:spMkLst>
            <pc:docMk/>
            <pc:sldMk cId="1760677249" sldId="260"/>
            <ac:spMk id="10" creationId="{CE964322-9543-46C3-8B3A-8D2A111831A9}"/>
          </ac:spMkLst>
        </pc:spChg>
        <pc:picChg chg="add del mod modCrop">
          <ac:chgData name=" " userId="16e9bc068a9a693a" providerId="LiveId" clId="{B61F9972-61D1-4503-A8F8-5DD66DBFA027}" dt="2019-11-28T06:09:34.916" v="232" actId="478"/>
          <ac:picMkLst>
            <pc:docMk/>
            <pc:sldMk cId="1760677249" sldId="260"/>
            <ac:picMk id="2" creationId="{B1E42032-00F9-427B-8C62-05F3E5BA51AF}"/>
          </ac:picMkLst>
        </pc:picChg>
        <pc:picChg chg="add mod modCrop">
          <ac:chgData name=" " userId="16e9bc068a9a693a" providerId="LiveId" clId="{B61F9972-61D1-4503-A8F8-5DD66DBFA027}" dt="2019-11-28T06:06:28.279" v="231" actId="1076"/>
          <ac:picMkLst>
            <pc:docMk/>
            <pc:sldMk cId="1760677249" sldId="260"/>
            <ac:picMk id="3" creationId="{B8DBBBA3-DA9C-44D3-8C23-BD6276A72195}"/>
          </ac:picMkLst>
        </pc:picChg>
        <pc:picChg chg="add mod">
          <ac:chgData name=" " userId="16e9bc068a9a693a" providerId="LiveId" clId="{B61F9972-61D1-4503-A8F8-5DD66DBFA027}" dt="2019-11-28T05:11:11.752" v="224" actId="1076"/>
          <ac:picMkLst>
            <pc:docMk/>
            <pc:sldMk cId="1760677249" sldId="260"/>
            <ac:picMk id="5" creationId="{987D350D-4A05-422D-8980-D394BB73B1E3}"/>
          </ac:picMkLst>
        </pc:picChg>
        <pc:picChg chg="add mod">
          <ac:chgData name=" " userId="16e9bc068a9a693a" providerId="LiveId" clId="{B61F9972-61D1-4503-A8F8-5DD66DBFA027}" dt="2019-11-28T06:09:42.136" v="236" actId="14100"/>
          <ac:picMkLst>
            <pc:docMk/>
            <pc:sldMk cId="1760677249" sldId="260"/>
            <ac:picMk id="6" creationId="{CC4D1E0F-6E15-46F8-8693-4E9018CC56FC}"/>
          </ac:picMkLst>
        </pc:picChg>
      </pc:sldChg>
      <pc:sldChg chg="del">
        <pc:chgData name=" " userId="16e9bc068a9a693a" providerId="LiveId" clId="{B61F9972-61D1-4503-A8F8-5DD66DBFA027}" dt="2019-11-28T06:09:51.683" v="237" actId="2696"/>
        <pc:sldMkLst>
          <pc:docMk/>
          <pc:sldMk cId="1001853761" sldId="261"/>
        </pc:sldMkLst>
      </pc:sldChg>
      <pc:sldChg chg="del">
        <pc:chgData name=" " userId="16e9bc068a9a693a" providerId="LiveId" clId="{B61F9972-61D1-4503-A8F8-5DD66DBFA027}" dt="2019-11-28T06:09:52.133" v="238" actId="2696"/>
        <pc:sldMkLst>
          <pc:docMk/>
          <pc:sldMk cId="3548707689" sldId="262"/>
        </pc:sldMkLst>
      </pc:sldChg>
      <pc:sldChg chg="addSp delSp modSp">
        <pc:chgData name=" " userId="16e9bc068a9a693a" providerId="LiveId" clId="{B61F9972-61D1-4503-A8F8-5DD66DBFA027}" dt="2019-11-29T10:44:16.685" v="12836"/>
        <pc:sldMkLst>
          <pc:docMk/>
          <pc:sldMk cId="3207238978" sldId="263"/>
        </pc:sldMkLst>
        <pc:spChg chg="del">
          <ac:chgData name=" " userId="16e9bc068a9a693a" providerId="LiveId" clId="{B61F9972-61D1-4503-A8F8-5DD66DBFA027}" dt="2019-11-28T06:56:16.505" v="688" actId="478"/>
          <ac:spMkLst>
            <pc:docMk/>
            <pc:sldMk cId="3207238978" sldId="263"/>
            <ac:spMk id="4" creationId="{6E9E5685-80B1-45C5-B4E3-A65CA4505FB3}"/>
          </ac:spMkLst>
        </pc:spChg>
        <pc:spChg chg="add del mod">
          <ac:chgData name=" " userId="16e9bc068a9a693a" providerId="LiveId" clId="{B61F9972-61D1-4503-A8F8-5DD66DBFA027}" dt="2019-11-28T08:33:03.546" v="3509"/>
          <ac:spMkLst>
            <pc:docMk/>
            <pc:sldMk cId="3207238978" sldId="263"/>
            <ac:spMk id="10" creationId="{7DA7D129-45C7-47E6-A286-EA57CEC00BA6}"/>
          </ac:spMkLst>
        </pc:spChg>
        <pc:spChg chg="add mod">
          <ac:chgData name=" " userId="16e9bc068a9a693a" providerId="LiveId" clId="{B61F9972-61D1-4503-A8F8-5DD66DBFA027}" dt="2019-11-27T13:01:14.134" v="132" actId="1038"/>
          <ac:spMkLst>
            <pc:docMk/>
            <pc:sldMk cId="3207238978" sldId="263"/>
            <ac:spMk id="13" creationId="{6D22D443-91F9-4F6C-AA80-988117D247DB}"/>
          </ac:spMkLst>
        </pc:spChg>
        <pc:spChg chg="add mod">
          <ac:chgData name=" " userId="16e9bc068a9a693a" providerId="LiveId" clId="{B61F9972-61D1-4503-A8F8-5DD66DBFA027}" dt="2019-11-27T13:01:33.406" v="160" actId="14100"/>
          <ac:spMkLst>
            <pc:docMk/>
            <pc:sldMk cId="3207238978" sldId="263"/>
            <ac:spMk id="14" creationId="{29B5CEAF-AABD-44A1-929F-709EEA1D79A2}"/>
          </ac:spMkLst>
        </pc:spChg>
        <pc:spChg chg="add mod">
          <ac:chgData name=" " userId="16e9bc068a9a693a" providerId="LiveId" clId="{B61F9972-61D1-4503-A8F8-5DD66DBFA027}" dt="2019-11-27T13:01:16.046" v="133" actId="1038"/>
          <ac:spMkLst>
            <pc:docMk/>
            <pc:sldMk cId="3207238978" sldId="263"/>
            <ac:spMk id="15" creationId="{259486D9-0AAC-42CC-A00F-7EBE237AFCC9}"/>
          </ac:spMkLst>
        </pc:spChg>
        <pc:spChg chg="add mod">
          <ac:chgData name=" " userId="16e9bc068a9a693a" providerId="LiveId" clId="{B61F9972-61D1-4503-A8F8-5DD66DBFA027}" dt="2019-11-27T13:01:24.574" v="159" actId="1038"/>
          <ac:spMkLst>
            <pc:docMk/>
            <pc:sldMk cId="3207238978" sldId="263"/>
            <ac:spMk id="16" creationId="{48E82B03-D0FA-449A-BD4F-754F42F51CAB}"/>
          </ac:spMkLst>
        </pc:spChg>
        <pc:spChg chg="add mod">
          <ac:chgData name=" " userId="16e9bc068a9a693a" providerId="LiveId" clId="{B61F9972-61D1-4503-A8F8-5DD66DBFA027}" dt="2019-11-27T13:01:06.230" v="108" actId="1038"/>
          <ac:spMkLst>
            <pc:docMk/>
            <pc:sldMk cId="3207238978" sldId="263"/>
            <ac:spMk id="17" creationId="{4998CFD2-331C-4437-918C-54587BA3A126}"/>
          </ac:spMkLst>
        </pc:spChg>
        <pc:spChg chg="add mod">
          <ac:chgData name=" " userId="16e9bc068a9a693a" providerId="LiveId" clId="{B61F9972-61D1-4503-A8F8-5DD66DBFA027}" dt="2019-11-27T13:00:55.179" v="86" actId="404"/>
          <ac:spMkLst>
            <pc:docMk/>
            <pc:sldMk cId="3207238978" sldId="263"/>
            <ac:spMk id="18" creationId="{ED90709C-A759-410B-8A67-375E304E6ECA}"/>
          </ac:spMkLst>
        </pc:spChg>
        <pc:spChg chg="add">
          <ac:chgData name=" " userId="16e9bc068a9a693a" providerId="LiveId" clId="{B61F9972-61D1-4503-A8F8-5DD66DBFA027}" dt="2019-11-28T06:56:14.863" v="687"/>
          <ac:spMkLst>
            <pc:docMk/>
            <pc:sldMk cId="3207238978" sldId="263"/>
            <ac:spMk id="19" creationId="{76AEDDF5-9B5E-4125-B0E3-81D767F70FCF}"/>
          </ac:spMkLst>
        </pc:spChg>
        <pc:spChg chg="mod">
          <ac:chgData name=" " userId="16e9bc068a9a693a" providerId="LiveId" clId="{B61F9972-61D1-4503-A8F8-5DD66DBFA027}" dt="2019-11-28T09:02:12.848" v="4704" actId="20577"/>
          <ac:spMkLst>
            <pc:docMk/>
            <pc:sldMk cId="3207238978" sldId="263"/>
            <ac:spMk id="29" creationId="{29851C35-7757-444C-84DA-E27AD11187FA}"/>
          </ac:spMkLst>
        </pc:spChg>
        <pc:spChg chg="mod">
          <ac:chgData name=" " userId="16e9bc068a9a693a" providerId="LiveId" clId="{B61F9972-61D1-4503-A8F8-5DD66DBFA027}" dt="2019-11-28T09:02:15.457" v="4706" actId="20577"/>
          <ac:spMkLst>
            <pc:docMk/>
            <pc:sldMk cId="3207238978" sldId="263"/>
            <ac:spMk id="32" creationId="{AD6DB591-2A27-4FED-B558-763C0626D6AE}"/>
          </ac:spMkLst>
        </pc:spChg>
        <pc:spChg chg="mod">
          <ac:chgData name=" " userId="16e9bc068a9a693a" providerId="LiveId" clId="{B61F9972-61D1-4503-A8F8-5DD66DBFA027}" dt="2019-11-28T09:02:17.464" v="4708" actId="20577"/>
          <ac:spMkLst>
            <pc:docMk/>
            <pc:sldMk cId="3207238978" sldId="263"/>
            <ac:spMk id="35" creationId="{92C7850B-DE0B-474C-A6D1-075244230043}"/>
          </ac:spMkLst>
        </pc:spChg>
        <pc:spChg chg="mod">
          <ac:chgData name=" " userId="16e9bc068a9a693a" providerId="LiveId" clId="{B61F9972-61D1-4503-A8F8-5DD66DBFA027}" dt="2019-11-28T09:02:20.281" v="4710" actId="20577"/>
          <ac:spMkLst>
            <pc:docMk/>
            <pc:sldMk cId="3207238978" sldId="263"/>
            <ac:spMk id="38" creationId="{0E13359C-9AF9-493E-9A48-53A4D2BC32C5}"/>
          </ac:spMkLst>
        </pc:spChg>
        <pc:spChg chg="add del mod">
          <ac:chgData name=" " userId="16e9bc068a9a693a" providerId="LiveId" clId="{B61F9972-61D1-4503-A8F8-5DD66DBFA027}" dt="2019-11-28T08:31:13.839" v="3419" actId="478"/>
          <ac:spMkLst>
            <pc:docMk/>
            <pc:sldMk cId="3207238978" sldId="263"/>
            <ac:spMk id="39" creationId="{4807484B-F5ED-4A97-8077-40166E57D8DD}"/>
          </ac:spMkLst>
        </pc:spChg>
        <pc:spChg chg="add del mod">
          <ac:chgData name=" " userId="16e9bc068a9a693a" providerId="LiveId" clId="{B61F9972-61D1-4503-A8F8-5DD66DBFA027}" dt="2019-11-28T08:31:12.585" v="3418" actId="478"/>
          <ac:spMkLst>
            <pc:docMk/>
            <pc:sldMk cId="3207238978" sldId="263"/>
            <ac:spMk id="40" creationId="{739D6F9E-6489-4D03-B205-63E30086E641}"/>
          </ac:spMkLst>
        </pc:spChg>
        <pc:spChg chg="add mod">
          <ac:chgData name=" " userId="16e9bc068a9a693a" providerId="LiveId" clId="{B61F9972-61D1-4503-A8F8-5DD66DBFA027}" dt="2019-11-28T08:46:19.738" v="3881"/>
          <ac:spMkLst>
            <pc:docMk/>
            <pc:sldMk cId="3207238978" sldId="263"/>
            <ac:spMk id="41" creationId="{51029711-7343-4833-A043-C2B8697F8051}"/>
          </ac:spMkLst>
        </pc:spChg>
        <pc:spChg chg="add mod">
          <ac:chgData name=" " userId="16e9bc068a9a693a" providerId="LiveId" clId="{B61F9972-61D1-4503-A8F8-5DD66DBFA027}" dt="2019-11-28T08:31:34.664" v="3424" actId="1076"/>
          <ac:spMkLst>
            <pc:docMk/>
            <pc:sldMk cId="3207238978" sldId="263"/>
            <ac:spMk id="42" creationId="{94572EC2-BE7F-4AAD-8D53-80EB9C547993}"/>
          </ac:spMkLst>
        </pc:spChg>
        <pc:spChg chg="add del mod">
          <ac:chgData name=" " userId="16e9bc068a9a693a" providerId="LiveId" clId="{B61F9972-61D1-4503-A8F8-5DD66DBFA027}" dt="2019-11-28T08:33:03.548" v="3513"/>
          <ac:spMkLst>
            <pc:docMk/>
            <pc:sldMk cId="3207238978" sldId="263"/>
            <ac:spMk id="43" creationId="{1D39C28D-4F84-4ABD-992B-DB0A51FE4E41}"/>
          </ac:spMkLst>
        </pc:spChg>
        <pc:spChg chg="add del">
          <ac:chgData name=" " userId="16e9bc068a9a693a" providerId="LiveId" clId="{B61F9972-61D1-4503-A8F8-5DD66DBFA027}" dt="2019-11-28T08:32:03.355" v="3460"/>
          <ac:spMkLst>
            <pc:docMk/>
            <pc:sldMk cId="3207238978" sldId="263"/>
            <ac:spMk id="44" creationId="{A0F6A1D8-F6A6-4370-B8B1-5A46EDCA7BEE}"/>
          </ac:spMkLst>
        </pc:spChg>
        <pc:spChg chg="add del mod">
          <ac:chgData name=" " userId="16e9bc068a9a693a" providerId="LiveId" clId="{B61F9972-61D1-4503-A8F8-5DD66DBFA027}" dt="2019-11-28T08:33:03.545" v="3507" actId="478"/>
          <ac:spMkLst>
            <pc:docMk/>
            <pc:sldMk cId="3207238978" sldId="263"/>
            <ac:spMk id="45" creationId="{E71DB2EF-AEBF-40A9-A8C1-1F4C27A20FD8}"/>
          </ac:spMkLst>
        </pc:spChg>
        <pc:spChg chg="add del mod">
          <ac:chgData name=" " userId="16e9bc068a9a693a" providerId="LiveId" clId="{B61F9972-61D1-4503-A8F8-5DD66DBFA027}" dt="2019-11-28T08:33:03.547" v="3511"/>
          <ac:spMkLst>
            <pc:docMk/>
            <pc:sldMk cId="3207238978" sldId="263"/>
            <ac:spMk id="46" creationId="{AEB495C7-90D7-469D-A34B-B5ADC889E3EF}"/>
          </ac:spMkLst>
        </pc:spChg>
        <pc:spChg chg="add mod">
          <ac:chgData name=" " userId="16e9bc068a9a693a" providerId="LiveId" clId="{B61F9972-61D1-4503-A8F8-5DD66DBFA027}" dt="2019-11-28T08:35:17.684" v="3558" actId="164"/>
          <ac:spMkLst>
            <pc:docMk/>
            <pc:sldMk cId="3207238978" sldId="263"/>
            <ac:spMk id="49" creationId="{00000000-0008-0000-0300-0000DC010000}"/>
          </ac:spMkLst>
        </pc:spChg>
        <pc:spChg chg="add mod">
          <ac:chgData name=" " userId="16e9bc068a9a693a" providerId="LiveId" clId="{B61F9972-61D1-4503-A8F8-5DD66DBFA027}" dt="2019-11-28T08:35:17.684" v="3558" actId="164"/>
          <ac:spMkLst>
            <pc:docMk/>
            <pc:sldMk cId="3207238978" sldId="263"/>
            <ac:spMk id="50" creationId="{00000000-0008-0000-0300-0000CC010000}"/>
          </ac:spMkLst>
        </pc:spChg>
        <pc:spChg chg="add mod">
          <ac:chgData name=" " userId="16e9bc068a9a693a" providerId="LiveId" clId="{B61F9972-61D1-4503-A8F8-5DD66DBFA027}" dt="2019-11-28T08:38:15.141" v="3652" actId="164"/>
          <ac:spMkLst>
            <pc:docMk/>
            <pc:sldMk cId="3207238978" sldId="263"/>
            <ac:spMk id="52" creationId="{00000000-0008-0000-0300-000014000000}"/>
          </ac:spMkLst>
        </pc:spChg>
        <pc:spChg chg="add mod">
          <ac:chgData name=" " userId="16e9bc068a9a693a" providerId="LiveId" clId="{B61F9972-61D1-4503-A8F8-5DD66DBFA027}" dt="2019-11-28T08:38:15.141" v="3652" actId="164"/>
          <ac:spMkLst>
            <pc:docMk/>
            <pc:sldMk cId="3207238978" sldId="263"/>
            <ac:spMk id="53" creationId="{00000000-0008-0000-0300-00001D000000}"/>
          </ac:spMkLst>
        </pc:spChg>
        <pc:spChg chg="add mod">
          <ac:chgData name=" " userId="16e9bc068a9a693a" providerId="LiveId" clId="{B61F9972-61D1-4503-A8F8-5DD66DBFA027}" dt="2019-11-28T08:38:26.729" v="3655" actId="164"/>
          <ac:spMkLst>
            <pc:docMk/>
            <pc:sldMk cId="3207238978" sldId="263"/>
            <ac:spMk id="54" creationId="{00000000-0008-0000-0300-00008A010000}"/>
          </ac:spMkLst>
        </pc:spChg>
        <pc:spChg chg="add mod">
          <ac:chgData name=" " userId="16e9bc068a9a693a" providerId="LiveId" clId="{B61F9972-61D1-4503-A8F8-5DD66DBFA027}" dt="2019-11-28T08:38:26.729" v="3655" actId="164"/>
          <ac:spMkLst>
            <pc:docMk/>
            <pc:sldMk cId="3207238978" sldId="263"/>
            <ac:spMk id="55" creationId="{00000000-0008-0000-0300-00008B010000}"/>
          </ac:spMkLst>
        </pc:spChg>
        <pc:spChg chg="add mod">
          <ac:chgData name=" " userId="16e9bc068a9a693a" providerId="LiveId" clId="{B61F9972-61D1-4503-A8F8-5DD66DBFA027}" dt="2019-11-28T08:40:17.707" v="3731" actId="164"/>
          <ac:spMkLst>
            <pc:docMk/>
            <pc:sldMk cId="3207238978" sldId="263"/>
            <ac:spMk id="56" creationId="{870CAC00-89B2-41EC-B834-EB0F639B8018}"/>
          </ac:spMkLst>
        </pc:spChg>
        <pc:spChg chg="add">
          <ac:chgData name=" " userId="16e9bc068a9a693a" providerId="LiveId" clId="{B61F9972-61D1-4503-A8F8-5DD66DBFA027}" dt="2019-11-28T08:39:00.839" v="3668"/>
          <ac:spMkLst>
            <pc:docMk/>
            <pc:sldMk cId="3207238978" sldId="263"/>
            <ac:spMk id="59" creationId="{00000000-0008-0000-0300-000079000000}"/>
          </ac:spMkLst>
        </pc:spChg>
        <pc:spChg chg="add">
          <ac:chgData name=" " userId="16e9bc068a9a693a" providerId="LiveId" clId="{B61F9972-61D1-4503-A8F8-5DD66DBFA027}" dt="2019-11-28T08:41:52.164" v="3763"/>
          <ac:spMkLst>
            <pc:docMk/>
            <pc:sldMk cId="3207238978" sldId="263"/>
            <ac:spMk id="63" creationId="{00000000-0008-0000-0300-0000C9010000}"/>
          </ac:spMkLst>
        </pc:spChg>
        <pc:spChg chg="add">
          <ac:chgData name=" " userId="16e9bc068a9a693a" providerId="LiveId" clId="{B61F9972-61D1-4503-A8F8-5DD66DBFA027}" dt="2019-11-28T08:41:52.164" v="3763"/>
          <ac:spMkLst>
            <pc:docMk/>
            <pc:sldMk cId="3207238978" sldId="263"/>
            <ac:spMk id="64" creationId="{00000000-0008-0000-0300-0000CA010000}"/>
          </ac:spMkLst>
        </pc:spChg>
        <pc:spChg chg="add">
          <ac:chgData name=" " userId="16e9bc068a9a693a" providerId="LiveId" clId="{B61F9972-61D1-4503-A8F8-5DD66DBFA027}" dt="2019-11-28T08:41:52.164" v="3763"/>
          <ac:spMkLst>
            <pc:docMk/>
            <pc:sldMk cId="3207238978" sldId="263"/>
            <ac:spMk id="65" creationId="{00000000-0008-0000-0300-0000CB010000}"/>
          </ac:spMkLst>
        </pc:spChg>
        <pc:spChg chg="add">
          <ac:chgData name=" " userId="16e9bc068a9a693a" providerId="LiveId" clId="{B61F9972-61D1-4503-A8F8-5DD66DBFA027}" dt="2019-11-28T08:41:52.164" v="3763"/>
          <ac:spMkLst>
            <pc:docMk/>
            <pc:sldMk cId="3207238978" sldId="263"/>
            <ac:spMk id="66" creationId="{00000000-0008-0000-0300-0000CC010000}"/>
          </ac:spMkLst>
        </pc:spChg>
        <pc:spChg chg="add">
          <ac:chgData name=" " userId="16e9bc068a9a693a" providerId="LiveId" clId="{B61F9972-61D1-4503-A8F8-5DD66DBFA027}" dt="2019-11-28T08:41:52.164" v="3763"/>
          <ac:spMkLst>
            <pc:docMk/>
            <pc:sldMk cId="3207238978" sldId="263"/>
            <ac:spMk id="71" creationId="{00000000-0008-0000-0300-0000D1010000}"/>
          </ac:spMkLst>
        </pc:spChg>
        <pc:spChg chg="add">
          <ac:chgData name=" " userId="16e9bc068a9a693a" providerId="LiveId" clId="{B61F9972-61D1-4503-A8F8-5DD66DBFA027}" dt="2019-11-28T08:41:52.164" v="3763"/>
          <ac:spMkLst>
            <pc:docMk/>
            <pc:sldMk cId="3207238978" sldId="263"/>
            <ac:spMk id="72" creationId="{00000000-0008-0000-0300-0000D2010000}"/>
          </ac:spMkLst>
        </pc:spChg>
        <pc:spChg chg="add">
          <ac:chgData name=" " userId="16e9bc068a9a693a" providerId="LiveId" clId="{B61F9972-61D1-4503-A8F8-5DD66DBFA027}" dt="2019-11-28T08:41:52.164" v="3763"/>
          <ac:spMkLst>
            <pc:docMk/>
            <pc:sldMk cId="3207238978" sldId="263"/>
            <ac:spMk id="73" creationId="{00000000-0008-0000-0300-0000D3010000}"/>
          </ac:spMkLst>
        </pc:spChg>
        <pc:spChg chg="add">
          <ac:chgData name=" " userId="16e9bc068a9a693a" providerId="LiveId" clId="{B61F9972-61D1-4503-A8F8-5DD66DBFA027}" dt="2019-11-28T08:41:52.164" v="3763"/>
          <ac:spMkLst>
            <pc:docMk/>
            <pc:sldMk cId="3207238978" sldId="263"/>
            <ac:spMk id="74" creationId="{00000000-0008-0000-0300-0000D4010000}"/>
          </ac:spMkLst>
        </pc:spChg>
        <pc:spChg chg="add">
          <ac:chgData name=" " userId="16e9bc068a9a693a" providerId="LiveId" clId="{B61F9972-61D1-4503-A8F8-5DD66DBFA027}" dt="2019-11-28T08:41:52.164" v="3763"/>
          <ac:spMkLst>
            <pc:docMk/>
            <pc:sldMk cId="3207238978" sldId="263"/>
            <ac:spMk id="75" creationId="{00000000-0008-0000-0300-0000D5010000}"/>
          </ac:spMkLst>
        </pc:spChg>
        <pc:spChg chg="add">
          <ac:chgData name=" " userId="16e9bc068a9a693a" providerId="LiveId" clId="{B61F9972-61D1-4503-A8F8-5DD66DBFA027}" dt="2019-11-28T08:41:52.164" v="3763"/>
          <ac:spMkLst>
            <pc:docMk/>
            <pc:sldMk cId="3207238978" sldId="263"/>
            <ac:spMk id="77" creationId="{00000000-0008-0000-0300-0000D7010000}"/>
          </ac:spMkLst>
        </pc:spChg>
        <pc:spChg chg="add">
          <ac:chgData name=" " userId="16e9bc068a9a693a" providerId="LiveId" clId="{B61F9972-61D1-4503-A8F8-5DD66DBFA027}" dt="2019-11-28T08:41:52.164" v="3763"/>
          <ac:spMkLst>
            <pc:docMk/>
            <pc:sldMk cId="3207238978" sldId="263"/>
            <ac:spMk id="78" creationId="{00000000-0008-0000-0300-0000D8010000}"/>
          </ac:spMkLst>
        </pc:spChg>
        <pc:spChg chg="add">
          <ac:chgData name=" " userId="16e9bc068a9a693a" providerId="LiveId" clId="{B61F9972-61D1-4503-A8F8-5DD66DBFA027}" dt="2019-11-28T08:41:52.164" v="3763"/>
          <ac:spMkLst>
            <pc:docMk/>
            <pc:sldMk cId="3207238978" sldId="263"/>
            <ac:spMk id="79" creationId="{00000000-0008-0000-0300-0000D9010000}"/>
          </ac:spMkLst>
        </pc:spChg>
        <pc:spChg chg="add">
          <ac:chgData name=" " userId="16e9bc068a9a693a" providerId="LiveId" clId="{B61F9972-61D1-4503-A8F8-5DD66DBFA027}" dt="2019-11-28T08:41:52.164" v="3763"/>
          <ac:spMkLst>
            <pc:docMk/>
            <pc:sldMk cId="3207238978" sldId="263"/>
            <ac:spMk id="80" creationId="{00000000-0008-0000-0300-0000DA010000}"/>
          </ac:spMkLst>
        </pc:spChg>
        <pc:spChg chg="add">
          <ac:chgData name=" " userId="16e9bc068a9a693a" providerId="LiveId" clId="{B61F9972-61D1-4503-A8F8-5DD66DBFA027}" dt="2019-11-28T08:41:52.164" v="3763"/>
          <ac:spMkLst>
            <pc:docMk/>
            <pc:sldMk cId="3207238978" sldId="263"/>
            <ac:spMk id="81" creationId="{00000000-0008-0000-0300-0000DB010000}"/>
          </ac:spMkLst>
        </pc:spChg>
        <pc:spChg chg="add">
          <ac:chgData name=" " userId="16e9bc068a9a693a" providerId="LiveId" clId="{B61F9972-61D1-4503-A8F8-5DD66DBFA027}" dt="2019-11-28T08:41:52.164" v="3763"/>
          <ac:spMkLst>
            <pc:docMk/>
            <pc:sldMk cId="3207238978" sldId="263"/>
            <ac:spMk id="82" creationId="{00000000-0008-0000-0300-0000DC010000}"/>
          </ac:spMkLst>
        </pc:spChg>
        <pc:spChg chg="add">
          <ac:chgData name=" " userId="16e9bc068a9a693a" providerId="LiveId" clId="{B61F9972-61D1-4503-A8F8-5DD66DBFA027}" dt="2019-11-28T08:41:52.164" v="3763"/>
          <ac:spMkLst>
            <pc:docMk/>
            <pc:sldMk cId="3207238978" sldId="263"/>
            <ac:spMk id="83" creationId="{00000000-0008-0000-0300-0000DD010000}"/>
          </ac:spMkLst>
        </pc:spChg>
        <pc:spChg chg="add">
          <ac:chgData name=" " userId="16e9bc068a9a693a" providerId="LiveId" clId="{B61F9972-61D1-4503-A8F8-5DD66DBFA027}" dt="2019-11-28T08:41:52.164" v="3763"/>
          <ac:spMkLst>
            <pc:docMk/>
            <pc:sldMk cId="3207238978" sldId="263"/>
            <ac:spMk id="84" creationId="{00000000-0008-0000-0300-0000DE010000}"/>
          </ac:spMkLst>
        </pc:spChg>
        <pc:spChg chg="add">
          <ac:chgData name=" " userId="16e9bc068a9a693a" providerId="LiveId" clId="{B61F9972-61D1-4503-A8F8-5DD66DBFA027}" dt="2019-11-28T08:41:52.164" v="3763"/>
          <ac:spMkLst>
            <pc:docMk/>
            <pc:sldMk cId="3207238978" sldId="263"/>
            <ac:spMk id="85" creationId="{00000000-0008-0000-0300-0000DF010000}"/>
          </ac:spMkLst>
        </pc:spChg>
        <pc:spChg chg="add">
          <ac:chgData name=" " userId="16e9bc068a9a693a" providerId="LiveId" clId="{B61F9972-61D1-4503-A8F8-5DD66DBFA027}" dt="2019-11-28T08:41:52.164" v="3763"/>
          <ac:spMkLst>
            <pc:docMk/>
            <pc:sldMk cId="3207238978" sldId="263"/>
            <ac:spMk id="86" creationId="{00000000-0008-0000-0300-0000E0010000}"/>
          </ac:spMkLst>
        </pc:spChg>
        <pc:spChg chg="add">
          <ac:chgData name=" " userId="16e9bc068a9a693a" providerId="LiveId" clId="{B61F9972-61D1-4503-A8F8-5DD66DBFA027}" dt="2019-11-28T08:42:25.292" v="3770"/>
          <ac:spMkLst>
            <pc:docMk/>
            <pc:sldMk cId="3207238978" sldId="263"/>
            <ac:spMk id="89" creationId="{00000000-0008-0000-0300-0000C9010000}"/>
          </ac:spMkLst>
        </pc:spChg>
        <pc:spChg chg="add mod">
          <ac:chgData name=" " userId="16e9bc068a9a693a" providerId="LiveId" clId="{B61F9972-61D1-4503-A8F8-5DD66DBFA027}" dt="2019-11-28T08:43:12.851" v="3786" actId="1036"/>
          <ac:spMkLst>
            <pc:docMk/>
            <pc:sldMk cId="3207238978" sldId="263"/>
            <ac:spMk id="90" creationId="{00000000-0008-0000-0300-0000CA010000}"/>
          </ac:spMkLst>
        </pc:spChg>
        <pc:spChg chg="add mod">
          <ac:chgData name=" " userId="16e9bc068a9a693a" providerId="LiveId" clId="{B61F9972-61D1-4503-A8F8-5DD66DBFA027}" dt="2019-11-28T08:43:15.706" v="3791" actId="1037"/>
          <ac:spMkLst>
            <pc:docMk/>
            <pc:sldMk cId="3207238978" sldId="263"/>
            <ac:spMk id="91" creationId="{00000000-0008-0000-0300-0000CB010000}"/>
          </ac:spMkLst>
        </pc:spChg>
        <pc:spChg chg="add">
          <ac:chgData name=" " userId="16e9bc068a9a693a" providerId="LiveId" clId="{B61F9972-61D1-4503-A8F8-5DD66DBFA027}" dt="2019-11-28T08:42:25.292" v="3770"/>
          <ac:spMkLst>
            <pc:docMk/>
            <pc:sldMk cId="3207238978" sldId="263"/>
            <ac:spMk id="92" creationId="{00000000-0008-0000-0300-0000CC010000}"/>
          </ac:spMkLst>
        </pc:spChg>
        <pc:spChg chg="add">
          <ac:chgData name=" " userId="16e9bc068a9a693a" providerId="LiveId" clId="{B61F9972-61D1-4503-A8F8-5DD66DBFA027}" dt="2019-11-28T08:42:25.292" v="3770"/>
          <ac:spMkLst>
            <pc:docMk/>
            <pc:sldMk cId="3207238978" sldId="263"/>
            <ac:spMk id="97" creationId="{00000000-0008-0000-0300-0000D1010000}"/>
          </ac:spMkLst>
        </pc:spChg>
        <pc:spChg chg="add">
          <ac:chgData name=" " userId="16e9bc068a9a693a" providerId="LiveId" clId="{B61F9972-61D1-4503-A8F8-5DD66DBFA027}" dt="2019-11-28T08:42:25.292" v="3770"/>
          <ac:spMkLst>
            <pc:docMk/>
            <pc:sldMk cId="3207238978" sldId="263"/>
            <ac:spMk id="98" creationId="{00000000-0008-0000-0300-0000D2010000}"/>
          </ac:spMkLst>
        </pc:spChg>
        <pc:spChg chg="add">
          <ac:chgData name=" " userId="16e9bc068a9a693a" providerId="LiveId" clId="{B61F9972-61D1-4503-A8F8-5DD66DBFA027}" dt="2019-11-28T08:42:25.292" v="3770"/>
          <ac:spMkLst>
            <pc:docMk/>
            <pc:sldMk cId="3207238978" sldId="263"/>
            <ac:spMk id="99" creationId="{00000000-0008-0000-0300-0000D3010000}"/>
          </ac:spMkLst>
        </pc:spChg>
        <pc:spChg chg="add">
          <ac:chgData name=" " userId="16e9bc068a9a693a" providerId="LiveId" clId="{B61F9972-61D1-4503-A8F8-5DD66DBFA027}" dt="2019-11-28T08:42:25.292" v="3770"/>
          <ac:spMkLst>
            <pc:docMk/>
            <pc:sldMk cId="3207238978" sldId="263"/>
            <ac:spMk id="100" creationId="{00000000-0008-0000-0300-0000D4010000}"/>
          </ac:spMkLst>
        </pc:spChg>
        <pc:spChg chg="add mod">
          <ac:chgData name=" " userId="16e9bc068a9a693a" providerId="LiveId" clId="{B61F9972-61D1-4503-A8F8-5DD66DBFA027}" dt="2019-11-28T08:43:25.195" v="3794" actId="1036"/>
          <ac:spMkLst>
            <pc:docMk/>
            <pc:sldMk cId="3207238978" sldId="263"/>
            <ac:spMk id="101" creationId="{00000000-0008-0000-0300-0000D5010000}"/>
          </ac:spMkLst>
        </pc:spChg>
        <pc:spChg chg="add">
          <ac:chgData name=" " userId="16e9bc068a9a693a" providerId="LiveId" clId="{B61F9972-61D1-4503-A8F8-5DD66DBFA027}" dt="2019-11-28T08:42:25.292" v="3770"/>
          <ac:spMkLst>
            <pc:docMk/>
            <pc:sldMk cId="3207238978" sldId="263"/>
            <ac:spMk id="103" creationId="{00000000-0008-0000-0300-0000D7010000}"/>
          </ac:spMkLst>
        </pc:spChg>
        <pc:spChg chg="add">
          <ac:chgData name=" " userId="16e9bc068a9a693a" providerId="LiveId" clId="{B61F9972-61D1-4503-A8F8-5DD66DBFA027}" dt="2019-11-28T08:42:25.292" v="3770"/>
          <ac:spMkLst>
            <pc:docMk/>
            <pc:sldMk cId="3207238978" sldId="263"/>
            <ac:spMk id="104" creationId="{00000000-0008-0000-0300-0000D8010000}"/>
          </ac:spMkLst>
        </pc:spChg>
        <pc:spChg chg="add">
          <ac:chgData name=" " userId="16e9bc068a9a693a" providerId="LiveId" clId="{B61F9972-61D1-4503-A8F8-5DD66DBFA027}" dt="2019-11-28T08:42:25.292" v="3770"/>
          <ac:spMkLst>
            <pc:docMk/>
            <pc:sldMk cId="3207238978" sldId="263"/>
            <ac:spMk id="105" creationId="{00000000-0008-0000-0300-0000D9010000}"/>
          </ac:spMkLst>
        </pc:spChg>
        <pc:spChg chg="add">
          <ac:chgData name=" " userId="16e9bc068a9a693a" providerId="LiveId" clId="{B61F9972-61D1-4503-A8F8-5DD66DBFA027}" dt="2019-11-28T08:42:25.292" v="3770"/>
          <ac:spMkLst>
            <pc:docMk/>
            <pc:sldMk cId="3207238978" sldId="263"/>
            <ac:spMk id="106" creationId="{00000000-0008-0000-0300-0000DA010000}"/>
          </ac:spMkLst>
        </pc:spChg>
        <pc:spChg chg="add">
          <ac:chgData name=" " userId="16e9bc068a9a693a" providerId="LiveId" clId="{B61F9972-61D1-4503-A8F8-5DD66DBFA027}" dt="2019-11-28T08:42:25.292" v="3770"/>
          <ac:spMkLst>
            <pc:docMk/>
            <pc:sldMk cId="3207238978" sldId="263"/>
            <ac:spMk id="107" creationId="{00000000-0008-0000-0300-0000DB010000}"/>
          </ac:spMkLst>
        </pc:spChg>
        <pc:spChg chg="add">
          <ac:chgData name=" " userId="16e9bc068a9a693a" providerId="LiveId" clId="{B61F9972-61D1-4503-A8F8-5DD66DBFA027}" dt="2019-11-28T08:42:25.292" v="3770"/>
          <ac:spMkLst>
            <pc:docMk/>
            <pc:sldMk cId="3207238978" sldId="263"/>
            <ac:spMk id="108" creationId="{00000000-0008-0000-0300-0000DC010000}"/>
          </ac:spMkLst>
        </pc:spChg>
        <pc:spChg chg="add mod">
          <ac:chgData name=" " userId="16e9bc068a9a693a" providerId="LiveId" clId="{B61F9972-61D1-4503-A8F8-5DD66DBFA027}" dt="2019-11-28T08:42:43.371" v="3778" actId="1036"/>
          <ac:spMkLst>
            <pc:docMk/>
            <pc:sldMk cId="3207238978" sldId="263"/>
            <ac:spMk id="109" creationId="{00000000-0008-0000-0300-0000DD010000}"/>
          </ac:spMkLst>
        </pc:spChg>
        <pc:spChg chg="add">
          <ac:chgData name=" " userId="16e9bc068a9a693a" providerId="LiveId" clId="{B61F9972-61D1-4503-A8F8-5DD66DBFA027}" dt="2019-11-28T08:42:25.292" v="3770"/>
          <ac:spMkLst>
            <pc:docMk/>
            <pc:sldMk cId="3207238978" sldId="263"/>
            <ac:spMk id="110" creationId="{00000000-0008-0000-0300-0000DE010000}"/>
          </ac:spMkLst>
        </pc:spChg>
        <pc:spChg chg="add">
          <ac:chgData name=" " userId="16e9bc068a9a693a" providerId="LiveId" clId="{B61F9972-61D1-4503-A8F8-5DD66DBFA027}" dt="2019-11-28T08:42:25.292" v="3770"/>
          <ac:spMkLst>
            <pc:docMk/>
            <pc:sldMk cId="3207238978" sldId="263"/>
            <ac:spMk id="111" creationId="{00000000-0008-0000-0300-0000DF010000}"/>
          </ac:spMkLst>
        </pc:spChg>
        <pc:spChg chg="add">
          <ac:chgData name=" " userId="16e9bc068a9a693a" providerId="LiveId" clId="{B61F9972-61D1-4503-A8F8-5DD66DBFA027}" dt="2019-11-28T08:42:25.292" v="3770"/>
          <ac:spMkLst>
            <pc:docMk/>
            <pc:sldMk cId="3207238978" sldId="263"/>
            <ac:spMk id="112" creationId="{00000000-0008-0000-0300-0000E0010000}"/>
          </ac:spMkLst>
        </pc:spChg>
        <pc:spChg chg="add mod">
          <ac:chgData name=" " userId="16e9bc068a9a693a" providerId="LiveId" clId="{B61F9972-61D1-4503-A8F8-5DD66DBFA027}" dt="2019-11-28T08:43:05.548" v="3784" actId="207"/>
          <ac:spMkLst>
            <pc:docMk/>
            <pc:sldMk cId="3207238978" sldId="263"/>
            <ac:spMk id="113" creationId="{89504B15-9F59-4D1E-8BE1-2B9E3AB1A7DC}"/>
          </ac:spMkLst>
        </pc:spChg>
        <pc:spChg chg="mod topLvl">
          <ac:chgData name=" " userId="16e9bc068a9a693a" providerId="LiveId" clId="{B61F9972-61D1-4503-A8F8-5DD66DBFA027}" dt="2019-11-28T08:44:05.907" v="3822" actId="1038"/>
          <ac:spMkLst>
            <pc:docMk/>
            <pc:sldMk cId="3207238978" sldId="263"/>
            <ac:spMk id="116" creationId="{1CA3E675-58F4-40F3-90EF-DE9DC0194963}"/>
          </ac:spMkLst>
        </pc:spChg>
        <pc:spChg chg="add mod">
          <ac:chgData name=" " userId="16e9bc068a9a693a" providerId="LiveId" clId="{B61F9972-61D1-4503-A8F8-5DD66DBFA027}" dt="2019-11-28T08:44:14.712" v="3824" actId="1076"/>
          <ac:spMkLst>
            <pc:docMk/>
            <pc:sldMk cId="3207238978" sldId="263"/>
            <ac:spMk id="121" creationId="{28E152EF-D5B4-475B-90EC-1E659F2B2922}"/>
          </ac:spMkLst>
        </pc:spChg>
        <pc:grpChg chg="add mod">
          <ac:chgData name=" " userId="16e9bc068a9a693a" providerId="LiveId" clId="{B61F9972-61D1-4503-A8F8-5DD66DBFA027}" dt="2019-11-28T03:15:36.455" v="194" actId="1076"/>
          <ac:grpSpMkLst>
            <pc:docMk/>
            <pc:sldMk cId="3207238978" sldId="263"/>
            <ac:grpSpMk id="12" creationId="{EA2BB1EE-5CCA-4433-A89F-AF1EE7C47057}"/>
          </ac:grpSpMkLst>
        </pc:grpChg>
        <pc:grpChg chg="add del mod">
          <ac:chgData name=" " userId="16e9bc068a9a693a" providerId="LiveId" clId="{B61F9972-61D1-4503-A8F8-5DD66DBFA027}" dt="2019-11-28T09:02:10.785" v="4702" actId="478"/>
          <ac:grpSpMkLst>
            <pc:docMk/>
            <pc:sldMk cId="3207238978" sldId="263"/>
            <ac:grpSpMk id="21" creationId="{AEE48A7E-27AD-441B-85A5-D40452900836}"/>
          </ac:grpSpMkLst>
        </pc:grpChg>
        <pc:grpChg chg="add del mod">
          <ac:chgData name=" " userId="16e9bc068a9a693a" providerId="LiveId" clId="{B61F9972-61D1-4503-A8F8-5DD66DBFA027}" dt="2019-11-28T08:08:21.064" v="2010"/>
          <ac:grpSpMkLst>
            <pc:docMk/>
            <pc:sldMk cId="3207238978" sldId="263"/>
            <ac:grpSpMk id="24" creationId="{7857450F-2844-4C51-AD1F-D43CBF95CB64}"/>
          </ac:grpSpMkLst>
        </pc:grpChg>
        <pc:grpChg chg="add del mod">
          <ac:chgData name=" " userId="16e9bc068a9a693a" providerId="LiveId" clId="{B61F9972-61D1-4503-A8F8-5DD66DBFA027}" dt="2019-11-28T09:02:08.736" v="4700" actId="478"/>
          <ac:grpSpMkLst>
            <pc:docMk/>
            <pc:sldMk cId="3207238978" sldId="263"/>
            <ac:grpSpMk id="27" creationId="{F47A8721-E65F-4B20-BE14-D3B68D891977}"/>
          </ac:grpSpMkLst>
        </pc:grpChg>
        <pc:grpChg chg="add mod">
          <ac:chgData name=" " userId="16e9bc068a9a693a" providerId="LiveId" clId="{B61F9972-61D1-4503-A8F8-5DD66DBFA027}" dt="2019-11-28T08:09:01.496" v="2024" actId="1076"/>
          <ac:grpSpMkLst>
            <pc:docMk/>
            <pc:sldMk cId="3207238978" sldId="263"/>
            <ac:grpSpMk id="30" creationId="{C491E015-AE53-429A-BD9F-3E0919A37195}"/>
          </ac:grpSpMkLst>
        </pc:grpChg>
        <pc:grpChg chg="add mod">
          <ac:chgData name=" " userId="16e9bc068a9a693a" providerId="LiveId" clId="{B61F9972-61D1-4503-A8F8-5DD66DBFA027}" dt="2019-11-28T08:09:12.295" v="2030" actId="1076"/>
          <ac:grpSpMkLst>
            <pc:docMk/>
            <pc:sldMk cId="3207238978" sldId="263"/>
            <ac:grpSpMk id="33" creationId="{16847B9A-2EA9-445A-9A49-7F6F806BCAB2}"/>
          </ac:grpSpMkLst>
        </pc:grpChg>
        <pc:grpChg chg="add mod">
          <ac:chgData name=" " userId="16e9bc068a9a693a" providerId="LiveId" clId="{B61F9972-61D1-4503-A8F8-5DD66DBFA027}" dt="2019-11-28T08:09:48.736" v="2037" actId="1076"/>
          <ac:grpSpMkLst>
            <pc:docMk/>
            <pc:sldMk cId="3207238978" sldId="263"/>
            <ac:grpSpMk id="36" creationId="{ED949CF6-F767-4361-A22F-146173FB802C}"/>
          </ac:grpSpMkLst>
        </pc:grpChg>
        <pc:grpChg chg="add mod">
          <ac:chgData name=" " userId="16e9bc068a9a693a" providerId="LiveId" clId="{B61F9972-61D1-4503-A8F8-5DD66DBFA027}" dt="2019-11-28T08:42:34.584" v="3772" actId="1076"/>
          <ac:grpSpMkLst>
            <pc:docMk/>
            <pc:sldMk cId="3207238978" sldId="263"/>
            <ac:grpSpMk id="51" creationId="{2C39F414-44BF-446E-BB45-07E1C2619470}"/>
          </ac:grpSpMkLst>
        </pc:grpChg>
        <pc:grpChg chg="add mod">
          <ac:chgData name=" " userId="16e9bc068a9a693a" providerId="LiveId" clId="{B61F9972-61D1-4503-A8F8-5DD66DBFA027}" dt="2019-11-28T08:40:17.707" v="3731" actId="164"/>
          <ac:grpSpMkLst>
            <pc:docMk/>
            <pc:sldMk cId="3207238978" sldId="263"/>
            <ac:grpSpMk id="57" creationId="{BE8A54D0-CABC-44E5-9809-7CCAB36A907B}"/>
          </ac:grpSpMkLst>
        </pc:grpChg>
        <pc:grpChg chg="add mod">
          <ac:chgData name=" " userId="16e9bc068a9a693a" providerId="LiveId" clId="{B61F9972-61D1-4503-A8F8-5DD66DBFA027}" dt="2019-11-28T08:40:17.707" v="3731" actId="164"/>
          <ac:grpSpMkLst>
            <pc:docMk/>
            <pc:sldMk cId="3207238978" sldId="263"/>
            <ac:grpSpMk id="58" creationId="{878144F3-1542-4B92-B70B-992AB3FCB301}"/>
          </ac:grpSpMkLst>
        </pc:grpChg>
        <pc:grpChg chg="add mod">
          <ac:chgData name=" " userId="16e9bc068a9a693a" providerId="LiveId" clId="{B61F9972-61D1-4503-A8F8-5DD66DBFA027}" dt="2019-11-28T08:42:34.584" v="3772" actId="1076"/>
          <ac:grpSpMkLst>
            <pc:docMk/>
            <pc:sldMk cId="3207238978" sldId="263"/>
            <ac:grpSpMk id="60" creationId="{91141B8A-E091-476E-9F05-33E0D4E3CDDE}"/>
          </ac:grpSpMkLst>
        </pc:grpChg>
        <pc:grpChg chg="add del mod">
          <ac:chgData name=" " userId="16e9bc068a9a693a" providerId="LiveId" clId="{B61F9972-61D1-4503-A8F8-5DD66DBFA027}" dt="2019-11-28T08:42:24.993" v="3769" actId="478"/>
          <ac:grpSpMkLst>
            <pc:docMk/>
            <pc:sldMk cId="3207238978" sldId="263"/>
            <ac:grpSpMk id="61" creationId="{00000000-0008-0000-0300-0000C7010000}"/>
          </ac:grpSpMkLst>
        </pc:grpChg>
        <pc:grpChg chg="add mod">
          <ac:chgData name=" " userId="16e9bc068a9a693a" providerId="LiveId" clId="{B61F9972-61D1-4503-A8F8-5DD66DBFA027}" dt="2019-11-28T08:41:52.164" v="3763"/>
          <ac:grpSpMkLst>
            <pc:docMk/>
            <pc:sldMk cId="3207238978" sldId="263"/>
            <ac:grpSpMk id="62" creationId="{00000000-0008-0000-0300-0000C8010000}"/>
          </ac:grpSpMkLst>
        </pc:grpChg>
        <pc:grpChg chg="add mod">
          <ac:chgData name=" " userId="16e9bc068a9a693a" providerId="LiveId" clId="{B61F9972-61D1-4503-A8F8-5DD66DBFA027}" dt="2019-11-28T08:41:52.164" v="3763"/>
          <ac:grpSpMkLst>
            <pc:docMk/>
            <pc:sldMk cId="3207238978" sldId="263"/>
            <ac:grpSpMk id="67" creationId="{00000000-0008-0000-0300-0000CD010000}"/>
          </ac:grpSpMkLst>
        </pc:grpChg>
        <pc:grpChg chg="add mod">
          <ac:chgData name=" " userId="16e9bc068a9a693a" providerId="LiveId" clId="{B61F9972-61D1-4503-A8F8-5DD66DBFA027}" dt="2019-11-28T08:41:52.164" v="3763"/>
          <ac:grpSpMkLst>
            <pc:docMk/>
            <pc:sldMk cId="3207238978" sldId="263"/>
            <ac:grpSpMk id="68" creationId="{00000000-0008-0000-0300-0000CE010000}"/>
          </ac:grpSpMkLst>
        </pc:grpChg>
        <pc:grpChg chg="add mod">
          <ac:chgData name=" " userId="16e9bc068a9a693a" providerId="LiveId" clId="{B61F9972-61D1-4503-A8F8-5DD66DBFA027}" dt="2019-11-28T08:41:52.164" v="3763"/>
          <ac:grpSpMkLst>
            <pc:docMk/>
            <pc:sldMk cId="3207238978" sldId="263"/>
            <ac:grpSpMk id="69" creationId="{00000000-0008-0000-0300-0000CF010000}"/>
          </ac:grpSpMkLst>
        </pc:grpChg>
        <pc:grpChg chg="add mod">
          <ac:chgData name=" " userId="16e9bc068a9a693a" providerId="LiveId" clId="{B61F9972-61D1-4503-A8F8-5DD66DBFA027}" dt="2019-11-28T08:41:52.164" v="3763"/>
          <ac:grpSpMkLst>
            <pc:docMk/>
            <pc:sldMk cId="3207238978" sldId="263"/>
            <ac:grpSpMk id="70" creationId="{00000000-0008-0000-0300-0000D0010000}"/>
          </ac:grpSpMkLst>
        </pc:grpChg>
        <pc:grpChg chg="add mod">
          <ac:chgData name=" " userId="16e9bc068a9a693a" providerId="LiveId" clId="{B61F9972-61D1-4503-A8F8-5DD66DBFA027}" dt="2019-11-28T08:41:52.164" v="3763"/>
          <ac:grpSpMkLst>
            <pc:docMk/>
            <pc:sldMk cId="3207238978" sldId="263"/>
            <ac:grpSpMk id="76" creationId="{00000000-0008-0000-0300-0000D6010000}"/>
          </ac:grpSpMkLst>
        </pc:grpChg>
        <pc:grpChg chg="add mod">
          <ac:chgData name=" " userId="16e9bc068a9a693a" providerId="LiveId" clId="{B61F9972-61D1-4503-A8F8-5DD66DBFA027}" dt="2019-11-28T08:42:37.721" v="3773" actId="1076"/>
          <ac:grpSpMkLst>
            <pc:docMk/>
            <pc:sldMk cId="3207238978" sldId="263"/>
            <ac:grpSpMk id="87" creationId="{00000000-0008-0000-0300-0000C7010000}"/>
          </ac:grpSpMkLst>
        </pc:grpChg>
        <pc:grpChg chg="add mod">
          <ac:chgData name=" " userId="16e9bc068a9a693a" providerId="LiveId" clId="{B61F9972-61D1-4503-A8F8-5DD66DBFA027}" dt="2019-11-28T08:42:25.292" v="3770"/>
          <ac:grpSpMkLst>
            <pc:docMk/>
            <pc:sldMk cId="3207238978" sldId="263"/>
            <ac:grpSpMk id="88" creationId="{00000000-0008-0000-0300-0000C8010000}"/>
          </ac:grpSpMkLst>
        </pc:grpChg>
        <pc:grpChg chg="add mod">
          <ac:chgData name=" " userId="16e9bc068a9a693a" providerId="LiveId" clId="{B61F9972-61D1-4503-A8F8-5DD66DBFA027}" dt="2019-11-28T08:42:25.292" v="3770"/>
          <ac:grpSpMkLst>
            <pc:docMk/>
            <pc:sldMk cId="3207238978" sldId="263"/>
            <ac:grpSpMk id="93" creationId="{00000000-0008-0000-0300-0000CD010000}"/>
          </ac:grpSpMkLst>
        </pc:grpChg>
        <pc:grpChg chg="add mod">
          <ac:chgData name=" " userId="16e9bc068a9a693a" providerId="LiveId" clId="{B61F9972-61D1-4503-A8F8-5DD66DBFA027}" dt="2019-11-28T08:42:25.292" v="3770"/>
          <ac:grpSpMkLst>
            <pc:docMk/>
            <pc:sldMk cId="3207238978" sldId="263"/>
            <ac:grpSpMk id="94" creationId="{00000000-0008-0000-0300-0000CE010000}"/>
          </ac:grpSpMkLst>
        </pc:grpChg>
        <pc:grpChg chg="add mod">
          <ac:chgData name=" " userId="16e9bc068a9a693a" providerId="LiveId" clId="{B61F9972-61D1-4503-A8F8-5DD66DBFA027}" dt="2019-11-28T08:42:25.292" v="3770"/>
          <ac:grpSpMkLst>
            <pc:docMk/>
            <pc:sldMk cId="3207238978" sldId="263"/>
            <ac:grpSpMk id="95" creationId="{00000000-0008-0000-0300-0000CF010000}"/>
          </ac:grpSpMkLst>
        </pc:grpChg>
        <pc:grpChg chg="add mod">
          <ac:chgData name=" " userId="16e9bc068a9a693a" providerId="LiveId" clId="{B61F9972-61D1-4503-A8F8-5DD66DBFA027}" dt="2019-11-28T08:42:25.292" v="3770"/>
          <ac:grpSpMkLst>
            <pc:docMk/>
            <pc:sldMk cId="3207238978" sldId="263"/>
            <ac:grpSpMk id="96" creationId="{00000000-0008-0000-0300-0000D0010000}"/>
          </ac:grpSpMkLst>
        </pc:grpChg>
        <pc:grpChg chg="add mod">
          <ac:chgData name=" " userId="16e9bc068a9a693a" providerId="LiveId" clId="{B61F9972-61D1-4503-A8F8-5DD66DBFA027}" dt="2019-11-28T08:42:25.292" v="3770"/>
          <ac:grpSpMkLst>
            <pc:docMk/>
            <pc:sldMk cId="3207238978" sldId="263"/>
            <ac:grpSpMk id="102" creationId="{00000000-0008-0000-0300-0000D6010000}"/>
          </ac:grpSpMkLst>
        </pc:grpChg>
        <pc:grpChg chg="add del mod">
          <ac:chgData name=" " userId="16e9bc068a9a693a" providerId="LiveId" clId="{B61F9972-61D1-4503-A8F8-5DD66DBFA027}" dt="2019-11-28T08:43:39.564" v="3797" actId="165"/>
          <ac:grpSpMkLst>
            <pc:docMk/>
            <pc:sldMk cId="3207238978" sldId="263"/>
            <ac:grpSpMk id="114" creationId="{D9B1106C-4ED5-47CD-8C22-8BCF8FF35423}"/>
          </ac:grpSpMkLst>
        </pc:grpChg>
        <pc:graphicFrameChg chg="add mod modGraphic">
          <ac:chgData name=" " userId="16e9bc068a9a693a" providerId="LiveId" clId="{B61F9972-61D1-4503-A8F8-5DD66DBFA027}" dt="2019-11-28T12:17:12.166" v="9853"/>
          <ac:graphicFrameMkLst>
            <pc:docMk/>
            <pc:sldMk cId="3207238978" sldId="263"/>
            <ac:graphicFrameMk id="20" creationId="{A95326FA-938C-4671-A56A-1AC0957F73BB}"/>
          </ac:graphicFrameMkLst>
        </pc:graphicFrameChg>
        <pc:graphicFrameChg chg="add mod modGraphic">
          <ac:chgData name=" " userId="16e9bc068a9a693a" providerId="LiveId" clId="{B61F9972-61D1-4503-A8F8-5DD66DBFA027}" dt="2019-11-28T08:42:34.584" v="3772" actId="1076"/>
          <ac:graphicFrameMkLst>
            <pc:docMk/>
            <pc:sldMk cId="3207238978" sldId="263"/>
            <ac:graphicFrameMk id="47" creationId="{33B8890F-65F1-44A8-96F9-590118FBDFEC}"/>
          </ac:graphicFrameMkLst>
        </pc:graphicFrameChg>
        <pc:picChg chg="add del mod">
          <ac:chgData name=" " userId="16e9bc068a9a693a" providerId="LiveId" clId="{B61F9972-61D1-4503-A8F8-5DD66DBFA027}" dt="2019-11-27T12:12:36.246" v="23" actId="478"/>
          <ac:picMkLst>
            <pc:docMk/>
            <pc:sldMk cId="3207238978" sldId="263"/>
            <ac:picMk id="2" creationId="{2D8DE6E9-CDB5-4205-994C-390009020F54}"/>
          </ac:picMkLst>
        </pc:picChg>
        <pc:picChg chg="add del mod">
          <ac:chgData name=" " userId="16e9bc068a9a693a" providerId="LiveId" clId="{B61F9972-61D1-4503-A8F8-5DD66DBFA027}" dt="2019-11-28T03:17:25.207" v="199"/>
          <ac:picMkLst>
            <pc:docMk/>
            <pc:sldMk cId="3207238978" sldId="263"/>
            <ac:picMk id="2" creationId="{78390442-CC03-4092-9E93-357B3A4CF259}"/>
          </ac:picMkLst>
        </pc:picChg>
        <pc:picChg chg="add del mod">
          <ac:chgData name=" " userId="16e9bc068a9a693a" providerId="LiveId" clId="{B61F9972-61D1-4503-A8F8-5DD66DBFA027}" dt="2019-11-27T12:54:18.757" v="73" actId="478"/>
          <ac:picMkLst>
            <pc:docMk/>
            <pc:sldMk cId="3207238978" sldId="263"/>
            <ac:picMk id="3" creationId="{72D25CD1-28D2-4727-939C-A4245192E36C}"/>
          </ac:picMkLst>
        </pc:picChg>
        <pc:picChg chg="add del mod modCrop">
          <ac:chgData name=" " userId="16e9bc068a9a693a" providerId="LiveId" clId="{B61F9972-61D1-4503-A8F8-5DD66DBFA027}" dt="2019-11-27T12:42:58.390" v="67" actId="478"/>
          <ac:picMkLst>
            <pc:docMk/>
            <pc:sldMk cId="3207238978" sldId="263"/>
            <ac:picMk id="5" creationId="{94B65810-0068-4FFE-A567-EB8F7942E70F}"/>
          </ac:picMkLst>
        </pc:picChg>
        <pc:picChg chg="add del mod">
          <ac:chgData name=" " userId="16e9bc068a9a693a" providerId="LiveId" clId="{B61F9972-61D1-4503-A8F8-5DD66DBFA027}" dt="2019-11-28T08:10:02.585" v="2040" actId="478"/>
          <ac:picMkLst>
            <pc:docMk/>
            <pc:sldMk cId="3207238978" sldId="263"/>
            <ac:picMk id="6" creationId="{8EF1D60E-5B4E-4D41-AD9F-51FF8581407A}"/>
          </ac:picMkLst>
        </pc:picChg>
        <pc:picChg chg="add del mod">
          <ac:chgData name=" " userId="16e9bc068a9a693a" providerId="LiveId" clId="{B61F9972-61D1-4503-A8F8-5DD66DBFA027}" dt="2019-11-27T13:00:31.525" v="83" actId="478"/>
          <ac:picMkLst>
            <pc:docMk/>
            <pc:sldMk cId="3207238978" sldId="263"/>
            <ac:picMk id="7" creationId="{9CBF129F-9C90-4924-B4C4-FE03DDF3F9BF}"/>
          </ac:picMkLst>
        </pc:picChg>
        <pc:picChg chg="del">
          <ac:chgData name=" " userId="16e9bc068a9a693a" providerId="LiveId" clId="{B61F9972-61D1-4503-A8F8-5DD66DBFA027}" dt="2019-11-27T12:08:58.025" v="14" actId="478"/>
          <ac:picMkLst>
            <pc:docMk/>
            <pc:sldMk cId="3207238978" sldId="263"/>
            <ac:picMk id="10" creationId="{83E1EFE9-D899-4803-BAD7-956E82D81564}"/>
          </ac:picMkLst>
        </pc:picChg>
        <pc:picChg chg="add mod">
          <ac:chgData name=" " userId="16e9bc068a9a693a" providerId="LiveId" clId="{B61F9972-61D1-4503-A8F8-5DD66DBFA027}" dt="2019-11-28T08:07:50.521" v="2003" actId="14100"/>
          <ac:picMkLst>
            <pc:docMk/>
            <pc:sldMk cId="3207238978" sldId="263"/>
            <ac:picMk id="11" creationId="{9A5047F6-1901-4FC2-9003-272DD59F603B}"/>
          </ac:picMkLst>
        </pc:picChg>
        <pc:picChg chg="add del mod">
          <ac:chgData name=" " userId="16e9bc068a9a693a" providerId="LiveId" clId="{B61F9972-61D1-4503-A8F8-5DD66DBFA027}" dt="2019-11-27T13:02:55.839" v="188"/>
          <ac:picMkLst>
            <pc:docMk/>
            <pc:sldMk cId="3207238978" sldId="263"/>
            <ac:picMk id="19" creationId="{963E8AFD-ACD4-4194-AF60-F84B49B86588}"/>
          </ac:picMkLst>
        </pc:picChg>
        <pc:picChg chg="add del mod">
          <ac:chgData name=" " userId="16e9bc068a9a693a" providerId="LiveId" clId="{B61F9972-61D1-4503-A8F8-5DD66DBFA027}" dt="2019-11-29T10:44:16.685" v="12836"/>
          <ac:picMkLst>
            <pc:docMk/>
            <pc:sldMk cId="3207238978" sldId="263"/>
            <ac:picMk id="71" creationId="{FCCBCFF6-521F-4C0F-AFD3-EA0EA234E1BC}"/>
          </ac:picMkLst>
        </pc:picChg>
        <pc:cxnChg chg="mod">
          <ac:chgData name=" " userId="16e9bc068a9a693a" providerId="LiveId" clId="{B61F9972-61D1-4503-A8F8-5DD66DBFA027}" dt="2019-11-28T09:02:10.785" v="4702" actId="478"/>
          <ac:cxnSpMkLst>
            <pc:docMk/>
            <pc:sldMk cId="3207238978" sldId="263"/>
            <ac:cxnSpMk id="22" creationId="{D319CB49-E955-4D24-9172-F11CC410AB20}"/>
          </ac:cxnSpMkLst>
        </pc:cxnChg>
        <pc:cxnChg chg="mod">
          <ac:chgData name=" " userId="16e9bc068a9a693a" providerId="LiveId" clId="{B61F9972-61D1-4503-A8F8-5DD66DBFA027}" dt="2019-11-28T09:02:12.848" v="4704" actId="20577"/>
          <ac:cxnSpMkLst>
            <pc:docMk/>
            <pc:sldMk cId="3207238978" sldId="263"/>
            <ac:cxnSpMk id="28" creationId="{391D43A4-0CAA-4EEB-B6B8-F5607B9F9D3A}"/>
          </ac:cxnSpMkLst>
        </pc:cxnChg>
        <pc:cxnChg chg="mod">
          <ac:chgData name=" " userId="16e9bc068a9a693a" providerId="LiveId" clId="{B61F9972-61D1-4503-A8F8-5DD66DBFA027}" dt="2019-11-28T09:02:15.457" v="4706" actId="20577"/>
          <ac:cxnSpMkLst>
            <pc:docMk/>
            <pc:sldMk cId="3207238978" sldId="263"/>
            <ac:cxnSpMk id="31" creationId="{2B8AE1B9-AE59-47F7-9E50-CED9BDDB3070}"/>
          </ac:cxnSpMkLst>
        </pc:cxnChg>
        <pc:cxnChg chg="mod">
          <ac:chgData name=" " userId="16e9bc068a9a693a" providerId="LiveId" clId="{B61F9972-61D1-4503-A8F8-5DD66DBFA027}" dt="2019-11-28T09:02:17.464" v="4708" actId="20577"/>
          <ac:cxnSpMkLst>
            <pc:docMk/>
            <pc:sldMk cId="3207238978" sldId="263"/>
            <ac:cxnSpMk id="34" creationId="{48827B67-4A19-46FF-AA26-233EBA2B3750}"/>
          </ac:cxnSpMkLst>
        </pc:cxnChg>
        <pc:cxnChg chg="mod">
          <ac:chgData name=" " userId="16e9bc068a9a693a" providerId="LiveId" clId="{B61F9972-61D1-4503-A8F8-5DD66DBFA027}" dt="2019-11-28T09:02:20.281" v="4710" actId="20577"/>
          <ac:cxnSpMkLst>
            <pc:docMk/>
            <pc:sldMk cId="3207238978" sldId="263"/>
            <ac:cxnSpMk id="37" creationId="{B2AB73A9-62E2-4FC0-B8C1-7411A5CF86F8}"/>
          </ac:cxnSpMkLst>
        </pc:cxnChg>
        <pc:cxnChg chg="mod topLvl">
          <ac:chgData name=" " userId="16e9bc068a9a693a" providerId="LiveId" clId="{B61F9972-61D1-4503-A8F8-5DD66DBFA027}" dt="2019-11-28T08:44:05.907" v="3822" actId="1038"/>
          <ac:cxnSpMkLst>
            <pc:docMk/>
            <pc:sldMk cId="3207238978" sldId="263"/>
            <ac:cxnSpMk id="115" creationId="{EA8C33CC-7665-4E54-8163-9C393A73B887}"/>
          </ac:cxnSpMkLst>
        </pc:cxnChg>
        <pc:cxnChg chg="add mod">
          <ac:chgData name=" " userId="16e9bc068a9a693a" providerId="LiveId" clId="{B61F9972-61D1-4503-A8F8-5DD66DBFA027}" dt="2019-11-28T08:45:28.672" v="3834" actId="14100"/>
          <ac:cxnSpMkLst>
            <pc:docMk/>
            <pc:sldMk cId="3207238978" sldId="263"/>
            <ac:cxnSpMk id="120" creationId="{EE5B2B1E-4B83-43A1-8549-A6F8E62408C0}"/>
          </ac:cxnSpMkLst>
        </pc:cxnChg>
      </pc:sldChg>
      <pc:sldChg chg="addSp delSp modSp add">
        <pc:chgData name=" " userId="16e9bc068a9a693a" providerId="LiveId" clId="{B61F9972-61D1-4503-A8F8-5DD66DBFA027}" dt="2019-11-29T10:23:59.337" v="12096" actId="207"/>
        <pc:sldMkLst>
          <pc:docMk/>
          <pc:sldMk cId="1528294324" sldId="264"/>
        </pc:sldMkLst>
        <pc:spChg chg="del">
          <ac:chgData name=" " userId="16e9bc068a9a693a" providerId="LiveId" clId="{B61F9972-61D1-4503-A8F8-5DD66DBFA027}" dt="2019-11-28T06:19:27.665" v="391" actId="478"/>
          <ac:spMkLst>
            <pc:docMk/>
            <pc:sldMk cId="1528294324" sldId="264"/>
            <ac:spMk id="2" creationId="{ECA8C1E5-968B-424D-B55D-C5994910CB62}"/>
          </ac:spMkLst>
        </pc:spChg>
        <pc:spChg chg="del">
          <ac:chgData name=" " userId="16e9bc068a9a693a" providerId="LiveId" clId="{B61F9972-61D1-4503-A8F8-5DD66DBFA027}" dt="2019-11-28T06:19:27.665" v="391" actId="478"/>
          <ac:spMkLst>
            <pc:docMk/>
            <pc:sldMk cId="1528294324" sldId="264"/>
            <ac:spMk id="3" creationId="{A2FC8B4A-5473-4BC0-A257-2B45FF555C47}"/>
          </ac:spMkLst>
        </pc:spChg>
        <pc:spChg chg="mod">
          <ac:chgData name=" " userId="16e9bc068a9a693a" providerId="LiveId" clId="{B61F9972-61D1-4503-A8F8-5DD66DBFA027}" dt="2019-11-28T06:55:52.472" v="679" actId="1076"/>
          <ac:spMkLst>
            <pc:docMk/>
            <pc:sldMk cId="1528294324" sldId="264"/>
            <ac:spMk id="4" creationId="{6E9E5685-80B1-45C5-B4E3-A65CA4505FB3}"/>
          </ac:spMkLst>
        </pc:spChg>
        <pc:spChg chg="del">
          <ac:chgData name=" " userId="16e9bc068a9a693a" providerId="LiveId" clId="{B61F9972-61D1-4503-A8F8-5DD66DBFA027}" dt="2019-11-28T06:19:27.665" v="391" actId="478"/>
          <ac:spMkLst>
            <pc:docMk/>
            <pc:sldMk cId="1528294324" sldId="264"/>
            <ac:spMk id="7" creationId="{36BEF337-D24D-440A-BA08-5EB6AEE864D0}"/>
          </ac:spMkLst>
        </pc:spChg>
        <pc:spChg chg="mod">
          <ac:chgData name=" " userId="16e9bc068a9a693a" providerId="LiveId" clId="{B61F9972-61D1-4503-A8F8-5DD66DBFA027}" dt="2019-11-28T06:19:25.165" v="390" actId="1076"/>
          <ac:spMkLst>
            <pc:docMk/>
            <pc:sldMk cId="1528294324" sldId="264"/>
            <ac:spMk id="12" creationId="{27156C2D-371D-4518-AF20-FC6C1DF8E1BD}"/>
          </ac:spMkLst>
        </pc:spChg>
        <pc:spChg chg="del">
          <ac:chgData name=" " userId="16e9bc068a9a693a" providerId="LiveId" clId="{B61F9972-61D1-4503-A8F8-5DD66DBFA027}" dt="2019-11-28T06:19:27.665" v="391" actId="478"/>
          <ac:spMkLst>
            <pc:docMk/>
            <pc:sldMk cId="1528294324" sldId="264"/>
            <ac:spMk id="15" creationId="{AB23639F-0F1C-4AB6-83B4-029AF5AE96BA}"/>
          </ac:spMkLst>
        </pc:spChg>
        <pc:spChg chg="del">
          <ac:chgData name=" " userId="16e9bc068a9a693a" providerId="LiveId" clId="{B61F9972-61D1-4503-A8F8-5DD66DBFA027}" dt="2019-11-28T06:19:27.665" v="391" actId="478"/>
          <ac:spMkLst>
            <pc:docMk/>
            <pc:sldMk cId="1528294324" sldId="264"/>
            <ac:spMk id="16" creationId="{BF96E511-2980-400B-9706-2F47545B4658}"/>
          </ac:spMkLst>
        </pc:spChg>
        <pc:spChg chg="del">
          <ac:chgData name=" " userId="16e9bc068a9a693a" providerId="LiveId" clId="{B61F9972-61D1-4503-A8F8-5DD66DBFA027}" dt="2019-11-28T06:19:27.665" v="391" actId="478"/>
          <ac:spMkLst>
            <pc:docMk/>
            <pc:sldMk cId="1528294324" sldId="264"/>
            <ac:spMk id="20" creationId="{044DA13B-0F20-41C6-A67C-0C82A4DE87B9}"/>
          </ac:spMkLst>
        </pc:spChg>
        <pc:spChg chg="del">
          <ac:chgData name=" " userId="16e9bc068a9a693a" providerId="LiveId" clId="{B61F9972-61D1-4503-A8F8-5DD66DBFA027}" dt="2019-11-28T06:19:27.665" v="391" actId="478"/>
          <ac:spMkLst>
            <pc:docMk/>
            <pc:sldMk cId="1528294324" sldId="264"/>
            <ac:spMk id="21" creationId="{1FB36659-FE8E-4302-97C1-21F868064CB3}"/>
          </ac:spMkLst>
        </pc:spChg>
        <pc:spChg chg="add mod ord">
          <ac:chgData name=" " userId="16e9bc068a9a693a" providerId="LiveId" clId="{B61F9972-61D1-4503-A8F8-5DD66DBFA027}" dt="2019-11-29T09:24:31.293" v="11173" actId="1076"/>
          <ac:spMkLst>
            <pc:docMk/>
            <pc:sldMk cId="1528294324" sldId="264"/>
            <ac:spMk id="38" creationId="{D29FE264-EAD3-47BD-97EF-088BA938B368}"/>
          </ac:spMkLst>
        </pc:spChg>
        <pc:spChg chg="add mod">
          <ac:chgData name=" " userId="16e9bc068a9a693a" providerId="LiveId" clId="{B61F9972-61D1-4503-A8F8-5DD66DBFA027}" dt="2019-11-29T10:23:59.337" v="12096" actId="207"/>
          <ac:spMkLst>
            <pc:docMk/>
            <pc:sldMk cId="1528294324" sldId="264"/>
            <ac:spMk id="56" creationId="{CDB27B21-443D-4E4C-896F-4543D605F6AA}"/>
          </ac:spMkLst>
        </pc:spChg>
        <pc:spChg chg="add mod">
          <ac:chgData name=" " userId="16e9bc068a9a693a" providerId="LiveId" clId="{B61F9972-61D1-4503-A8F8-5DD66DBFA027}" dt="2019-11-29T09:19:46.174" v="11106" actId="1035"/>
          <ac:spMkLst>
            <pc:docMk/>
            <pc:sldMk cId="1528294324" sldId="264"/>
            <ac:spMk id="57" creationId="{FD905B0A-22DF-47D8-BFED-326C66447EC9}"/>
          </ac:spMkLst>
        </pc:spChg>
        <pc:spChg chg="add mod">
          <ac:chgData name=" " userId="16e9bc068a9a693a" providerId="LiveId" clId="{B61F9972-61D1-4503-A8F8-5DD66DBFA027}" dt="2019-11-29T09:17:44.614" v="10980" actId="1038"/>
          <ac:spMkLst>
            <pc:docMk/>
            <pc:sldMk cId="1528294324" sldId="264"/>
            <ac:spMk id="65" creationId="{FDF44B6F-237F-4E9E-8517-1BCA52D21130}"/>
          </ac:spMkLst>
        </pc:spChg>
        <pc:spChg chg="add mod">
          <ac:chgData name=" " userId="16e9bc068a9a693a" providerId="LiveId" clId="{B61F9972-61D1-4503-A8F8-5DD66DBFA027}" dt="2019-11-29T09:24:33.652" v="11175" actId="1076"/>
          <ac:spMkLst>
            <pc:docMk/>
            <pc:sldMk cId="1528294324" sldId="264"/>
            <ac:spMk id="66" creationId="{36B3A3E6-0D99-459E-950E-B981FA68D218}"/>
          </ac:spMkLst>
        </pc:spChg>
        <pc:spChg chg="add mod">
          <ac:chgData name=" " userId="16e9bc068a9a693a" providerId="LiveId" clId="{B61F9972-61D1-4503-A8F8-5DD66DBFA027}" dt="2019-11-29T09:17:44.614" v="10980" actId="1038"/>
          <ac:spMkLst>
            <pc:docMk/>
            <pc:sldMk cId="1528294324" sldId="264"/>
            <ac:spMk id="67" creationId="{64BDE7D0-603E-48C6-8B33-5F22171602FB}"/>
          </ac:spMkLst>
        </pc:spChg>
        <pc:spChg chg="add mod">
          <ac:chgData name=" " userId="16e9bc068a9a693a" providerId="LiveId" clId="{B61F9972-61D1-4503-A8F8-5DD66DBFA027}" dt="2019-11-29T09:18:32.943" v="11060" actId="1037"/>
          <ac:spMkLst>
            <pc:docMk/>
            <pc:sldMk cId="1528294324" sldId="264"/>
            <ac:spMk id="68" creationId="{C01843B1-69BE-4C22-83D7-56B60DB7FBD4}"/>
          </ac:spMkLst>
        </pc:spChg>
        <pc:spChg chg="add del">
          <ac:chgData name=" " userId="16e9bc068a9a693a" providerId="LiveId" clId="{B61F9972-61D1-4503-A8F8-5DD66DBFA027}" dt="2019-11-28T06:46:19.712" v="573"/>
          <ac:spMkLst>
            <pc:docMk/>
            <pc:sldMk cId="1528294324" sldId="264"/>
            <ac:spMk id="69" creationId="{A891F0FD-A75B-475D-A6A9-5577895C933C}"/>
          </ac:spMkLst>
        </pc:spChg>
        <pc:spChg chg="add mod">
          <ac:chgData name=" " userId="16e9bc068a9a693a" providerId="LiveId" clId="{B61F9972-61D1-4503-A8F8-5DD66DBFA027}" dt="2019-11-29T09:18:41.765" v="11061" actId="1076"/>
          <ac:spMkLst>
            <pc:docMk/>
            <pc:sldMk cId="1528294324" sldId="264"/>
            <ac:spMk id="70" creationId="{E6819E3F-E4A2-478A-B558-676836FB3F49}"/>
          </ac:spMkLst>
        </pc:spChg>
        <pc:spChg chg="add mod">
          <ac:chgData name=" " userId="16e9bc068a9a693a" providerId="LiveId" clId="{B61F9972-61D1-4503-A8F8-5DD66DBFA027}" dt="2019-11-29T09:18:51.692" v="11062" actId="1076"/>
          <ac:spMkLst>
            <pc:docMk/>
            <pc:sldMk cId="1528294324" sldId="264"/>
            <ac:spMk id="71" creationId="{6F3CDAB1-809E-4A7B-830B-1ED5F7EA2B4B}"/>
          </ac:spMkLst>
        </pc:spChg>
        <pc:spChg chg="add mod">
          <ac:chgData name=" " userId="16e9bc068a9a693a" providerId="LiveId" clId="{B61F9972-61D1-4503-A8F8-5DD66DBFA027}" dt="2019-11-29T09:18:23.439" v="11016" actId="1037"/>
          <ac:spMkLst>
            <pc:docMk/>
            <pc:sldMk cId="1528294324" sldId="264"/>
            <ac:spMk id="72" creationId="{FED1F754-AE1A-44F2-8C1D-53DAA93AB6E9}"/>
          </ac:spMkLst>
        </pc:spChg>
        <pc:spChg chg="add mod">
          <ac:chgData name=" " userId="16e9bc068a9a693a" providerId="LiveId" clId="{B61F9972-61D1-4503-A8F8-5DD66DBFA027}" dt="2019-11-29T10:23:59.337" v="12096" actId="207"/>
          <ac:spMkLst>
            <pc:docMk/>
            <pc:sldMk cId="1528294324" sldId="264"/>
            <ac:spMk id="73" creationId="{485D3FA2-FB3A-4AED-8205-400FFE806544}"/>
          </ac:spMkLst>
        </pc:spChg>
        <pc:spChg chg="add mod">
          <ac:chgData name=" " userId="16e9bc068a9a693a" providerId="LiveId" clId="{B61F9972-61D1-4503-A8F8-5DD66DBFA027}" dt="2019-11-29T10:23:59.337" v="12096" actId="207"/>
          <ac:spMkLst>
            <pc:docMk/>
            <pc:sldMk cId="1528294324" sldId="264"/>
            <ac:spMk id="75" creationId="{37EC019D-F70C-4DD4-A79A-18033F246004}"/>
          </ac:spMkLst>
        </pc:spChg>
        <pc:spChg chg="add mod">
          <ac:chgData name=" " userId="16e9bc068a9a693a" providerId="LiveId" clId="{B61F9972-61D1-4503-A8F8-5DD66DBFA027}" dt="2019-11-29T10:23:59.337" v="12096" actId="207"/>
          <ac:spMkLst>
            <pc:docMk/>
            <pc:sldMk cId="1528294324" sldId="264"/>
            <ac:spMk id="76" creationId="{81338ED4-5347-4F4F-BC8A-233A3D79409E}"/>
          </ac:spMkLst>
        </pc:spChg>
        <pc:spChg chg="add mod">
          <ac:chgData name=" " userId="16e9bc068a9a693a" providerId="LiveId" clId="{B61F9972-61D1-4503-A8F8-5DD66DBFA027}" dt="2019-11-29T10:23:59.337" v="12096" actId="207"/>
          <ac:spMkLst>
            <pc:docMk/>
            <pc:sldMk cId="1528294324" sldId="264"/>
            <ac:spMk id="77" creationId="{CF2D868E-2D64-4657-897A-A20A8BCFF9F0}"/>
          </ac:spMkLst>
        </pc:spChg>
        <pc:spChg chg="add mod">
          <ac:chgData name=" " userId="16e9bc068a9a693a" providerId="LiveId" clId="{B61F9972-61D1-4503-A8F8-5DD66DBFA027}" dt="2019-11-29T10:23:59.337" v="12096" actId="207"/>
          <ac:spMkLst>
            <pc:docMk/>
            <pc:sldMk cId="1528294324" sldId="264"/>
            <ac:spMk id="78" creationId="{FEC70A6B-054F-48A9-9B47-FEA468B863A1}"/>
          </ac:spMkLst>
        </pc:spChg>
        <pc:spChg chg="add mod">
          <ac:chgData name=" " userId="16e9bc068a9a693a" providerId="LiveId" clId="{B61F9972-61D1-4503-A8F8-5DD66DBFA027}" dt="2019-11-29T10:23:59.337" v="12096" actId="207"/>
          <ac:spMkLst>
            <pc:docMk/>
            <pc:sldMk cId="1528294324" sldId="264"/>
            <ac:spMk id="80" creationId="{6E074AC8-F0CD-448C-94B6-02733EA5A333}"/>
          </ac:spMkLst>
        </pc:spChg>
        <pc:spChg chg="add mod">
          <ac:chgData name=" " userId="16e9bc068a9a693a" providerId="LiveId" clId="{B61F9972-61D1-4503-A8F8-5DD66DBFA027}" dt="2019-11-29T09:26:03.148" v="11223" actId="1076"/>
          <ac:spMkLst>
            <pc:docMk/>
            <pc:sldMk cId="1528294324" sldId="264"/>
            <ac:spMk id="85" creationId="{5BA6EC7F-ED68-42EA-B785-856545642417}"/>
          </ac:spMkLst>
        </pc:spChg>
        <pc:spChg chg="add mod">
          <ac:chgData name=" " userId="16e9bc068a9a693a" providerId="LiveId" clId="{B61F9972-61D1-4503-A8F8-5DD66DBFA027}" dt="2019-11-29T09:26:09.460" v="11224" actId="1076"/>
          <ac:spMkLst>
            <pc:docMk/>
            <pc:sldMk cId="1528294324" sldId="264"/>
            <ac:spMk id="86" creationId="{20F80814-4BA7-4F31-8CDE-E81D547E2CF3}"/>
          </ac:spMkLst>
        </pc:spChg>
        <pc:spChg chg="add mod">
          <ac:chgData name=" " userId="16e9bc068a9a693a" providerId="LiveId" clId="{B61F9972-61D1-4503-A8F8-5DD66DBFA027}" dt="2019-11-29T09:26:15.596" v="11225" actId="1076"/>
          <ac:spMkLst>
            <pc:docMk/>
            <pc:sldMk cId="1528294324" sldId="264"/>
            <ac:spMk id="87" creationId="{F9D1E4B7-353B-4E4A-B787-C28A4769EA8C}"/>
          </ac:spMkLst>
        </pc:spChg>
        <pc:spChg chg="add mod">
          <ac:chgData name=" " userId="16e9bc068a9a693a" providerId="LiveId" clId="{B61F9972-61D1-4503-A8F8-5DD66DBFA027}" dt="2019-11-29T09:17:16.854" v="10933" actId="1037"/>
          <ac:spMkLst>
            <pc:docMk/>
            <pc:sldMk cId="1528294324" sldId="264"/>
            <ac:spMk id="105" creationId="{58A7B09B-1421-46AC-958E-2B7E07D26282}"/>
          </ac:spMkLst>
        </pc:spChg>
        <pc:spChg chg="add mod">
          <ac:chgData name=" " userId="16e9bc068a9a693a" providerId="LiveId" clId="{B61F9972-61D1-4503-A8F8-5DD66DBFA027}" dt="2019-11-29T09:17:16.854" v="10933" actId="1037"/>
          <ac:spMkLst>
            <pc:docMk/>
            <pc:sldMk cId="1528294324" sldId="264"/>
            <ac:spMk id="106" creationId="{14130E9B-8D0B-4466-AC20-BBFA68430497}"/>
          </ac:spMkLst>
        </pc:spChg>
        <pc:spChg chg="add mod">
          <ac:chgData name=" " userId="16e9bc068a9a693a" providerId="LiveId" clId="{B61F9972-61D1-4503-A8F8-5DD66DBFA027}" dt="2019-11-29T09:17:16.854" v="10933" actId="1037"/>
          <ac:spMkLst>
            <pc:docMk/>
            <pc:sldMk cId="1528294324" sldId="264"/>
            <ac:spMk id="109" creationId="{A1C2C0C4-0E89-4ABA-A6E4-E057EC9CCA98}"/>
          </ac:spMkLst>
        </pc:spChg>
        <pc:spChg chg="add mod">
          <ac:chgData name=" " userId="16e9bc068a9a693a" providerId="LiveId" clId="{B61F9972-61D1-4503-A8F8-5DD66DBFA027}" dt="2019-11-29T09:17:16.854" v="10933" actId="1037"/>
          <ac:spMkLst>
            <pc:docMk/>
            <pc:sldMk cId="1528294324" sldId="264"/>
            <ac:spMk id="110" creationId="{CDADB5A1-7774-41C2-BABC-67CDD1CFFEFF}"/>
          </ac:spMkLst>
        </pc:spChg>
        <pc:spChg chg="add mod ord">
          <ac:chgData name=" " userId="16e9bc068a9a693a" providerId="LiveId" clId="{B61F9972-61D1-4503-A8F8-5DD66DBFA027}" dt="2019-11-29T09:28:23.566" v="11255" actId="1037"/>
          <ac:spMkLst>
            <pc:docMk/>
            <pc:sldMk cId="1528294324" sldId="264"/>
            <ac:spMk id="118" creationId="{0C4321F3-3601-4708-B235-4F8861C7C2C1}"/>
          </ac:spMkLst>
        </pc:spChg>
        <pc:spChg chg="add mod">
          <ac:chgData name=" " userId="16e9bc068a9a693a" providerId="LiveId" clId="{B61F9972-61D1-4503-A8F8-5DD66DBFA027}" dt="2019-11-29T09:28:27.684" v="11256" actId="1076"/>
          <ac:spMkLst>
            <pc:docMk/>
            <pc:sldMk cId="1528294324" sldId="264"/>
            <ac:spMk id="119" creationId="{5D08A1E8-8AED-4E8F-A344-5296ADA4243B}"/>
          </ac:spMkLst>
        </pc:spChg>
        <pc:spChg chg="add mod">
          <ac:chgData name=" " userId="16e9bc068a9a693a" providerId="LiveId" clId="{B61F9972-61D1-4503-A8F8-5DD66DBFA027}" dt="2019-11-29T09:17:07.085" v="10912" actId="404"/>
          <ac:spMkLst>
            <pc:docMk/>
            <pc:sldMk cId="1528294324" sldId="264"/>
            <ac:spMk id="120" creationId="{2BF7C332-02B6-462A-9136-67683882AFB2}"/>
          </ac:spMkLst>
        </pc:spChg>
        <pc:spChg chg="add mod">
          <ac:chgData name=" " userId="16e9bc068a9a693a" providerId="LiveId" clId="{B61F9972-61D1-4503-A8F8-5DD66DBFA027}" dt="2019-11-29T09:29:11.171" v="11299" actId="1037"/>
          <ac:spMkLst>
            <pc:docMk/>
            <pc:sldMk cId="1528294324" sldId="264"/>
            <ac:spMk id="121" creationId="{101A664C-89F9-4586-B092-32834B7DD1A6}"/>
          </ac:spMkLst>
        </pc:spChg>
        <pc:spChg chg="add mod">
          <ac:chgData name=" " userId="16e9bc068a9a693a" providerId="LiveId" clId="{B61F9972-61D1-4503-A8F8-5DD66DBFA027}" dt="2019-11-29T09:29:08.032" v="11296" actId="1037"/>
          <ac:spMkLst>
            <pc:docMk/>
            <pc:sldMk cId="1528294324" sldId="264"/>
            <ac:spMk id="126" creationId="{B66C81CE-38EB-4071-AD11-F8E4F177F89E}"/>
          </ac:spMkLst>
        </pc:spChg>
        <pc:spChg chg="add mod">
          <ac:chgData name=" " userId="16e9bc068a9a693a" providerId="LiveId" clId="{B61F9972-61D1-4503-A8F8-5DD66DBFA027}" dt="2019-11-29T09:34:32.852" v="11318" actId="1076"/>
          <ac:spMkLst>
            <pc:docMk/>
            <pc:sldMk cId="1528294324" sldId="264"/>
            <ac:spMk id="130" creationId="{6E1B5329-3662-4956-9654-23E3C3A50A10}"/>
          </ac:spMkLst>
        </pc:spChg>
        <pc:spChg chg="add mod">
          <ac:chgData name=" " userId="16e9bc068a9a693a" providerId="LiveId" clId="{B61F9972-61D1-4503-A8F8-5DD66DBFA027}" dt="2019-11-29T09:47:30.471" v="11507" actId="1037"/>
          <ac:spMkLst>
            <pc:docMk/>
            <pc:sldMk cId="1528294324" sldId="264"/>
            <ac:spMk id="132" creationId="{70CD4EE2-A603-4D84-AB3B-DAE116DE2BC3}"/>
          </ac:spMkLst>
        </pc:spChg>
        <pc:spChg chg="add mod">
          <ac:chgData name=" " userId="16e9bc068a9a693a" providerId="LiveId" clId="{B61F9972-61D1-4503-A8F8-5DD66DBFA027}" dt="2019-11-29T09:18:41.765" v="11061" actId="1076"/>
          <ac:spMkLst>
            <pc:docMk/>
            <pc:sldMk cId="1528294324" sldId="264"/>
            <ac:spMk id="133" creationId="{F3C6BA7C-3F8A-4C33-B606-CB3B658EE140}"/>
          </ac:spMkLst>
        </pc:spChg>
        <pc:spChg chg="add mod">
          <ac:chgData name=" " userId="16e9bc068a9a693a" providerId="LiveId" clId="{B61F9972-61D1-4503-A8F8-5DD66DBFA027}" dt="2019-11-29T09:47:27.256" v="11505" actId="1038"/>
          <ac:spMkLst>
            <pc:docMk/>
            <pc:sldMk cId="1528294324" sldId="264"/>
            <ac:spMk id="135" creationId="{F4ABEB61-715E-4325-BDE7-D7250F849CB7}"/>
          </ac:spMkLst>
        </pc:spChg>
        <pc:spChg chg="add mod">
          <ac:chgData name=" " userId="16e9bc068a9a693a" providerId="LiveId" clId="{B61F9972-61D1-4503-A8F8-5DD66DBFA027}" dt="2019-11-29T09:47:15.045" v="11493" actId="122"/>
          <ac:spMkLst>
            <pc:docMk/>
            <pc:sldMk cId="1528294324" sldId="264"/>
            <ac:spMk id="136" creationId="{AC5D253A-EEE1-4007-B1F1-936CE5C1CAA2}"/>
          </ac:spMkLst>
        </pc:spChg>
        <pc:spChg chg="add mod ord">
          <ac:chgData name=" " userId="16e9bc068a9a693a" providerId="LiveId" clId="{B61F9972-61D1-4503-A8F8-5DD66DBFA027}" dt="2019-11-29T10:22:57.726" v="12084" actId="166"/>
          <ac:spMkLst>
            <pc:docMk/>
            <pc:sldMk cId="1528294324" sldId="264"/>
            <ac:spMk id="137" creationId="{26C5C841-947E-4FA9-95B0-D2CB02322C64}"/>
          </ac:spMkLst>
        </pc:spChg>
        <pc:spChg chg="add mod">
          <ac:chgData name=" " userId="16e9bc068a9a693a" providerId="LiveId" clId="{B61F9972-61D1-4503-A8F8-5DD66DBFA027}" dt="2019-11-29T09:47:16.341" v="11494" actId="122"/>
          <ac:spMkLst>
            <pc:docMk/>
            <pc:sldMk cId="1528294324" sldId="264"/>
            <ac:spMk id="138" creationId="{57DA7AC8-411D-469A-A352-34A431018003}"/>
          </ac:spMkLst>
        </pc:spChg>
        <pc:spChg chg="add mod">
          <ac:chgData name=" " userId="16e9bc068a9a693a" providerId="LiveId" clId="{B61F9972-61D1-4503-A8F8-5DD66DBFA027}" dt="2019-11-29T09:47:33.456" v="11514" actId="1038"/>
          <ac:spMkLst>
            <pc:docMk/>
            <pc:sldMk cId="1528294324" sldId="264"/>
            <ac:spMk id="139" creationId="{3B81EE3C-E9F3-48DB-B267-307DF168B8FC}"/>
          </ac:spMkLst>
        </pc:spChg>
        <pc:spChg chg="add mod">
          <ac:chgData name=" " userId="16e9bc068a9a693a" providerId="LiveId" clId="{B61F9972-61D1-4503-A8F8-5DD66DBFA027}" dt="2019-11-29T09:48:06.637" v="11536" actId="20577"/>
          <ac:spMkLst>
            <pc:docMk/>
            <pc:sldMk cId="1528294324" sldId="264"/>
            <ac:spMk id="141" creationId="{D71B8690-CE65-4B74-B65B-FAEFA01F61AE}"/>
          </ac:spMkLst>
        </pc:spChg>
        <pc:spChg chg="add mod">
          <ac:chgData name=" " userId="16e9bc068a9a693a" providerId="LiveId" clId="{B61F9972-61D1-4503-A8F8-5DD66DBFA027}" dt="2019-11-29T09:48:34.881" v="11592" actId="20577"/>
          <ac:spMkLst>
            <pc:docMk/>
            <pc:sldMk cId="1528294324" sldId="264"/>
            <ac:spMk id="142" creationId="{696B0F0D-B055-41F2-A2E0-30D2356DCC99}"/>
          </ac:spMkLst>
        </pc:spChg>
        <pc:spChg chg="add mod">
          <ac:chgData name=" " userId="16e9bc068a9a693a" providerId="LiveId" clId="{B61F9972-61D1-4503-A8F8-5DD66DBFA027}" dt="2019-11-29T09:48:27.143" v="11579"/>
          <ac:spMkLst>
            <pc:docMk/>
            <pc:sldMk cId="1528294324" sldId="264"/>
            <ac:spMk id="143" creationId="{70C9C8D6-500E-4CD3-819C-54F1E2EE397C}"/>
          </ac:spMkLst>
        </pc:spChg>
        <pc:spChg chg="add mod">
          <ac:chgData name=" " userId="16e9bc068a9a693a" providerId="LiveId" clId="{B61F9972-61D1-4503-A8F8-5DD66DBFA027}" dt="2019-11-29T09:48:14.540" v="11552" actId="20577"/>
          <ac:spMkLst>
            <pc:docMk/>
            <pc:sldMk cId="1528294324" sldId="264"/>
            <ac:spMk id="144" creationId="{9AC9E098-D95D-4E75-B818-5A6DB64A6F80}"/>
          </ac:spMkLst>
        </pc:spChg>
        <pc:spChg chg="add mod">
          <ac:chgData name=" " userId="16e9bc068a9a693a" providerId="LiveId" clId="{B61F9972-61D1-4503-A8F8-5DD66DBFA027}" dt="2019-11-29T10:22:31.112" v="12079" actId="1036"/>
          <ac:spMkLst>
            <pc:docMk/>
            <pc:sldMk cId="1528294324" sldId="264"/>
            <ac:spMk id="146" creationId="{46893BD0-B8BC-45F6-A042-A0E221DC5FF1}"/>
          </ac:spMkLst>
        </pc:spChg>
        <pc:spChg chg="add del mod">
          <ac:chgData name=" " userId="16e9bc068a9a693a" providerId="LiveId" clId="{B61F9972-61D1-4503-A8F8-5DD66DBFA027}" dt="2019-11-28T09:41:33.672" v="5652" actId="478"/>
          <ac:spMkLst>
            <pc:docMk/>
            <pc:sldMk cId="1528294324" sldId="264"/>
            <ac:spMk id="148" creationId="{2F4390E4-D68C-4244-83D7-14DF2920699F}"/>
          </ac:spMkLst>
        </pc:spChg>
        <pc:spChg chg="add mod">
          <ac:chgData name=" " userId="16e9bc068a9a693a" providerId="LiveId" clId="{B61F9972-61D1-4503-A8F8-5DD66DBFA027}" dt="2019-11-29T10:23:59.337" v="12096" actId="207"/>
          <ac:spMkLst>
            <pc:docMk/>
            <pc:sldMk cId="1528294324" sldId="264"/>
            <ac:spMk id="153" creationId="{F067A523-3C4A-40C0-A063-1F90B8315F59}"/>
          </ac:spMkLst>
        </pc:spChg>
        <pc:spChg chg="add mod">
          <ac:chgData name=" " userId="16e9bc068a9a693a" providerId="LiveId" clId="{B61F9972-61D1-4503-A8F8-5DD66DBFA027}" dt="2019-11-29T10:23:59.337" v="12096" actId="207"/>
          <ac:spMkLst>
            <pc:docMk/>
            <pc:sldMk cId="1528294324" sldId="264"/>
            <ac:spMk id="154" creationId="{04CE2E21-6168-4800-9127-92A66C9475A0}"/>
          </ac:spMkLst>
        </pc:spChg>
        <pc:picChg chg="add del mod">
          <ac:chgData name=" " userId="16e9bc068a9a693a" providerId="LiveId" clId="{B61F9972-61D1-4503-A8F8-5DD66DBFA027}" dt="2019-11-28T07:36:16.577" v="829" actId="478"/>
          <ac:picMkLst>
            <pc:docMk/>
            <pc:sldMk cId="1528294324" sldId="264"/>
            <ac:picMk id="13" creationId="{C48BC396-62FA-4FD6-B024-B3362DD2C467}"/>
          </ac:picMkLst>
        </pc:picChg>
        <pc:picChg chg="add del mod">
          <ac:chgData name=" " userId="16e9bc068a9a693a" providerId="LiveId" clId="{B61F9972-61D1-4503-A8F8-5DD66DBFA027}" dt="2019-11-28T07:36:52.113" v="843" actId="478"/>
          <ac:picMkLst>
            <pc:docMk/>
            <pc:sldMk cId="1528294324" sldId="264"/>
            <ac:picMk id="14" creationId="{3082AAAC-5FE6-48D7-B55E-F4DFCE118B1F}"/>
          </ac:picMkLst>
        </pc:picChg>
        <pc:picChg chg="add mod">
          <ac:chgData name=" " userId="16e9bc068a9a693a" providerId="LiveId" clId="{B61F9972-61D1-4503-A8F8-5DD66DBFA027}" dt="2019-11-29T09:18:23.439" v="11016" actId="1037"/>
          <ac:picMkLst>
            <pc:docMk/>
            <pc:sldMk cId="1528294324" sldId="264"/>
            <ac:picMk id="17" creationId="{B817FC5E-9C31-4CE3-8594-D028B9BF0288}"/>
          </ac:picMkLst>
        </pc:picChg>
        <pc:picChg chg="add mod">
          <ac:chgData name=" " userId="16e9bc068a9a693a" providerId="LiveId" clId="{B61F9972-61D1-4503-A8F8-5DD66DBFA027}" dt="2019-11-29T09:18:32.943" v="11060" actId="1037"/>
          <ac:picMkLst>
            <pc:docMk/>
            <pc:sldMk cId="1528294324" sldId="264"/>
            <ac:picMk id="18" creationId="{4411A077-54DD-4C2D-94FC-3F2D118BEB28}"/>
          </ac:picMkLst>
        </pc:picChg>
        <pc:picChg chg="add del mod modCrop">
          <ac:chgData name=" " userId="16e9bc068a9a693a" providerId="LiveId" clId="{B61F9972-61D1-4503-A8F8-5DD66DBFA027}" dt="2019-11-28T09:37:57.185" v="5571" actId="478"/>
          <ac:picMkLst>
            <pc:docMk/>
            <pc:sldMk cId="1528294324" sldId="264"/>
            <ac:picMk id="19" creationId="{5DB7353B-4357-4ECE-9607-E3D1C8B507E5}"/>
          </ac:picMkLst>
        </pc:picChg>
        <pc:picChg chg="add mod">
          <ac:chgData name=" " userId="16e9bc068a9a693a" providerId="LiveId" clId="{B61F9972-61D1-4503-A8F8-5DD66DBFA027}" dt="2019-11-29T09:18:51.692" v="11062" actId="1076"/>
          <ac:picMkLst>
            <pc:docMk/>
            <pc:sldMk cId="1528294324" sldId="264"/>
            <ac:picMk id="22" creationId="{BCEA1B41-3BFA-49FB-AFA6-C9EF2BC300BA}"/>
          </ac:picMkLst>
        </pc:picChg>
        <pc:picChg chg="add mod modCrop">
          <ac:chgData name=" " userId="16e9bc068a9a693a" providerId="LiveId" clId="{B61F9972-61D1-4503-A8F8-5DD66DBFA027}" dt="2019-11-29T09:24:44.551" v="11181" actId="1038"/>
          <ac:picMkLst>
            <pc:docMk/>
            <pc:sldMk cId="1528294324" sldId="264"/>
            <ac:picMk id="23" creationId="{A8618B83-7B55-490D-B23E-B8224AE5A6F6}"/>
          </ac:picMkLst>
        </pc:picChg>
        <pc:picChg chg="add mod modCrop">
          <ac:chgData name=" " userId="16e9bc068a9a693a" providerId="LiveId" clId="{B61F9972-61D1-4503-A8F8-5DD66DBFA027}" dt="2019-11-29T09:26:03.148" v="11223" actId="1076"/>
          <ac:picMkLst>
            <pc:docMk/>
            <pc:sldMk cId="1528294324" sldId="264"/>
            <ac:picMk id="24" creationId="{750ED865-BF13-49FB-9A03-E8668DB2A2F2}"/>
          </ac:picMkLst>
        </pc:picChg>
        <pc:picChg chg="add mod modCrop">
          <ac:chgData name=" " userId="16e9bc068a9a693a" providerId="LiveId" clId="{B61F9972-61D1-4503-A8F8-5DD66DBFA027}" dt="2019-11-29T09:26:09.460" v="11224" actId="1076"/>
          <ac:picMkLst>
            <pc:docMk/>
            <pc:sldMk cId="1528294324" sldId="264"/>
            <ac:picMk id="25" creationId="{EAFB6FB3-F2B8-436D-8FB2-21F34F62B234}"/>
          </ac:picMkLst>
        </pc:picChg>
        <pc:picChg chg="add mod">
          <ac:chgData name=" " userId="16e9bc068a9a693a" providerId="LiveId" clId="{B61F9972-61D1-4503-A8F8-5DD66DBFA027}" dt="2019-11-29T09:26:15.596" v="11225" actId="1076"/>
          <ac:picMkLst>
            <pc:docMk/>
            <pc:sldMk cId="1528294324" sldId="264"/>
            <ac:picMk id="26" creationId="{4F0FB00D-0530-421A-A29F-0AB96FB83C01}"/>
          </ac:picMkLst>
        </pc:picChg>
        <pc:picChg chg="add mod">
          <ac:chgData name=" " userId="16e9bc068a9a693a" providerId="LiveId" clId="{B61F9972-61D1-4503-A8F8-5DD66DBFA027}" dt="2019-11-29T09:27:45.044" v="11234" actId="1076"/>
          <ac:picMkLst>
            <pc:docMk/>
            <pc:sldMk cId="1528294324" sldId="264"/>
            <ac:picMk id="107" creationId="{44655FCC-1A67-48B0-B541-1FA5C3B91B43}"/>
          </ac:picMkLst>
        </pc:picChg>
        <pc:picChg chg="add mod">
          <ac:chgData name=" " userId="16e9bc068a9a693a" providerId="LiveId" clId="{B61F9972-61D1-4503-A8F8-5DD66DBFA027}" dt="2019-11-29T09:19:51.492" v="11108" actId="1076"/>
          <ac:picMkLst>
            <pc:docMk/>
            <pc:sldMk cId="1528294324" sldId="264"/>
            <ac:picMk id="123" creationId="{8A1F1D86-05AB-46EC-9B95-B01A6EB7113A}"/>
          </ac:picMkLst>
        </pc:picChg>
        <pc:picChg chg="add mod ord">
          <ac:chgData name=" " userId="16e9bc068a9a693a" providerId="LiveId" clId="{B61F9972-61D1-4503-A8F8-5DD66DBFA027}" dt="2019-11-29T09:18:41.765" v="11061" actId="1076"/>
          <ac:picMkLst>
            <pc:docMk/>
            <pc:sldMk cId="1528294324" sldId="264"/>
            <ac:picMk id="131" creationId="{96EF4219-A895-4F6D-80AA-367F1E7038A9}"/>
          </ac:picMkLst>
        </pc:picChg>
        <pc:cxnChg chg="add mod">
          <ac:chgData name=" " userId="16e9bc068a9a693a" providerId="LiveId" clId="{B61F9972-61D1-4503-A8F8-5DD66DBFA027}" dt="2019-11-29T09:19:51.492" v="11108" actId="1076"/>
          <ac:cxnSpMkLst>
            <pc:docMk/>
            <pc:sldMk cId="1528294324" sldId="264"/>
            <ac:cxnSpMk id="6" creationId="{E261F533-96AC-4009-9772-6C86F9B82293}"/>
          </ac:cxnSpMkLst>
        </pc:cxnChg>
        <pc:cxnChg chg="add del mod">
          <ac:chgData name=" " userId="16e9bc068a9a693a" providerId="LiveId" clId="{B61F9972-61D1-4503-A8F8-5DD66DBFA027}" dt="2019-11-29T09:20:35.604" v="11121" actId="478"/>
          <ac:cxnSpMkLst>
            <pc:docMk/>
            <pc:sldMk cId="1528294324" sldId="264"/>
            <ac:cxnSpMk id="27" creationId="{C12A94E5-F336-4C58-9772-C67FBAC1ED02}"/>
          </ac:cxnSpMkLst>
        </pc:cxnChg>
        <pc:cxnChg chg="add del mod">
          <ac:chgData name=" " userId="16e9bc068a9a693a" providerId="LiveId" clId="{B61F9972-61D1-4503-A8F8-5DD66DBFA027}" dt="2019-11-28T06:45:25.616" v="561" actId="478"/>
          <ac:cxnSpMkLst>
            <pc:docMk/>
            <pc:sldMk cId="1528294324" sldId="264"/>
            <ac:cxnSpMk id="28" creationId="{C4532D09-F6F2-4FB6-A8DC-09A064004F3C}"/>
          </ac:cxnSpMkLst>
        </pc:cxnChg>
        <pc:cxnChg chg="add del mod">
          <ac:chgData name=" " userId="16e9bc068a9a693a" providerId="LiveId" clId="{B61F9972-61D1-4503-A8F8-5DD66DBFA027}" dt="2019-11-28T06:45:26.592" v="562" actId="478"/>
          <ac:cxnSpMkLst>
            <pc:docMk/>
            <pc:sldMk cId="1528294324" sldId="264"/>
            <ac:cxnSpMk id="30" creationId="{C7975FB7-8E11-492E-8F34-FC629333145A}"/>
          </ac:cxnSpMkLst>
        </pc:cxnChg>
        <pc:cxnChg chg="add del mod">
          <ac:chgData name=" " userId="16e9bc068a9a693a" providerId="LiveId" clId="{B61F9972-61D1-4503-A8F8-5DD66DBFA027}" dt="2019-11-28T06:45:28.529" v="563" actId="478"/>
          <ac:cxnSpMkLst>
            <pc:docMk/>
            <pc:sldMk cId="1528294324" sldId="264"/>
            <ac:cxnSpMk id="33" creationId="{1CE81153-4865-4343-8444-1F03BF3AEE7C}"/>
          </ac:cxnSpMkLst>
        </pc:cxnChg>
        <pc:cxnChg chg="add del mod">
          <ac:chgData name=" " userId="16e9bc068a9a693a" providerId="LiveId" clId="{B61F9972-61D1-4503-A8F8-5DD66DBFA027}" dt="2019-11-29T09:24:47.053" v="11182" actId="478"/>
          <ac:cxnSpMkLst>
            <pc:docMk/>
            <pc:sldMk cId="1528294324" sldId="264"/>
            <ac:cxnSpMk id="40" creationId="{738D6EC5-39E7-45CE-9A35-14B6DE5EEE92}"/>
          </ac:cxnSpMkLst>
        </pc:cxnChg>
        <pc:cxnChg chg="add del mod">
          <ac:chgData name=" " userId="16e9bc068a9a693a" providerId="LiveId" clId="{B61F9972-61D1-4503-A8F8-5DD66DBFA027}" dt="2019-11-28T06:45:39.105" v="567" actId="478"/>
          <ac:cxnSpMkLst>
            <pc:docMk/>
            <pc:sldMk cId="1528294324" sldId="264"/>
            <ac:cxnSpMk id="41" creationId="{60A5B46D-8139-44A0-8D2D-25057832DB4B}"/>
          </ac:cxnSpMkLst>
        </pc:cxnChg>
        <pc:cxnChg chg="add del mod">
          <ac:chgData name=" " userId="16e9bc068a9a693a" providerId="LiveId" clId="{B61F9972-61D1-4503-A8F8-5DD66DBFA027}" dt="2019-11-28T06:45:38.048" v="566" actId="478"/>
          <ac:cxnSpMkLst>
            <pc:docMk/>
            <pc:sldMk cId="1528294324" sldId="264"/>
            <ac:cxnSpMk id="44" creationId="{76CB8C63-F781-4768-BBC0-71250B60A5B7}"/>
          </ac:cxnSpMkLst>
        </pc:cxnChg>
        <pc:cxnChg chg="add del mod">
          <ac:chgData name=" " userId="16e9bc068a9a693a" providerId="LiveId" clId="{B61F9972-61D1-4503-A8F8-5DD66DBFA027}" dt="2019-11-28T06:45:37.505" v="565" actId="478"/>
          <ac:cxnSpMkLst>
            <pc:docMk/>
            <pc:sldMk cId="1528294324" sldId="264"/>
            <ac:cxnSpMk id="47" creationId="{E875728D-3263-479C-B294-0ACB7473A6F8}"/>
          </ac:cxnSpMkLst>
        </pc:cxnChg>
        <pc:cxnChg chg="add del mod">
          <ac:chgData name=" " userId="16e9bc068a9a693a" providerId="LiveId" clId="{B61F9972-61D1-4503-A8F8-5DD66DBFA027}" dt="2019-11-28T06:45:36.472" v="564" actId="478"/>
          <ac:cxnSpMkLst>
            <pc:docMk/>
            <pc:sldMk cId="1528294324" sldId="264"/>
            <ac:cxnSpMk id="55" creationId="{4C9E4C20-628E-445F-B80A-686CF98FD944}"/>
          </ac:cxnSpMkLst>
        </pc:cxnChg>
        <pc:cxnChg chg="add del mod">
          <ac:chgData name=" " userId="16e9bc068a9a693a" providerId="LiveId" clId="{B61F9972-61D1-4503-A8F8-5DD66DBFA027}" dt="2019-11-28T06:33:55.041" v="501" actId="478"/>
          <ac:cxnSpMkLst>
            <pc:docMk/>
            <pc:sldMk cId="1528294324" sldId="264"/>
            <ac:cxnSpMk id="58" creationId="{F4BAF768-87C1-4D48-A57A-59F581EEDAB6}"/>
          </ac:cxnSpMkLst>
        </pc:cxnChg>
        <pc:cxnChg chg="add del mod">
          <ac:chgData name=" " userId="16e9bc068a9a693a" providerId="LiveId" clId="{B61F9972-61D1-4503-A8F8-5DD66DBFA027}" dt="2019-11-29T09:20:11.612" v="11113" actId="478"/>
          <ac:cxnSpMkLst>
            <pc:docMk/>
            <pc:sldMk cId="1528294324" sldId="264"/>
            <ac:cxnSpMk id="62" creationId="{DC824BD0-CBB9-4E0B-B91A-466ECBE98997}"/>
          </ac:cxnSpMkLst>
        </pc:cxnChg>
        <pc:cxnChg chg="add mod">
          <ac:chgData name=" " userId="16e9bc068a9a693a" providerId="LiveId" clId="{B61F9972-61D1-4503-A8F8-5DD66DBFA027}" dt="2019-11-29T09:20:42.267" v="11122" actId="14100"/>
          <ac:cxnSpMkLst>
            <pc:docMk/>
            <pc:sldMk cId="1528294324" sldId="264"/>
            <ac:cxnSpMk id="69" creationId="{47D471C5-0FC0-49C6-923F-404883ABE6CF}"/>
          </ac:cxnSpMkLst>
        </pc:cxnChg>
        <pc:cxnChg chg="add mod">
          <ac:chgData name=" " userId="16e9bc068a9a693a" providerId="LiveId" clId="{B61F9972-61D1-4503-A8F8-5DD66DBFA027}" dt="2019-11-29T09:18:32.943" v="11060" actId="1037"/>
          <ac:cxnSpMkLst>
            <pc:docMk/>
            <pc:sldMk cId="1528294324" sldId="264"/>
            <ac:cxnSpMk id="74" creationId="{A89383EB-4BE0-472F-A6EA-3CB5B6D268F7}"/>
          </ac:cxnSpMkLst>
        </pc:cxnChg>
        <pc:cxnChg chg="add mod">
          <ac:chgData name=" " userId="16e9bc068a9a693a" providerId="LiveId" clId="{B61F9972-61D1-4503-A8F8-5DD66DBFA027}" dt="2019-11-29T09:18:41.765" v="11061" actId="1076"/>
          <ac:cxnSpMkLst>
            <pc:docMk/>
            <pc:sldMk cId="1528294324" sldId="264"/>
            <ac:cxnSpMk id="79" creationId="{2CD09233-E25A-49E4-AD5F-7F5C4AE71AC7}"/>
          </ac:cxnSpMkLst>
        </pc:cxnChg>
        <pc:cxnChg chg="add mod">
          <ac:chgData name=" " userId="16e9bc068a9a693a" providerId="LiveId" clId="{B61F9972-61D1-4503-A8F8-5DD66DBFA027}" dt="2019-11-29T09:18:51.692" v="11062" actId="1076"/>
          <ac:cxnSpMkLst>
            <pc:docMk/>
            <pc:sldMk cId="1528294324" sldId="264"/>
            <ac:cxnSpMk id="82" creationId="{D3952F40-CCFA-4AD9-B8AB-DC999BED8A79}"/>
          </ac:cxnSpMkLst>
        </pc:cxnChg>
        <pc:cxnChg chg="add mod">
          <ac:chgData name=" " userId="16e9bc068a9a693a" providerId="LiveId" clId="{B61F9972-61D1-4503-A8F8-5DD66DBFA027}" dt="2019-11-29T09:26:22.876" v="11227" actId="14100"/>
          <ac:cxnSpMkLst>
            <pc:docMk/>
            <pc:sldMk cId="1528294324" sldId="264"/>
            <ac:cxnSpMk id="88" creationId="{7476E2FA-6ADD-4E44-B1B8-BCE0C1038580}"/>
          </ac:cxnSpMkLst>
        </pc:cxnChg>
        <pc:cxnChg chg="add mod">
          <ac:chgData name=" " userId="16e9bc068a9a693a" providerId="LiveId" clId="{B61F9972-61D1-4503-A8F8-5DD66DBFA027}" dt="2019-11-29T09:26:20.275" v="11226" actId="14100"/>
          <ac:cxnSpMkLst>
            <pc:docMk/>
            <pc:sldMk cId="1528294324" sldId="264"/>
            <ac:cxnSpMk id="91" creationId="{FD0CB9E2-317E-4A31-BED1-D81096CA0B68}"/>
          </ac:cxnSpMkLst>
        </pc:cxnChg>
        <pc:cxnChg chg="add del mod">
          <ac:chgData name=" " userId="16e9bc068a9a693a" providerId="LiveId" clId="{B61F9972-61D1-4503-A8F8-5DD66DBFA027}" dt="2019-11-29T09:22:29.940" v="11146" actId="478"/>
          <ac:cxnSpMkLst>
            <pc:docMk/>
            <pc:sldMk cId="1528294324" sldId="264"/>
            <ac:cxnSpMk id="94" creationId="{7ACACF3D-4C35-4691-A8A1-40B44D396A05}"/>
          </ac:cxnSpMkLst>
        </pc:cxnChg>
        <pc:cxnChg chg="add mod">
          <ac:chgData name=" " userId="16e9bc068a9a693a" providerId="LiveId" clId="{B61F9972-61D1-4503-A8F8-5DD66DBFA027}" dt="2019-11-29T09:24:56.637" v="11186" actId="14100"/>
          <ac:cxnSpMkLst>
            <pc:docMk/>
            <pc:sldMk cId="1528294324" sldId="264"/>
            <ac:cxnSpMk id="103" creationId="{02167C05-E7A9-44A3-B9C6-32C1878E0B6C}"/>
          </ac:cxnSpMkLst>
        </pc:cxnChg>
        <pc:cxnChg chg="add mod">
          <ac:chgData name=" " userId="16e9bc068a9a693a" providerId="LiveId" clId="{B61F9972-61D1-4503-A8F8-5DD66DBFA027}" dt="2019-11-29T09:45:02.299" v="11319" actId="14100"/>
          <ac:cxnSpMkLst>
            <pc:docMk/>
            <pc:sldMk cId="1528294324" sldId="264"/>
            <ac:cxnSpMk id="111" creationId="{62223051-50E0-4495-BEEE-94EA62C01EC7}"/>
          </ac:cxnSpMkLst>
        </pc:cxnChg>
        <pc:cxnChg chg="add mod">
          <ac:chgData name=" " userId="16e9bc068a9a693a" providerId="LiveId" clId="{B61F9972-61D1-4503-A8F8-5DD66DBFA027}" dt="2019-11-29T09:28:16.260" v="11244" actId="14100"/>
          <ac:cxnSpMkLst>
            <pc:docMk/>
            <pc:sldMk cId="1528294324" sldId="264"/>
            <ac:cxnSpMk id="122" creationId="{D8301C50-9599-4B37-A5B6-831FA7BA3D43}"/>
          </ac:cxnSpMkLst>
        </pc:cxnChg>
        <pc:cxnChg chg="add mod">
          <ac:chgData name=" " userId="16e9bc068a9a693a" providerId="LiveId" clId="{B61F9972-61D1-4503-A8F8-5DD66DBFA027}" dt="2019-11-29T09:29:08.032" v="11296" actId="1037"/>
          <ac:cxnSpMkLst>
            <pc:docMk/>
            <pc:sldMk cId="1528294324" sldId="264"/>
            <ac:cxnSpMk id="127" creationId="{C57777AC-2DF0-4C42-B660-E31FEC204F6A}"/>
          </ac:cxnSpMkLst>
        </pc:cxnChg>
        <pc:cxnChg chg="add del mod">
          <ac:chgData name=" " userId="16e9bc068a9a693a" providerId="LiveId" clId="{B61F9972-61D1-4503-A8F8-5DD66DBFA027}" dt="2019-11-29T09:17:20.972" v="10934" actId="478"/>
          <ac:cxnSpMkLst>
            <pc:docMk/>
            <pc:sldMk cId="1528294324" sldId="264"/>
            <ac:cxnSpMk id="129" creationId="{049620B9-A414-469F-91C0-5F0A4FE588AD}"/>
          </ac:cxnSpMkLst>
        </pc:cxnChg>
        <pc:cxnChg chg="add mod">
          <ac:chgData name=" " userId="16e9bc068a9a693a" providerId="LiveId" clId="{B61F9972-61D1-4503-A8F8-5DD66DBFA027}" dt="2019-11-29T09:19:01.188" v="11063" actId="14100"/>
          <ac:cxnSpMkLst>
            <pc:docMk/>
            <pc:sldMk cId="1528294324" sldId="264"/>
            <ac:cxnSpMk id="134" creationId="{62615AD1-FEC5-4A6F-9395-F58343032552}"/>
          </ac:cxnSpMkLst>
        </pc:cxnChg>
        <pc:cxnChg chg="add del mod">
          <ac:chgData name=" " userId="16e9bc068a9a693a" providerId="LiveId" clId="{B61F9972-61D1-4503-A8F8-5DD66DBFA027}" dt="2019-11-29T09:25:33.708" v="11219" actId="478"/>
          <ac:cxnSpMkLst>
            <pc:docMk/>
            <pc:sldMk cId="1528294324" sldId="264"/>
            <ac:cxnSpMk id="140" creationId="{BF36C02E-A13A-4251-AEA0-C51FE681599D}"/>
          </ac:cxnSpMkLst>
        </pc:cxnChg>
        <pc:cxnChg chg="add mod">
          <ac:chgData name=" " userId="16e9bc068a9a693a" providerId="LiveId" clId="{B61F9972-61D1-4503-A8F8-5DD66DBFA027}" dt="2019-11-29T09:26:03.148" v="11223" actId="1076"/>
          <ac:cxnSpMkLst>
            <pc:docMk/>
            <pc:sldMk cId="1528294324" sldId="264"/>
            <ac:cxnSpMk id="145" creationId="{69FEB1E7-8A83-43C3-83B9-F04F74A071A4}"/>
          </ac:cxnSpMkLst>
        </pc:cxnChg>
        <pc:cxnChg chg="add mod">
          <ac:chgData name=" " userId="16e9bc068a9a693a" providerId="LiveId" clId="{B61F9972-61D1-4503-A8F8-5DD66DBFA027}" dt="2019-11-29T10:22:53.851" v="12083" actId="14100"/>
          <ac:cxnSpMkLst>
            <pc:docMk/>
            <pc:sldMk cId="1528294324" sldId="264"/>
            <ac:cxnSpMk id="147" creationId="{EAD68090-0619-4BA5-A9D5-9B39A10FEBFE}"/>
          </ac:cxnSpMkLst>
        </pc:cxnChg>
        <pc:cxnChg chg="add mod">
          <ac:chgData name=" " userId="16e9bc068a9a693a" providerId="LiveId" clId="{B61F9972-61D1-4503-A8F8-5DD66DBFA027}" dt="2019-11-29T10:23:34.467" v="12091" actId="14100"/>
          <ac:cxnSpMkLst>
            <pc:docMk/>
            <pc:sldMk cId="1528294324" sldId="264"/>
            <ac:cxnSpMk id="148" creationId="{4752C96B-B448-42A2-9DC2-378453FE4B30}"/>
          </ac:cxnSpMkLst>
        </pc:cxnChg>
      </pc:sldChg>
      <pc:sldChg chg="add del">
        <pc:chgData name=" " userId="16e9bc068a9a693a" providerId="LiveId" clId="{B61F9972-61D1-4503-A8F8-5DD66DBFA027}" dt="2019-11-28T08:59:36.430" v="4627" actId="2696"/>
        <pc:sldMkLst>
          <pc:docMk/>
          <pc:sldMk cId="3234758597" sldId="265"/>
        </pc:sldMkLst>
      </pc:sldChg>
      <pc:sldChg chg="add del">
        <pc:chgData name=" " userId="16e9bc068a9a693a" providerId="LiveId" clId="{B61F9972-61D1-4503-A8F8-5DD66DBFA027}" dt="2019-11-28T08:59:35.869" v="4626" actId="2696"/>
        <pc:sldMkLst>
          <pc:docMk/>
          <pc:sldMk cId="4131170094" sldId="266"/>
        </pc:sldMkLst>
      </pc:sldChg>
      <pc:sldChg chg="addSp delSp modSp add">
        <pc:chgData name=" " userId="16e9bc068a9a693a" providerId="LiveId" clId="{B61F9972-61D1-4503-A8F8-5DD66DBFA027}" dt="2019-11-29T09:49:48.582" v="11657"/>
        <pc:sldMkLst>
          <pc:docMk/>
          <pc:sldMk cId="1815555607" sldId="267"/>
        </pc:sldMkLst>
        <pc:spChg chg="add mod">
          <ac:chgData name=" " userId="16e9bc068a9a693a" providerId="LiveId" clId="{B61F9972-61D1-4503-A8F8-5DD66DBFA027}" dt="2019-11-29T09:49:48.582" v="11657"/>
          <ac:spMkLst>
            <pc:docMk/>
            <pc:sldMk cId="1815555607" sldId="267"/>
            <ac:spMk id="16" creationId="{0949329A-C268-4645-824B-EC60AB90168A}"/>
          </ac:spMkLst>
        </pc:spChg>
        <pc:spChg chg="mod">
          <ac:chgData name=" " userId="16e9bc068a9a693a" providerId="LiveId" clId="{B61F9972-61D1-4503-A8F8-5DD66DBFA027}" dt="2019-11-28T11:20:06.843" v="8166" actId="20577"/>
          <ac:spMkLst>
            <pc:docMk/>
            <pc:sldMk cId="1815555607" sldId="267"/>
            <ac:spMk id="19" creationId="{FD9B8EEA-FE09-473C-86FB-5F41A657C751}"/>
          </ac:spMkLst>
        </pc:spChg>
        <pc:spChg chg="mod">
          <ac:chgData name=" " userId="16e9bc068a9a693a" providerId="LiveId" clId="{B61F9972-61D1-4503-A8F8-5DD66DBFA027}" dt="2019-11-28T11:20:11.129" v="8168" actId="20577"/>
          <ac:spMkLst>
            <pc:docMk/>
            <pc:sldMk cId="1815555607" sldId="267"/>
            <ac:spMk id="22" creationId="{3A8CCDE0-2111-469C-8956-95E631D053A4}"/>
          </ac:spMkLst>
        </pc:spChg>
        <pc:spChg chg="mod">
          <ac:chgData name=" " userId="16e9bc068a9a693a" providerId="LiveId" clId="{B61F9972-61D1-4503-A8F8-5DD66DBFA027}" dt="2019-11-28T11:20:14.846" v="8170" actId="20577"/>
          <ac:spMkLst>
            <pc:docMk/>
            <pc:sldMk cId="1815555607" sldId="267"/>
            <ac:spMk id="25" creationId="{6195DDC5-EAF8-4231-8837-4438D8113775}"/>
          </ac:spMkLst>
        </pc:spChg>
        <pc:spChg chg="mod">
          <ac:chgData name=" " userId="16e9bc068a9a693a" providerId="LiveId" clId="{B61F9972-61D1-4503-A8F8-5DD66DBFA027}" dt="2019-11-28T11:20:18.305" v="8172" actId="20577"/>
          <ac:spMkLst>
            <pc:docMk/>
            <pc:sldMk cId="1815555607" sldId="267"/>
            <ac:spMk id="31" creationId="{FEDE63A2-295C-4129-9065-EAC855760067}"/>
          </ac:spMkLst>
        </pc:spChg>
        <pc:grpChg chg="add mod">
          <ac:chgData name=" " userId="16e9bc068a9a693a" providerId="LiveId" clId="{B61F9972-61D1-4503-A8F8-5DD66DBFA027}" dt="2019-11-28T11:16:38.240" v="8113" actId="1076"/>
          <ac:grpSpMkLst>
            <pc:docMk/>
            <pc:sldMk cId="1815555607" sldId="267"/>
            <ac:grpSpMk id="13" creationId="{41C646B8-4E5A-4099-907A-B3917B979022}"/>
          </ac:grpSpMkLst>
        </pc:grpChg>
        <pc:grpChg chg="add mod">
          <ac:chgData name=" " userId="16e9bc068a9a693a" providerId="LiveId" clId="{B61F9972-61D1-4503-A8F8-5DD66DBFA027}" dt="2019-11-28T11:19:37.672" v="8153" actId="1076"/>
          <ac:grpSpMkLst>
            <pc:docMk/>
            <pc:sldMk cId="1815555607" sldId="267"/>
            <ac:grpSpMk id="17" creationId="{AD236FFE-730E-4163-8F8D-8D8536DF2379}"/>
          </ac:grpSpMkLst>
        </pc:grpChg>
        <pc:grpChg chg="add mod">
          <ac:chgData name=" " userId="16e9bc068a9a693a" providerId="LiveId" clId="{B61F9972-61D1-4503-A8F8-5DD66DBFA027}" dt="2019-11-28T11:19:53.256" v="8158" actId="1076"/>
          <ac:grpSpMkLst>
            <pc:docMk/>
            <pc:sldMk cId="1815555607" sldId="267"/>
            <ac:grpSpMk id="20" creationId="{3C4444DC-1D1D-48C5-B628-4B8642B1973F}"/>
          </ac:grpSpMkLst>
        </pc:grpChg>
        <pc:grpChg chg="add mod">
          <ac:chgData name=" " userId="16e9bc068a9a693a" providerId="LiveId" clId="{B61F9972-61D1-4503-A8F8-5DD66DBFA027}" dt="2019-11-28T11:19:50.416" v="8157" actId="1076"/>
          <ac:grpSpMkLst>
            <pc:docMk/>
            <pc:sldMk cId="1815555607" sldId="267"/>
            <ac:grpSpMk id="23" creationId="{6AA58997-447D-47F1-A2DD-86BA4CF6405E}"/>
          </ac:grpSpMkLst>
        </pc:grpChg>
        <pc:grpChg chg="add del mod">
          <ac:chgData name=" " userId="16e9bc068a9a693a" providerId="LiveId" clId="{B61F9972-61D1-4503-A8F8-5DD66DBFA027}" dt="2019-11-28T11:19:57.242" v="8160"/>
          <ac:grpSpMkLst>
            <pc:docMk/>
            <pc:sldMk cId="1815555607" sldId="267"/>
            <ac:grpSpMk id="26" creationId="{CBD61AB3-9314-4311-AC4D-97D6AE8ABC9C}"/>
          </ac:grpSpMkLst>
        </pc:grpChg>
        <pc:grpChg chg="add mod">
          <ac:chgData name=" " userId="16e9bc068a9a693a" providerId="LiveId" clId="{B61F9972-61D1-4503-A8F8-5DD66DBFA027}" dt="2019-11-28T11:20:02.432" v="8162" actId="1076"/>
          <ac:grpSpMkLst>
            <pc:docMk/>
            <pc:sldMk cId="1815555607" sldId="267"/>
            <ac:grpSpMk id="29" creationId="{8380D9E8-D2D9-4CC8-8442-078248B03FDD}"/>
          </ac:grpSpMkLst>
        </pc:grpChg>
        <pc:graphicFrameChg chg="add mod modGraphic">
          <ac:chgData name=" " userId="16e9bc068a9a693a" providerId="LiveId" clId="{B61F9972-61D1-4503-A8F8-5DD66DBFA027}" dt="2019-11-29T05:52:23.692" v="10769" actId="14734"/>
          <ac:graphicFrameMkLst>
            <pc:docMk/>
            <pc:sldMk cId="1815555607" sldId="267"/>
            <ac:graphicFrameMk id="12" creationId="{08A499AD-49B1-46F1-A8F3-3CD3A4BBE4AA}"/>
          </ac:graphicFrameMkLst>
        </pc:graphicFrameChg>
        <pc:picChg chg="add del mod">
          <ac:chgData name=" " userId="16e9bc068a9a693a" providerId="LiveId" clId="{B61F9972-61D1-4503-A8F8-5DD66DBFA027}" dt="2019-11-28T09:46:01.423" v="5875" actId="478"/>
          <ac:picMkLst>
            <pc:docMk/>
            <pc:sldMk cId="1815555607" sldId="267"/>
            <ac:picMk id="2" creationId="{DB6222F3-4FFB-4E51-8D82-C4FAE2C9DA00}"/>
          </ac:picMkLst>
        </pc:picChg>
        <pc:picChg chg="del">
          <ac:chgData name=" " userId="16e9bc068a9a693a" providerId="LiveId" clId="{B61F9972-61D1-4503-A8F8-5DD66DBFA027}" dt="2019-11-28T07:03:41.009" v="826" actId="478"/>
          <ac:picMkLst>
            <pc:docMk/>
            <pc:sldMk cId="1815555607" sldId="267"/>
            <ac:picMk id="3" creationId="{B8DBBBA3-DA9C-44D3-8C23-BD6276A72195}"/>
          </ac:picMkLst>
        </pc:picChg>
        <pc:picChg chg="mod">
          <ac:chgData name=" " userId="16e9bc068a9a693a" providerId="LiveId" clId="{B61F9972-61D1-4503-A8F8-5DD66DBFA027}" dt="2019-11-28T09:46:08.744" v="5877" actId="14100"/>
          <ac:picMkLst>
            <pc:docMk/>
            <pc:sldMk cId="1815555607" sldId="267"/>
            <ac:picMk id="5" creationId="{987D350D-4A05-422D-8980-D394BB73B1E3}"/>
          </ac:picMkLst>
        </pc:picChg>
        <pc:picChg chg="del">
          <ac:chgData name=" " userId="16e9bc068a9a693a" providerId="LiveId" clId="{B61F9972-61D1-4503-A8F8-5DD66DBFA027}" dt="2019-11-28T07:03:41.528" v="827" actId="478"/>
          <ac:picMkLst>
            <pc:docMk/>
            <pc:sldMk cId="1815555607" sldId="267"/>
            <ac:picMk id="6" creationId="{CC4D1E0F-6E15-46F8-8693-4E9018CC56FC}"/>
          </ac:picMkLst>
        </pc:picChg>
        <pc:picChg chg="add del">
          <ac:chgData name=" " userId="16e9bc068a9a693a" providerId="LiveId" clId="{B61F9972-61D1-4503-A8F8-5DD66DBFA027}" dt="2019-11-28T09:46:10.920" v="5878" actId="478"/>
          <ac:picMkLst>
            <pc:docMk/>
            <pc:sldMk cId="1815555607" sldId="267"/>
            <ac:picMk id="11" creationId="{0C724497-BFA8-474E-9495-EF03DD480AF4}"/>
          </ac:picMkLst>
        </pc:picChg>
        <pc:picChg chg="add del mod">
          <ac:chgData name=" " userId="16e9bc068a9a693a" providerId="LiveId" clId="{B61F9972-61D1-4503-A8F8-5DD66DBFA027}" dt="2019-11-28T12:02:43.122" v="8749"/>
          <ac:picMkLst>
            <pc:docMk/>
            <pc:sldMk cId="1815555607" sldId="267"/>
            <ac:picMk id="33" creationId="{DBEA3183-D7C8-4908-AE7D-F19C950CE122}"/>
          </ac:picMkLst>
        </pc:picChg>
        <pc:cxnChg chg="mod">
          <ac:chgData name=" " userId="16e9bc068a9a693a" providerId="LiveId" clId="{B61F9972-61D1-4503-A8F8-5DD66DBFA027}" dt="2019-11-28T11:16:54.456" v="8115" actId="14100"/>
          <ac:cxnSpMkLst>
            <pc:docMk/>
            <pc:sldMk cId="1815555607" sldId="267"/>
            <ac:cxnSpMk id="14" creationId="{FE156547-5105-4BC7-8DFF-4F2598424FC7}"/>
          </ac:cxnSpMkLst>
        </pc:cxnChg>
        <pc:cxnChg chg="mod">
          <ac:chgData name=" " userId="16e9bc068a9a693a" providerId="LiveId" clId="{B61F9972-61D1-4503-A8F8-5DD66DBFA027}" dt="2019-11-28T11:20:30.471" v="8174" actId="14100"/>
          <ac:cxnSpMkLst>
            <pc:docMk/>
            <pc:sldMk cId="1815555607" sldId="267"/>
            <ac:cxnSpMk id="18" creationId="{97D0A8F8-2DCC-4611-8CBD-8A3542545CE3}"/>
          </ac:cxnSpMkLst>
        </pc:cxnChg>
        <pc:cxnChg chg="mod">
          <ac:chgData name=" " userId="16e9bc068a9a693a" providerId="LiveId" clId="{B61F9972-61D1-4503-A8F8-5DD66DBFA027}" dt="2019-11-28T11:20:11.129" v="8168" actId="20577"/>
          <ac:cxnSpMkLst>
            <pc:docMk/>
            <pc:sldMk cId="1815555607" sldId="267"/>
            <ac:cxnSpMk id="21" creationId="{4F037420-8EC0-433C-8F19-43BA4403902F}"/>
          </ac:cxnSpMkLst>
        </pc:cxnChg>
        <pc:cxnChg chg="mod">
          <ac:chgData name=" " userId="16e9bc068a9a693a" providerId="LiveId" clId="{B61F9972-61D1-4503-A8F8-5DD66DBFA027}" dt="2019-11-28T11:20:24.321" v="8173" actId="14100"/>
          <ac:cxnSpMkLst>
            <pc:docMk/>
            <pc:sldMk cId="1815555607" sldId="267"/>
            <ac:cxnSpMk id="24" creationId="{6366414D-08A5-41BC-84B7-D5EC2CA47EC0}"/>
          </ac:cxnSpMkLst>
        </pc:cxnChg>
        <pc:cxnChg chg="mod">
          <ac:chgData name=" " userId="16e9bc068a9a693a" providerId="LiveId" clId="{B61F9972-61D1-4503-A8F8-5DD66DBFA027}" dt="2019-11-28T11:20:18.305" v="8172" actId="20577"/>
          <ac:cxnSpMkLst>
            <pc:docMk/>
            <pc:sldMk cId="1815555607" sldId="267"/>
            <ac:cxnSpMk id="30" creationId="{C6B67D93-612B-4DCC-89AF-A1E9FEB42457}"/>
          </ac:cxnSpMkLst>
        </pc:cxnChg>
      </pc:sldChg>
      <pc:sldChg chg="addSp delSp modSp add">
        <pc:chgData name=" " userId="16e9bc068a9a693a" providerId="LiveId" clId="{B61F9972-61D1-4503-A8F8-5DD66DBFA027}" dt="2019-11-29T10:46:53.806" v="13046" actId="20577"/>
        <pc:sldMkLst>
          <pc:docMk/>
          <pc:sldMk cId="652820393" sldId="268"/>
        </pc:sldMkLst>
        <pc:spChg chg="mod">
          <ac:chgData name=" " userId="16e9bc068a9a693a" providerId="LiveId" clId="{B61F9972-61D1-4503-A8F8-5DD66DBFA027}" dt="2019-11-29T09:48:52.725" v="11596" actId="20577"/>
          <ac:spMkLst>
            <pc:docMk/>
            <pc:sldMk cId="652820393" sldId="268"/>
            <ac:spMk id="9" creationId="{2D18A613-1E04-4F5F-A57C-BF8542C9105F}"/>
          </ac:spMkLst>
        </pc:spChg>
        <pc:spChg chg="add mod">
          <ac:chgData name=" " userId="16e9bc068a9a693a" providerId="LiveId" clId="{B61F9972-61D1-4503-A8F8-5DD66DBFA027}" dt="2019-11-28T11:17:50.038" v="8134"/>
          <ac:spMkLst>
            <pc:docMk/>
            <pc:sldMk cId="652820393" sldId="268"/>
            <ac:spMk id="13" creationId="{F4B41F72-15B8-4EC7-BC42-B9166479E76D}"/>
          </ac:spMkLst>
        </pc:spChg>
        <pc:spChg chg="add del">
          <ac:chgData name=" " userId="16e9bc068a9a693a" providerId="LiveId" clId="{B61F9972-61D1-4503-A8F8-5DD66DBFA027}" dt="2019-11-28T11:18:48.574" v="8143"/>
          <ac:spMkLst>
            <pc:docMk/>
            <pc:sldMk cId="652820393" sldId="268"/>
            <ac:spMk id="14" creationId="{205D7B65-BECE-4FDF-920A-7A51EA9FD7F3}"/>
          </ac:spMkLst>
        </pc:spChg>
        <pc:spChg chg="mod">
          <ac:chgData name=" " userId="16e9bc068a9a693a" providerId="LiveId" clId="{B61F9972-61D1-4503-A8F8-5DD66DBFA027}" dt="2019-11-28T12:11:02.974" v="9257"/>
          <ac:spMkLst>
            <pc:docMk/>
            <pc:sldMk cId="652820393" sldId="268"/>
            <ac:spMk id="26" creationId="{3AD345BF-ED2A-4BED-B6C0-EBD2D2B970AD}"/>
          </ac:spMkLst>
        </pc:spChg>
        <pc:spChg chg="add del mod">
          <ac:chgData name=" " userId="16e9bc068a9a693a" providerId="LiveId" clId="{B61F9972-61D1-4503-A8F8-5DD66DBFA027}" dt="2019-11-28T12:07:59.042" v="8912" actId="478"/>
          <ac:spMkLst>
            <pc:docMk/>
            <pc:sldMk cId="652820393" sldId="268"/>
            <ac:spMk id="30" creationId="{22D36447-C5BF-4ECE-BCDD-14D98C8A9513}"/>
          </ac:spMkLst>
        </pc:spChg>
        <pc:grpChg chg="add mod">
          <ac:chgData name=" " userId="16e9bc068a9a693a" providerId="LiveId" clId="{B61F9972-61D1-4503-A8F8-5DD66DBFA027}" dt="2019-11-28T11:25:46.392" v="8224" actId="1076"/>
          <ac:grpSpMkLst>
            <pc:docMk/>
            <pc:sldMk cId="652820393" sldId="268"/>
            <ac:grpSpMk id="15" creationId="{D9424407-5E9E-480A-B1AD-1F672605453F}"/>
          </ac:grpSpMkLst>
        </pc:grpChg>
        <pc:grpChg chg="add mod">
          <ac:chgData name=" " userId="16e9bc068a9a693a" providerId="LiveId" clId="{B61F9972-61D1-4503-A8F8-5DD66DBFA027}" dt="2019-11-28T11:21:49.328" v="8177" actId="1076"/>
          <ac:grpSpMkLst>
            <pc:docMk/>
            <pc:sldMk cId="652820393" sldId="268"/>
            <ac:grpSpMk id="18" creationId="{5C95F81F-9CAF-4CE2-8089-6CE72A83D2ED}"/>
          </ac:grpSpMkLst>
        </pc:grpChg>
        <pc:grpChg chg="add del">
          <ac:chgData name=" " userId="16e9bc068a9a693a" providerId="LiveId" clId="{B61F9972-61D1-4503-A8F8-5DD66DBFA027}" dt="2019-11-28T11:21:59.008" v="8180"/>
          <ac:grpSpMkLst>
            <pc:docMk/>
            <pc:sldMk cId="652820393" sldId="268"/>
            <ac:grpSpMk id="21" creationId="{2D239EE9-87BB-4F4F-9692-E5BF5174653F}"/>
          </ac:grpSpMkLst>
        </pc:grpChg>
        <pc:grpChg chg="add mod">
          <ac:chgData name=" " userId="16e9bc068a9a693a" providerId="LiveId" clId="{B61F9972-61D1-4503-A8F8-5DD66DBFA027}" dt="2019-11-28T11:22:02.831" v="8182" actId="1076"/>
          <ac:grpSpMkLst>
            <pc:docMk/>
            <pc:sldMk cId="652820393" sldId="268"/>
            <ac:grpSpMk id="24" creationId="{2E5F53D9-6945-4B2D-ADD2-1EBDC54B3AC0}"/>
          </ac:grpSpMkLst>
        </pc:grpChg>
        <pc:graphicFrameChg chg="add mod modGraphic">
          <ac:chgData name=" " userId="16e9bc068a9a693a" providerId="LiveId" clId="{B61F9972-61D1-4503-A8F8-5DD66DBFA027}" dt="2019-11-29T10:46:53.806" v="13046" actId="20577"/>
          <ac:graphicFrameMkLst>
            <pc:docMk/>
            <pc:sldMk cId="652820393" sldId="268"/>
            <ac:graphicFrameMk id="12" creationId="{5D2952B5-6211-45F7-B2F0-124CBC3327DC}"/>
          </ac:graphicFrameMkLst>
        </pc:graphicFrameChg>
        <pc:picChg chg="del mod">
          <ac:chgData name=" " userId="16e9bc068a9a693a" providerId="LiveId" clId="{B61F9972-61D1-4503-A8F8-5DD66DBFA027}" dt="2019-11-28T12:02:22.553" v="8741" actId="478"/>
          <ac:picMkLst>
            <pc:docMk/>
            <pc:sldMk cId="652820393" sldId="268"/>
            <ac:picMk id="3" creationId="{B8DBBBA3-DA9C-44D3-8C23-BD6276A72195}"/>
          </ac:picMkLst>
        </pc:picChg>
        <pc:picChg chg="del">
          <ac:chgData name=" " userId="16e9bc068a9a693a" providerId="LiveId" clId="{B61F9972-61D1-4503-A8F8-5DD66DBFA027}" dt="2019-11-28T07:03:39.273" v="825" actId="478"/>
          <ac:picMkLst>
            <pc:docMk/>
            <pc:sldMk cId="652820393" sldId="268"/>
            <ac:picMk id="5" creationId="{987D350D-4A05-422D-8980-D394BB73B1E3}"/>
          </ac:picMkLst>
        </pc:picChg>
        <pc:picChg chg="del">
          <ac:chgData name=" " userId="16e9bc068a9a693a" providerId="LiveId" clId="{B61F9972-61D1-4503-A8F8-5DD66DBFA027}" dt="2019-11-28T07:03:38.784" v="824" actId="478"/>
          <ac:picMkLst>
            <pc:docMk/>
            <pc:sldMk cId="652820393" sldId="268"/>
            <ac:picMk id="6" creationId="{CC4D1E0F-6E15-46F8-8693-4E9018CC56FC}"/>
          </ac:picMkLst>
        </pc:picChg>
        <pc:picChg chg="add del">
          <ac:chgData name=" " userId="16e9bc068a9a693a" providerId="LiveId" clId="{B61F9972-61D1-4503-A8F8-5DD66DBFA027}" dt="2019-11-28T09:46:42.288" v="5912" actId="478"/>
          <ac:picMkLst>
            <pc:docMk/>
            <pc:sldMk cId="652820393" sldId="268"/>
            <ac:picMk id="11" creationId="{0393BCCB-9D11-4207-A4D3-179CE9A3FEAB}"/>
          </ac:picMkLst>
        </pc:picChg>
        <pc:picChg chg="add del mod">
          <ac:chgData name=" " userId="16e9bc068a9a693a" providerId="LiveId" clId="{B61F9972-61D1-4503-A8F8-5DD66DBFA027}" dt="2019-11-28T12:02:27.978" v="8745"/>
          <ac:picMkLst>
            <pc:docMk/>
            <pc:sldMk cId="652820393" sldId="268"/>
            <ac:picMk id="28" creationId="{0781BA67-2E4C-4827-BD14-87A43D0CB193}"/>
          </ac:picMkLst>
        </pc:picChg>
        <pc:picChg chg="add ord">
          <ac:chgData name=" " userId="16e9bc068a9a693a" providerId="LiveId" clId="{B61F9972-61D1-4503-A8F8-5DD66DBFA027}" dt="2019-11-28T12:02:53.259" v="8751" actId="167"/>
          <ac:picMkLst>
            <pc:docMk/>
            <pc:sldMk cId="652820393" sldId="268"/>
            <ac:picMk id="29" creationId="{3BC7D6E6-090D-4D18-8A3A-160100CD017E}"/>
          </ac:picMkLst>
        </pc:picChg>
        <pc:cxnChg chg="mod">
          <ac:chgData name=" " userId="16e9bc068a9a693a" providerId="LiveId" clId="{B61F9972-61D1-4503-A8F8-5DD66DBFA027}" dt="2019-11-28T11:25:51.464" v="8225" actId="14100"/>
          <ac:cxnSpMkLst>
            <pc:docMk/>
            <pc:sldMk cId="652820393" sldId="268"/>
            <ac:cxnSpMk id="16" creationId="{BD1ADA8A-0F6A-4958-B205-E8E806FAE35E}"/>
          </ac:cxnSpMkLst>
        </pc:cxnChg>
        <pc:cxnChg chg="mod">
          <ac:chgData name=" " userId="16e9bc068a9a693a" providerId="LiveId" clId="{B61F9972-61D1-4503-A8F8-5DD66DBFA027}" dt="2019-11-28T11:21:54.951" v="8178" actId="14100"/>
          <ac:cxnSpMkLst>
            <pc:docMk/>
            <pc:sldMk cId="652820393" sldId="268"/>
            <ac:cxnSpMk id="19" creationId="{5753DF0F-0D80-4AD3-8291-AF4EAD2F26AE}"/>
          </ac:cxnSpMkLst>
        </pc:cxnChg>
        <pc:cxnChg chg="mod">
          <ac:chgData name=" " userId="16e9bc068a9a693a" providerId="LiveId" clId="{B61F9972-61D1-4503-A8F8-5DD66DBFA027}" dt="2019-11-28T12:11:01.731" v="9255" actId="20577"/>
          <ac:cxnSpMkLst>
            <pc:docMk/>
            <pc:sldMk cId="652820393" sldId="268"/>
            <ac:cxnSpMk id="25" creationId="{94EF57DB-21CD-41DF-A592-EDF42A537F18}"/>
          </ac:cxnSpMkLst>
        </pc:cxnChg>
        <pc:cxnChg chg="add del mod">
          <ac:chgData name=" " userId="16e9bc068a9a693a" providerId="LiveId" clId="{B61F9972-61D1-4503-A8F8-5DD66DBFA027}" dt="2019-11-28T12:09:15.681" v="9023" actId="478"/>
          <ac:cxnSpMkLst>
            <pc:docMk/>
            <pc:sldMk cId="652820393" sldId="268"/>
            <ac:cxnSpMk id="32" creationId="{68350D34-5EA6-413B-B1BA-A91875CA4BE9}"/>
          </ac:cxnSpMkLst>
        </pc:cxnChg>
      </pc:sldChg>
      <pc:sldChg chg="addSp delSp modSp add">
        <pc:chgData name=" " userId="16e9bc068a9a693a" providerId="LiveId" clId="{B61F9972-61D1-4503-A8F8-5DD66DBFA027}" dt="2019-11-29T10:28:15.396" v="12350"/>
        <pc:sldMkLst>
          <pc:docMk/>
          <pc:sldMk cId="932206411" sldId="269"/>
        </pc:sldMkLst>
        <pc:spChg chg="mod">
          <ac:chgData name=" " userId="16e9bc068a9a693a" providerId="LiveId" clId="{B61F9972-61D1-4503-A8F8-5DD66DBFA027}" dt="2019-11-28T09:46:54.287" v="5929"/>
          <ac:spMkLst>
            <pc:docMk/>
            <pc:sldMk cId="932206411" sldId="269"/>
            <ac:spMk id="9" creationId="{2D18A613-1E04-4F5F-A57C-BF8542C9105F}"/>
          </ac:spMkLst>
        </pc:spChg>
        <pc:spChg chg="add mod">
          <ac:chgData name=" " userId="16e9bc068a9a693a" providerId="LiveId" clId="{B61F9972-61D1-4503-A8F8-5DD66DBFA027}" dt="2019-11-28T11:17:56.183" v="8141"/>
          <ac:spMkLst>
            <pc:docMk/>
            <pc:sldMk cId="932206411" sldId="269"/>
            <ac:spMk id="13" creationId="{B1385A88-972B-40A1-BDAD-161750B9E7FA}"/>
          </ac:spMkLst>
        </pc:spChg>
        <pc:spChg chg="mod">
          <ac:chgData name=" " userId="16e9bc068a9a693a" providerId="LiveId" clId="{B61F9972-61D1-4503-A8F8-5DD66DBFA027}" dt="2019-11-29T07:52:26.748" v="10793" actId="20577"/>
          <ac:spMkLst>
            <pc:docMk/>
            <pc:sldMk cId="932206411" sldId="269"/>
            <ac:spMk id="19" creationId="{4FF6B24C-BFAA-47F2-9766-1AB49F418122}"/>
          </ac:spMkLst>
        </pc:spChg>
        <pc:spChg chg="mod">
          <ac:chgData name=" " userId="16e9bc068a9a693a" providerId="LiveId" clId="{B61F9972-61D1-4503-A8F8-5DD66DBFA027}" dt="2019-11-29T07:52:30.572" v="10797" actId="20577"/>
          <ac:spMkLst>
            <pc:docMk/>
            <pc:sldMk cId="932206411" sldId="269"/>
            <ac:spMk id="22" creationId="{10C61DC7-7F48-46AE-BFFA-D9E4D81E37FA}"/>
          </ac:spMkLst>
        </pc:spChg>
        <pc:spChg chg="mod">
          <ac:chgData name=" " userId="16e9bc068a9a693a" providerId="LiveId" clId="{B61F9972-61D1-4503-A8F8-5DD66DBFA027}" dt="2019-11-29T07:52:37.580" v="10799" actId="20577"/>
          <ac:spMkLst>
            <pc:docMk/>
            <pc:sldMk cId="932206411" sldId="269"/>
            <ac:spMk id="25" creationId="{FB467849-755C-4091-968D-D305D35E3C9E}"/>
          </ac:spMkLst>
        </pc:spChg>
        <pc:spChg chg="mod">
          <ac:chgData name=" " userId="16e9bc068a9a693a" providerId="LiveId" clId="{B61F9972-61D1-4503-A8F8-5DD66DBFA027}" dt="2019-11-29T07:52:41.364" v="10801" actId="20577"/>
          <ac:spMkLst>
            <pc:docMk/>
            <pc:sldMk cId="932206411" sldId="269"/>
            <ac:spMk id="28" creationId="{9DF4059D-2AC9-4DE3-A59E-64A423C1175E}"/>
          </ac:spMkLst>
        </pc:spChg>
        <pc:spChg chg="add mod">
          <ac:chgData name=" " userId="16e9bc068a9a693a" providerId="LiveId" clId="{B61F9972-61D1-4503-A8F8-5DD66DBFA027}" dt="2019-11-29T10:25:54.132" v="12205" actId="1076"/>
          <ac:spMkLst>
            <pc:docMk/>
            <pc:sldMk cId="932206411" sldId="269"/>
            <ac:spMk id="29" creationId="{1DA49C96-FB3E-4F9A-9F5E-083662424A46}"/>
          </ac:spMkLst>
        </pc:spChg>
        <pc:spChg chg="add">
          <ac:chgData name=" " userId="16e9bc068a9a693a" providerId="LiveId" clId="{B61F9972-61D1-4503-A8F8-5DD66DBFA027}" dt="2019-11-29T07:47:15.085" v="10772"/>
          <ac:spMkLst>
            <pc:docMk/>
            <pc:sldMk cId="932206411" sldId="269"/>
            <ac:spMk id="30" creationId="{1DA49C96-FB3E-4F9A-9F5E-083662424A46}"/>
          </ac:spMkLst>
        </pc:spChg>
        <pc:spChg chg="mod">
          <ac:chgData name=" " userId="16e9bc068a9a693a" providerId="LiveId" clId="{B61F9972-61D1-4503-A8F8-5DD66DBFA027}" dt="2019-11-29T07:52:44.509" v="10803" actId="20577"/>
          <ac:spMkLst>
            <pc:docMk/>
            <pc:sldMk cId="932206411" sldId="269"/>
            <ac:spMk id="34" creationId="{EA9CB098-D48D-4539-8D9C-8CC0AA0C610D}"/>
          </ac:spMkLst>
        </pc:spChg>
        <pc:spChg chg="mod">
          <ac:chgData name=" " userId="16e9bc068a9a693a" providerId="LiveId" clId="{B61F9972-61D1-4503-A8F8-5DD66DBFA027}" dt="2019-11-29T07:52:23.196" v="10791" actId="20577"/>
          <ac:spMkLst>
            <pc:docMk/>
            <pc:sldMk cId="932206411" sldId="269"/>
            <ac:spMk id="37" creationId="{80DA41D0-D7FC-42B5-961F-5FDCE70334C2}"/>
          </ac:spMkLst>
        </pc:spChg>
        <pc:spChg chg="add mod">
          <ac:chgData name=" " userId="16e9bc068a9a693a" providerId="LiveId" clId="{B61F9972-61D1-4503-A8F8-5DD66DBFA027}" dt="2019-11-29T10:25:54.132" v="12205" actId="1076"/>
          <ac:spMkLst>
            <pc:docMk/>
            <pc:sldMk cId="932206411" sldId="269"/>
            <ac:spMk id="38" creationId="{88EA833F-4C5E-4A96-9779-3F53CFDC8858}"/>
          </ac:spMkLst>
        </pc:spChg>
        <pc:spChg chg="add del">
          <ac:chgData name=" " userId="16e9bc068a9a693a" providerId="LiveId" clId="{B61F9972-61D1-4503-A8F8-5DD66DBFA027}" dt="2019-11-28T12:31:12.307" v="10519"/>
          <ac:spMkLst>
            <pc:docMk/>
            <pc:sldMk cId="932206411" sldId="269"/>
            <ac:spMk id="39" creationId="{A243EBE2-F511-4244-899E-DC2C513AA5C1}"/>
          </ac:spMkLst>
        </pc:spChg>
        <pc:spChg chg="add mod">
          <ac:chgData name=" " userId="16e9bc068a9a693a" providerId="LiveId" clId="{B61F9972-61D1-4503-A8F8-5DD66DBFA027}" dt="2019-11-29T10:25:54.132" v="12205" actId="1076"/>
          <ac:spMkLst>
            <pc:docMk/>
            <pc:sldMk cId="932206411" sldId="269"/>
            <ac:spMk id="39" creationId="{CEA595BE-B6A5-49CD-A973-649C3CD131D9}"/>
          </ac:spMkLst>
        </pc:spChg>
        <pc:spChg chg="add mod">
          <ac:chgData name=" " userId="16e9bc068a9a693a" providerId="LiveId" clId="{B61F9972-61D1-4503-A8F8-5DD66DBFA027}" dt="2019-11-29T10:25:54.132" v="12205" actId="1076"/>
          <ac:spMkLst>
            <pc:docMk/>
            <pc:sldMk cId="932206411" sldId="269"/>
            <ac:spMk id="40" creationId="{BC9FFE83-89AE-4342-92EB-8611613CE923}"/>
          </ac:spMkLst>
        </pc:spChg>
        <pc:spChg chg="add del">
          <ac:chgData name=" " userId="16e9bc068a9a693a" providerId="LiveId" clId="{B61F9972-61D1-4503-A8F8-5DD66DBFA027}" dt="2019-11-28T12:31:22.099" v="10532"/>
          <ac:spMkLst>
            <pc:docMk/>
            <pc:sldMk cId="932206411" sldId="269"/>
            <ac:spMk id="41" creationId="{90BB3C58-56E2-45B7-9C5D-BCD7F744BB14}"/>
          </ac:spMkLst>
        </pc:spChg>
        <pc:grpChg chg="add mod">
          <ac:chgData name=" " userId="16e9bc068a9a693a" providerId="LiveId" clId="{B61F9972-61D1-4503-A8F8-5DD66DBFA027}" dt="2019-11-28T11:19:15.744" v="8151" actId="1035"/>
          <ac:grpSpMkLst>
            <pc:docMk/>
            <pc:sldMk cId="932206411" sldId="269"/>
            <ac:grpSpMk id="14" creationId="{F3A26CC1-0C4C-4645-945A-0A7FEB65556B}"/>
          </ac:grpSpMkLst>
        </pc:grpChg>
        <pc:grpChg chg="add mod">
          <ac:chgData name=" " userId="16e9bc068a9a693a" providerId="LiveId" clId="{B61F9972-61D1-4503-A8F8-5DD66DBFA027}" dt="2019-11-29T07:51:22.844" v="10780" actId="1076"/>
          <ac:grpSpMkLst>
            <pc:docMk/>
            <pc:sldMk cId="932206411" sldId="269"/>
            <ac:grpSpMk id="17" creationId="{5B33EDF6-95EA-4636-8DF9-0B60B1AACB19}"/>
          </ac:grpSpMkLst>
        </pc:grpChg>
        <pc:grpChg chg="add mod">
          <ac:chgData name=" " userId="16e9bc068a9a693a" providerId="LiveId" clId="{B61F9972-61D1-4503-A8F8-5DD66DBFA027}" dt="2019-11-29T07:51:51.636" v="10786" actId="1076"/>
          <ac:grpSpMkLst>
            <pc:docMk/>
            <pc:sldMk cId="932206411" sldId="269"/>
            <ac:grpSpMk id="20" creationId="{19655CD5-0C73-4364-A5BB-88C4B64C3DDD}"/>
          </ac:grpSpMkLst>
        </pc:grpChg>
        <pc:grpChg chg="add mod">
          <ac:chgData name=" " userId="16e9bc068a9a693a" providerId="LiveId" clId="{B61F9972-61D1-4503-A8F8-5DD66DBFA027}" dt="2019-11-29T07:51:41.219" v="10783" actId="1076"/>
          <ac:grpSpMkLst>
            <pc:docMk/>
            <pc:sldMk cId="932206411" sldId="269"/>
            <ac:grpSpMk id="23" creationId="{B1F0003D-6941-4056-8EB5-5B0EFE01120D}"/>
          </ac:grpSpMkLst>
        </pc:grpChg>
        <pc:grpChg chg="add mod">
          <ac:chgData name=" " userId="16e9bc068a9a693a" providerId="LiveId" clId="{B61F9972-61D1-4503-A8F8-5DD66DBFA027}" dt="2019-11-29T07:51:36.003" v="10782" actId="1076"/>
          <ac:grpSpMkLst>
            <pc:docMk/>
            <pc:sldMk cId="932206411" sldId="269"/>
            <ac:grpSpMk id="26" creationId="{9C3768FF-4EDD-4566-BCA1-4FCCF8390F68}"/>
          </ac:grpSpMkLst>
        </pc:grpChg>
        <pc:grpChg chg="add del">
          <ac:chgData name=" " userId="16e9bc068a9a693a" providerId="LiveId" clId="{B61F9972-61D1-4503-A8F8-5DD66DBFA027}" dt="2019-11-28T11:23:10.345" v="8196"/>
          <ac:grpSpMkLst>
            <pc:docMk/>
            <pc:sldMk cId="932206411" sldId="269"/>
            <ac:grpSpMk id="29" creationId="{B3D7811D-F4B6-40AD-B02A-F14A625004D3}"/>
          </ac:grpSpMkLst>
        </pc:grpChg>
        <pc:grpChg chg="add mod">
          <ac:chgData name=" " userId="16e9bc068a9a693a" providerId="LiveId" clId="{B61F9972-61D1-4503-A8F8-5DD66DBFA027}" dt="2019-11-28T11:23:18.817" v="8200" actId="14100"/>
          <ac:grpSpMkLst>
            <pc:docMk/>
            <pc:sldMk cId="932206411" sldId="269"/>
            <ac:grpSpMk id="32" creationId="{04160F48-4FFD-45C2-9244-B8BE9EDD4FB9}"/>
          </ac:grpSpMkLst>
        </pc:grpChg>
        <pc:grpChg chg="add mod">
          <ac:chgData name=" " userId="16e9bc068a9a693a" providerId="LiveId" clId="{B61F9972-61D1-4503-A8F8-5DD66DBFA027}" dt="2019-11-29T07:52:13.028" v="10788" actId="1076"/>
          <ac:grpSpMkLst>
            <pc:docMk/>
            <pc:sldMk cId="932206411" sldId="269"/>
            <ac:grpSpMk id="35" creationId="{491D4E82-9810-4BC0-AEB0-6EB2128A1D0F}"/>
          </ac:grpSpMkLst>
        </pc:grpChg>
        <pc:graphicFrameChg chg="add mod modGraphic">
          <ac:chgData name=" " userId="16e9bc068a9a693a" providerId="LiveId" clId="{B61F9972-61D1-4503-A8F8-5DD66DBFA027}" dt="2019-11-29T10:28:15.396" v="12350"/>
          <ac:graphicFrameMkLst>
            <pc:docMk/>
            <pc:sldMk cId="932206411" sldId="269"/>
            <ac:graphicFrameMk id="12" creationId="{9964C0AD-9228-4897-BF19-6CCEAA5FB41B}"/>
          </ac:graphicFrameMkLst>
        </pc:graphicFrameChg>
        <pc:picChg chg="add mod ord">
          <ac:chgData name=" " userId="16e9bc068a9a693a" providerId="LiveId" clId="{B61F9972-61D1-4503-A8F8-5DD66DBFA027}" dt="2019-11-29T07:50:59.198" v="10776" actId="167"/>
          <ac:picMkLst>
            <pc:docMk/>
            <pc:sldMk cId="932206411" sldId="269"/>
            <ac:picMk id="2" creationId="{D0F5E381-796E-4A46-B089-1B07F17A23F7}"/>
          </ac:picMkLst>
        </pc:picChg>
        <pc:picChg chg="del">
          <ac:chgData name=" " userId="16e9bc068a9a693a" providerId="LiveId" clId="{B61F9972-61D1-4503-A8F8-5DD66DBFA027}" dt="2019-11-28T07:03:36.657" v="822" actId="478"/>
          <ac:picMkLst>
            <pc:docMk/>
            <pc:sldMk cId="932206411" sldId="269"/>
            <ac:picMk id="3" creationId="{B8DBBBA3-DA9C-44D3-8C23-BD6276A72195}"/>
          </ac:picMkLst>
        </pc:picChg>
        <pc:picChg chg="del">
          <ac:chgData name=" " userId="16e9bc068a9a693a" providerId="LiveId" clId="{B61F9972-61D1-4503-A8F8-5DD66DBFA027}" dt="2019-11-28T07:03:37.224" v="823" actId="478"/>
          <ac:picMkLst>
            <pc:docMk/>
            <pc:sldMk cId="932206411" sldId="269"/>
            <ac:picMk id="5" creationId="{987D350D-4A05-422D-8980-D394BB73B1E3}"/>
          </ac:picMkLst>
        </pc:picChg>
        <pc:picChg chg="del mod">
          <ac:chgData name=" " userId="16e9bc068a9a693a" providerId="LiveId" clId="{B61F9972-61D1-4503-A8F8-5DD66DBFA027}" dt="2019-11-29T07:51:00.572" v="10777" actId="478"/>
          <ac:picMkLst>
            <pc:docMk/>
            <pc:sldMk cId="932206411" sldId="269"/>
            <ac:picMk id="6" creationId="{CC4D1E0F-6E15-46F8-8693-4E9018CC56FC}"/>
          </ac:picMkLst>
        </pc:picChg>
        <pc:picChg chg="add del mod">
          <ac:chgData name=" " userId="16e9bc068a9a693a" providerId="LiveId" clId="{B61F9972-61D1-4503-A8F8-5DD66DBFA027}" dt="2019-11-29T09:53:16.228" v="11658" actId="478"/>
          <ac:picMkLst>
            <pc:docMk/>
            <pc:sldMk cId="932206411" sldId="269"/>
            <ac:picMk id="7" creationId="{CBDD328B-D994-4FBD-9423-E27D20DE96E8}"/>
          </ac:picMkLst>
        </pc:picChg>
        <pc:picChg chg="add del">
          <ac:chgData name=" " userId="16e9bc068a9a693a" providerId="LiveId" clId="{B61F9972-61D1-4503-A8F8-5DD66DBFA027}" dt="2019-11-28T09:47:08.776" v="5933" actId="478"/>
          <ac:picMkLst>
            <pc:docMk/>
            <pc:sldMk cId="932206411" sldId="269"/>
            <ac:picMk id="11" creationId="{4F213774-4ADD-4F35-A4F7-554979871C97}"/>
          </ac:picMkLst>
        </pc:picChg>
        <pc:cxnChg chg="mod">
          <ac:chgData name=" " userId="16e9bc068a9a693a" providerId="LiveId" clId="{B61F9972-61D1-4503-A8F8-5DD66DBFA027}" dt="2019-11-29T07:52:26.748" v="10793" actId="20577"/>
          <ac:cxnSpMkLst>
            <pc:docMk/>
            <pc:sldMk cId="932206411" sldId="269"/>
            <ac:cxnSpMk id="18" creationId="{287CA131-CC7C-4463-BEDE-C52B41105632}"/>
          </ac:cxnSpMkLst>
        </pc:cxnChg>
        <pc:cxnChg chg="mod">
          <ac:chgData name=" " userId="16e9bc068a9a693a" providerId="LiveId" clId="{B61F9972-61D1-4503-A8F8-5DD66DBFA027}" dt="2019-11-29T07:52:30.572" v="10797" actId="20577"/>
          <ac:cxnSpMkLst>
            <pc:docMk/>
            <pc:sldMk cId="932206411" sldId="269"/>
            <ac:cxnSpMk id="21" creationId="{6EE03579-736E-4170-935D-720F22AE73DD}"/>
          </ac:cxnSpMkLst>
        </pc:cxnChg>
        <pc:cxnChg chg="mod">
          <ac:chgData name=" " userId="16e9bc068a9a693a" providerId="LiveId" clId="{B61F9972-61D1-4503-A8F8-5DD66DBFA027}" dt="2019-11-29T07:52:37.580" v="10799" actId="20577"/>
          <ac:cxnSpMkLst>
            <pc:docMk/>
            <pc:sldMk cId="932206411" sldId="269"/>
            <ac:cxnSpMk id="24" creationId="{0881BC82-3BC5-4D2E-95A8-19D56FC51293}"/>
          </ac:cxnSpMkLst>
        </pc:cxnChg>
        <pc:cxnChg chg="mod">
          <ac:chgData name=" " userId="16e9bc068a9a693a" providerId="LiveId" clId="{B61F9972-61D1-4503-A8F8-5DD66DBFA027}" dt="2019-11-29T07:52:41.364" v="10801" actId="20577"/>
          <ac:cxnSpMkLst>
            <pc:docMk/>
            <pc:sldMk cId="932206411" sldId="269"/>
            <ac:cxnSpMk id="27" creationId="{D8F48E05-375E-48FA-97C6-72DF0B285B92}"/>
          </ac:cxnSpMkLst>
        </pc:cxnChg>
        <pc:cxnChg chg="mod">
          <ac:chgData name=" " userId="16e9bc068a9a693a" providerId="LiveId" clId="{B61F9972-61D1-4503-A8F8-5DD66DBFA027}" dt="2019-11-29T07:52:44.509" v="10803" actId="20577"/>
          <ac:cxnSpMkLst>
            <pc:docMk/>
            <pc:sldMk cId="932206411" sldId="269"/>
            <ac:cxnSpMk id="33" creationId="{BAF1FF25-1BF4-4F04-84FB-8A4005AF83FA}"/>
          </ac:cxnSpMkLst>
        </pc:cxnChg>
        <pc:cxnChg chg="mod">
          <ac:chgData name=" " userId="16e9bc068a9a693a" providerId="LiveId" clId="{B61F9972-61D1-4503-A8F8-5DD66DBFA027}" dt="2019-11-29T07:52:23.196" v="10791" actId="20577"/>
          <ac:cxnSpMkLst>
            <pc:docMk/>
            <pc:sldMk cId="932206411" sldId="269"/>
            <ac:cxnSpMk id="36" creationId="{4E53DCEA-61BE-4507-B46C-A2BDAA56529A}"/>
          </ac:cxnSpMkLst>
        </pc:cxnChg>
      </pc:sldChg>
      <pc:sldChg chg="addSp delSp modSp add">
        <pc:chgData name=" " userId="16e9bc068a9a693a" providerId="LiveId" clId="{B61F9972-61D1-4503-A8F8-5DD66DBFA027}" dt="2019-11-28T12:28:23.643" v="10323"/>
        <pc:sldMkLst>
          <pc:docMk/>
          <pc:sldMk cId="702310258" sldId="270"/>
        </pc:sldMkLst>
        <pc:spChg chg="add mod ord">
          <ac:chgData name=" " userId="16e9bc068a9a693a" providerId="LiveId" clId="{B61F9972-61D1-4503-A8F8-5DD66DBFA027}" dt="2019-11-28T12:22:44.739" v="10096" actId="164"/>
          <ac:spMkLst>
            <pc:docMk/>
            <pc:sldMk cId="702310258" sldId="270"/>
            <ac:spMk id="2" creationId="{104EAFF4-8AEC-4875-BDB6-28EEF2DAA1DC}"/>
          </ac:spMkLst>
        </pc:spChg>
        <pc:spChg chg="mod">
          <ac:chgData name=" " userId="16e9bc068a9a693a" providerId="LiveId" clId="{B61F9972-61D1-4503-A8F8-5DD66DBFA027}" dt="2019-11-28T08:46:03.929" v="3866"/>
          <ac:spMkLst>
            <pc:docMk/>
            <pc:sldMk cId="702310258" sldId="270"/>
            <ac:spMk id="9" creationId="{2D18A613-1E04-4F5F-A57C-BF8542C9105F}"/>
          </ac:spMkLst>
        </pc:spChg>
        <pc:spChg chg="del">
          <ac:chgData name=" " userId="16e9bc068a9a693a" providerId="LiveId" clId="{B61F9972-61D1-4503-A8F8-5DD66DBFA027}" dt="2019-11-28T08:46:26.543" v="3883" actId="478"/>
          <ac:spMkLst>
            <pc:docMk/>
            <pc:sldMk cId="702310258" sldId="270"/>
            <ac:spMk id="39" creationId="{4807484B-F5ED-4A97-8077-40166E57D8DD}"/>
          </ac:spMkLst>
        </pc:spChg>
        <pc:spChg chg="del">
          <ac:chgData name=" " userId="16e9bc068a9a693a" providerId="LiveId" clId="{B61F9972-61D1-4503-A8F8-5DD66DBFA027}" dt="2019-11-28T08:46:26.543" v="3883" actId="478"/>
          <ac:spMkLst>
            <pc:docMk/>
            <pc:sldMk cId="702310258" sldId="270"/>
            <ac:spMk id="40" creationId="{739D6F9E-6489-4D03-B205-63E30086E641}"/>
          </ac:spMkLst>
        </pc:spChg>
        <pc:spChg chg="add mod">
          <ac:chgData name=" " userId="16e9bc068a9a693a" providerId="LiveId" clId="{B61F9972-61D1-4503-A8F8-5DD66DBFA027}" dt="2019-11-28T09:55:10.033" v="5940" actId="20577"/>
          <ac:spMkLst>
            <pc:docMk/>
            <pc:sldMk cId="702310258" sldId="270"/>
            <ac:spMk id="41" creationId="{32761DD5-CCE3-4A2A-B340-92DED50C9175}"/>
          </ac:spMkLst>
        </pc:spChg>
        <pc:spChg chg="add mod">
          <ac:chgData name=" " userId="16e9bc068a9a693a" providerId="LiveId" clId="{B61F9972-61D1-4503-A8F8-5DD66DBFA027}" dt="2019-11-28T12:14:56.065" v="9630"/>
          <ac:spMkLst>
            <pc:docMk/>
            <pc:sldMk cId="702310258" sldId="270"/>
            <ac:spMk id="43" creationId="{45E7EC7B-C109-49F3-8195-B579253B0C83}"/>
          </ac:spMkLst>
        </pc:spChg>
        <pc:spChg chg="add mod">
          <ac:chgData name=" " userId="16e9bc068a9a693a" providerId="LiveId" clId="{B61F9972-61D1-4503-A8F8-5DD66DBFA027}" dt="2019-11-28T12:28:23.643" v="10323"/>
          <ac:spMkLst>
            <pc:docMk/>
            <pc:sldMk cId="702310258" sldId="270"/>
            <ac:spMk id="44" creationId="{075A3C36-6D5F-4BC9-987F-F756FE313D45}"/>
          </ac:spMkLst>
        </pc:spChg>
        <pc:spChg chg="add">
          <ac:chgData name=" " userId="16e9bc068a9a693a" providerId="LiveId" clId="{B61F9972-61D1-4503-A8F8-5DD66DBFA027}" dt="2019-11-28T12:17:34.036" v="9854"/>
          <ac:spMkLst>
            <pc:docMk/>
            <pc:sldMk cId="702310258" sldId="270"/>
            <ac:spMk id="47" creationId="{00000000-0008-0000-0300-0000EE010000}"/>
          </ac:spMkLst>
        </pc:spChg>
        <pc:spChg chg="add">
          <ac:chgData name=" " userId="16e9bc068a9a693a" providerId="LiveId" clId="{B61F9972-61D1-4503-A8F8-5DD66DBFA027}" dt="2019-11-28T12:17:34.036" v="9854"/>
          <ac:spMkLst>
            <pc:docMk/>
            <pc:sldMk cId="702310258" sldId="270"/>
            <ac:spMk id="48" creationId="{00000000-0008-0000-0300-0000EF010000}"/>
          </ac:spMkLst>
        </pc:spChg>
        <pc:spChg chg="add">
          <ac:chgData name=" " userId="16e9bc068a9a693a" providerId="LiveId" clId="{B61F9972-61D1-4503-A8F8-5DD66DBFA027}" dt="2019-11-28T12:17:34.036" v="9854"/>
          <ac:spMkLst>
            <pc:docMk/>
            <pc:sldMk cId="702310258" sldId="270"/>
            <ac:spMk id="49" creationId="{00000000-0008-0000-0300-0000F0010000}"/>
          </ac:spMkLst>
        </pc:spChg>
        <pc:spChg chg="add mod">
          <ac:chgData name=" " userId="16e9bc068a9a693a" providerId="LiveId" clId="{B61F9972-61D1-4503-A8F8-5DD66DBFA027}" dt="2019-11-28T12:19:00.545" v="9866" actId="207"/>
          <ac:spMkLst>
            <pc:docMk/>
            <pc:sldMk cId="702310258" sldId="270"/>
            <ac:spMk id="50" creationId="{00000000-0008-0000-0300-0000F1010000}"/>
          </ac:spMkLst>
        </pc:spChg>
        <pc:spChg chg="add">
          <ac:chgData name=" " userId="16e9bc068a9a693a" providerId="LiveId" clId="{B61F9972-61D1-4503-A8F8-5DD66DBFA027}" dt="2019-11-28T12:17:34.036" v="9854"/>
          <ac:spMkLst>
            <pc:docMk/>
            <pc:sldMk cId="702310258" sldId="270"/>
            <ac:spMk id="51" creationId="{00000000-0008-0000-0300-0000F2010000}"/>
          </ac:spMkLst>
        </pc:spChg>
        <pc:spChg chg="add">
          <ac:chgData name=" " userId="16e9bc068a9a693a" providerId="LiveId" clId="{B61F9972-61D1-4503-A8F8-5DD66DBFA027}" dt="2019-11-28T12:17:34.036" v="9854"/>
          <ac:spMkLst>
            <pc:docMk/>
            <pc:sldMk cId="702310258" sldId="270"/>
            <ac:spMk id="52" creationId="{00000000-0008-0000-0300-0000F3010000}"/>
          </ac:spMkLst>
        </pc:spChg>
        <pc:spChg chg="add">
          <ac:chgData name=" " userId="16e9bc068a9a693a" providerId="LiveId" clId="{B61F9972-61D1-4503-A8F8-5DD66DBFA027}" dt="2019-11-28T12:17:34.036" v="9854"/>
          <ac:spMkLst>
            <pc:docMk/>
            <pc:sldMk cId="702310258" sldId="270"/>
            <ac:spMk id="53" creationId="{00000000-0008-0000-0300-0000E2010000}"/>
          </ac:spMkLst>
        </pc:spChg>
        <pc:spChg chg="add">
          <ac:chgData name=" " userId="16e9bc068a9a693a" providerId="LiveId" clId="{B61F9972-61D1-4503-A8F8-5DD66DBFA027}" dt="2019-11-28T12:17:34.036" v="9854"/>
          <ac:spMkLst>
            <pc:docMk/>
            <pc:sldMk cId="702310258" sldId="270"/>
            <ac:spMk id="54" creationId="{00000000-0008-0000-0300-0000E3010000}"/>
          </ac:spMkLst>
        </pc:spChg>
        <pc:spChg chg="add">
          <ac:chgData name=" " userId="16e9bc068a9a693a" providerId="LiveId" clId="{B61F9972-61D1-4503-A8F8-5DD66DBFA027}" dt="2019-11-28T12:17:34.036" v="9854"/>
          <ac:spMkLst>
            <pc:docMk/>
            <pc:sldMk cId="702310258" sldId="270"/>
            <ac:spMk id="56" creationId="{00000000-0008-0000-0300-0000E5010000}"/>
          </ac:spMkLst>
        </pc:spChg>
        <pc:spChg chg="add">
          <ac:chgData name=" " userId="16e9bc068a9a693a" providerId="LiveId" clId="{B61F9972-61D1-4503-A8F8-5DD66DBFA027}" dt="2019-11-28T12:17:34.036" v="9854"/>
          <ac:spMkLst>
            <pc:docMk/>
            <pc:sldMk cId="702310258" sldId="270"/>
            <ac:spMk id="57" creationId="{00000000-0008-0000-0300-0000E6010000}"/>
          </ac:spMkLst>
        </pc:spChg>
        <pc:spChg chg="add">
          <ac:chgData name=" " userId="16e9bc068a9a693a" providerId="LiveId" clId="{B61F9972-61D1-4503-A8F8-5DD66DBFA027}" dt="2019-11-28T12:17:34.036" v="9854"/>
          <ac:spMkLst>
            <pc:docMk/>
            <pc:sldMk cId="702310258" sldId="270"/>
            <ac:spMk id="58" creationId="{00000000-0008-0000-0300-0000E7010000}"/>
          </ac:spMkLst>
        </pc:spChg>
        <pc:spChg chg="add">
          <ac:chgData name=" " userId="16e9bc068a9a693a" providerId="LiveId" clId="{B61F9972-61D1-4503-A8F8-5DD66DBFA027}" dt="2019-11-28T12:17:34.036" v="9854"/>
          <ac:spMkLst>
            <pc:docMk/>
            <pc:sldMk cId="702310258" sldId="270"/>
            <ac:spMk id="59" creationId="{00000000-0008-0000-0300-0000E8010000}"/>
          </ac:spMkLst>
        </pc:spChg>
        <pc:spChg chg="add">
          <ac:chgData name=" " userId="16e9bc068a9a693a" providerId="LiveId" clId="{B61F9972-61D1-4503-A8F8-5DD66DBFA027}" dt="2019-11-28T12:17:34.036" v="9854"/>
          <ac:spMkLst>
            <pc:docMk/>
            <pc:sldMk cId="702310258" sldId="270"/>
            <ac:spMk id="60" creationId="{00000000-0008-0000-0300-0000E9010000}"/>
          </ac:spMkLst>
        </pc:spChg>
        <pc:spChg chg="add">
          <ac:chgData name=" " userId="16e9bc068a9a693a" providerId="LiveId" clId="{B61F9972-61D1-4503-A8F8-5DD66DBFA027}" dt="2019-11-28T12:17:34.036" v="9854"/>
          <ac:spMkLst>
            <pc:docMk/>
            <pc:sldMk cId="702310258" sldId="270"/>
            <ac:spMk id="61" creationId="{00000000-0008-0000-0300-0000EA010000}"/>
          </ac:spMkLst>
        </pc:spChg>
        <pc:spChg chg="add">
          <ac:chgData name=" " userId="16e9bc068a9a693a" providerId="LiveId" clId="{B61F9972-61D1-4503-A8F8-5DD66DBFA027}" dt="2019-11-28T12:17:34.036" v="9854"/>
          <ac:spMkLst>
            <pc:docMk/>
            <pc:sldMk cId="702310258" sldId="270"/>
            <ac:spMk id="62" creationId="{00000000-0008-0000-0300-0000EB010000}"/>
          </ac:spMkLst>
        </pc:spChg>
        <pc:spChg chg="add">
          <ac:chgData name=" " userId="16e9bc068a9a693a" providerId="LiveId" clId="{B61F9972-61D1-4503-A8F8-5DD66DBFA027}" dt="2019-11-28T12:17:34.036" v="9854"/>
          <ac:spMkLst>
            <pc:docMk/>
            <pc:sldMk cId="702310258" sldId="270"/>
            <ac:spMk id="63" creationId="{00000000-0008-0000-0300-0000EC010000}"/>
          </ac:spMkLst>
        </pc:spChg>
        <pc:spChg chg="add mod">
          <ac:chgData name=" " userId="16e9bc068a9a693a" providerId="LiveId" clId="{B61F9972-61D1-4503-A8F8-5DD66DBFA027}" dt="2019-11-28T12:23:01.840" v="10100" actId="1076"/>
          <ac:spMkLst>
            <pc:docMk/>
            <pc:sldMk cId="702310258" sldId="270"/>
            <ac:spMk id="64" creationId="{2ADA71B2-2F75-47EF-BBEF-57F6D25D53EC}"/>
          </ac:spMkLst>
        </pc:spChg>
        <pc:spChg chg="add mod">
          <ac:chgData name=" " userId="16e9bc068a9a693a" providerId="LiveId" clId="{B61F9972-61D1-4503-A8F8-5DD66DBFA027}" dt="2019-11-28T12:22:51.221" v="10097" actId="164"/>
          <ac:spMkLst>
            <pc:docMk/>
            <pc:sldMk cId="702310258" sldId="270"/>
            <ac:spMk id="65" creationId="{8B3798BF-E3FA-4D20-BD6E-3E03C85123B6}"/>
          </ac:spMkLst>
        </pc:spChg>
        <pc:spChg chg="mod">
          <ac:chgData name=" " userId="16e9bc068a9a693a" providerId="LiveId" clId="{B61F9972-61D1-4503-A8F8-5DD66DBFA027}" dt="2019-11-28T12:20:53.686" v="9999"/>
          <ac:spMkLst>
            <pc:docMk/>
            <pc:sldMk cId="702310258" sldId="270"/>
            <ac:spMk id="82" creationId="{68933708-F32F-4731-B417-2E2B2295C149}"/>
          </ac:spMkLst>
        </pc:spChg>
        <pc:spChg chg="add mod">
          <ac:chgData name=" " userId="16e9bc068a9a693a" providerId="LiveId" clId="{B61F9972-61D1-4503-A8F8-5DD66DBFA027}" dt="2019-11-28T12:23:01.840" v="10100" actId="1076"/>
          <ac:spMkLst>
            <pc:docMk/>
            <pc:sldMk cId="702310258" sldId="270"/>
            <ac:spMk id="85" creationId="{6F9F4EFB-3F84-4284-B6E2-1A171178497D}"/>
          </ac:spMkLst>
        </pc:spChg>
        <pc:grpChg chg="add mod">
          <ac:chgData name=" " userId="16e9bc068a9a693a" providerId="LiveId" clId="{B61F9972-61D1-4503-A8F8-5DD66DBFA027}" dt="2019-11-28T12:23:01.840" v="10100" actId="1076"/>
          <ac:grpSpMkLst>
            <pc:docMk/>
            <pc:sldMk cId="702310258" sldId="270"/>
            <ac:grpSpMk id="3" creationId="{586265E4-09C1-48BC-957C-0FCC3AE44BD1}"/>
          </ac:grpSpMkLst>
        </pc:grpChg>
        <pc:grpChg chg="add mod">
          <ac:chgData name=" " userId="16e9bc068a9a693a" providerId="LiveId" clId="{B61F9972-61D1-4503-A8F8-5DD66DBFA027}" dt="2019-11-28T12:23:01.840" v="10100" actId="1076"/>
          <ac:grpSpMkLst>
            <pc:docMk/>
            <pc:sldMk cId="702310258" sldId="270"/>
            <ac:grpSpMk id="4" creationId="{B8FD8698-A1CF-4076-840D-5C7D307D78AE}"/>
          </ac:grpSpMkLst>
        </pc:grpChg>
        <pc:grpChg chg="del">
          <ac:chgData name=" " userId="16e9bc068a9a693a" providerId="LiveId" clId="{B61F9972-61D1-4503-A8F8-5DD66DBFA027}" dt="2019-11-28T08:46:26.543" v="3883" actId="478"/>
          <ac:grpSpMkLst>
            <pc:docMk/>
            <pc:sldMk cId="702310258" sldId="270"/>
            <ac:grpSpMk id="12" creationId="{EA2BB1EE-5CCA-4433-A89F-AF1EE7C47057}"/>
          </ac:grpSpMkLst>
        </pc:grpChg>
        <pc:grpChg chg="del">
          <ac:chgData name=" " userId="16e9bc068a9a693a" providerId="LiveId" clId="{B61F9972-61D1-4503-A8F8-5DD66DBFA027}" dt="2019-11-28T08:46:27.664" v="3884" actId="478"/>
          <ac:grpSpMkLst>
            <pc:docMk/>
            <pc:sldMk cId="702310258" sldId="270"/>
            <ac:grpSpMk id="21" creationId="{AEE48A7E-27AD-441B-85A5-D40452900836}"/>
          </ac:grpSpMkLst>
        </pc:grpChg>
        <pc:grpChg chg="del">
          <ac:chgData name=" " userId="16e9bc068a9a693a" providerId="LiveId" clId="{B61F9972-61D1-4503-A8F8-5DD66DBFA027}" dt="2019-11-28T08:46:26.543" v="3883" actId="478"/>
          <ac:grpSpMkLst>
            <pc:docMk/>
            <pc:sldMk cId="702310258" sldId="270"/>
            <ac:grpSpMk id="27" creationId="{F47A8721-E65F-4B20-BE14-D3B68D891977}"/>
          </ac:grpSpMkLst>
        </pc:grpChg>
        <pc:grpChg chg="del">
          <ac:chgData name=" " userId="16e9bc068a9a693a" providerId="LiveId" clId="{B61F9972-61D1-4503-A8F8-5DD66DBFA027}" dt="2019-11-28T08:46:26.543" v="3883" actId="478"/>
          <ac:grpSpMkLst>
            <pc:docMk/>
            <pc:sldMk cId="702310258" sldId="270"/>
            <ac:grpSpMk id="30" creationId="{C491E015-AE53-429A-BD9F-3E0919A37195}"/>
          </ac:grpSpMkLst>
        </pc:grpChg>
        <pc:grpChg chg="del">
          <ac:chgData name=" " userId="16e9bc068a9a693a" providerId="LiveId" clId="{B61F9972-61D1-4503-A8F8-5DD66DBFA027}" dt="2019-11-28T08:46:26.543" v="3883" actId="478"/>
          <ac:grpSpMkLst>
            <pc:docMk/>
            <pc:sldMk cId="702310258" sldId="270"/>
            <ac:grpSpMk id="33" creationId="{16847B9A-2EA9-445A-9A49-7F6F806BCAB2}"/>
          </ac:grpSpMkLst>
        </pc:grpChg>
        <pc:grpChg chg="del">
          <ac:chgData name=" " userId="16e9bc068a9a693a" providerId="LiveId" clId="{B61F9972-61D1-4503-A8F8-5DD66DBFA027}" dt="2019-11-28T08:46:26.543" v="3883" actId="478"/>
          <ac:grpSpMkLst>
            <pc:docMk/>
            <pc:sldMk cId="702310258" sldId="270"/>
            <ac:grpSpMk id="36" creationId="{ED949CF6-F767-4361-A22F-146173FB802C}"/>
          </ac:grpSpMkLst>
        </pc:grpChg>
        <pc:grpChg chg="add mod">
          <ac:chgData name=" " userId="16e9bc068a9a693a" providerId="LiveId" clId="{B61F9972-61D1-4503-A8F8-5DD66DBFA027}" dt="2019-11-28T12:22:44.739" v="10096" actId="164"/>
          <ac:grpSpMkLst>
            <pc:docMk/>
            <pc:sldMk cId="702310258" sldId="270"/>
            <ac:grpSpMk id="45" creationId="{00000000-0008-0000-0300-0000E1010000}"/>
          </ac:grpSpMkLst>
        </pc:grpChg>
        <pc:grpChg chg="add mod">
          <ac:chgData name=" " userId="16e9bc068a9a693a" providerId="LiveId" clId="{B61F9972-61D1-4503-A8F8-5DD66DBFA027}" dt="2019-11-28T12:22:44.739" v="10096" actId="164"/>
          <ac:grpSpMkLst>
            <pc:docMk/>
            <pc:sldMk cId="702310258" sldId="270"/>
            <ac:grpSpMk id="46" creationId="{00000000-0008-0000-0300-0000ED010000}"/>
          </ac:grpSpMkLst>
        </pc:grpChg>
        <pc:grpChg chg="add mod">
          <ac:chgData name=" " userId="16e9bc068a9a693a" providerId="LiveId" clId="{B61F9972-61D1-4503-A8F8-5DD66DBFA027}" dt="2019-11-28T12:17:34.036" v="9854"/>
          <ac:grpSpMkLst>
            <pc:docMk/>
            <pc:sldMk cId="702310258" sldId="270"/>
            <ac:grpSpMk id="55" creationId="{00000000-0008-0000-0300-0000E4010000}"/>
          </ac:grpSpMkLst>
        </pc:grpChg>
        <pc:grpChg chg="add mod">
          <ac:chgData name=" " userId="16e9bc068a9a693a" providerId="LiveId" clId="{B61F9972-61D1-4503-A8F8-5DD66DBFA027}" dt="2019-11-28T12:22:51.221" v="10097" actId="164"/>
          <ac:grpSpMkLst>
            <pc:docMk/>
            <pc:sldMk cId="702310258" sldId="270"/>
            <ac:grpSpMk id="66" creationId="{A017D2EB-EEEE-45FC-8AEF-9F164B63F97B}"/>
          </ac:grpSpMkLst>
        </pc:grpChg>
        <pc:grpChg chg="mod">
          <ac:chgData name=" " userId="16e9bc068a9a693a" providerId="LiveId" clId="{B61F9972-61D1-4503-A8F8-5DD66DBFA027}" dt="2019-11-28T12:20:35.853" v="9981"/>
          <ac:grpSpMkLst>
            <pc:docMk/>
            <pc:sldMk cId="702310258" sldId="270"/>
            <ac:grpSpMk id="69" creationId="{23A5BE00-5275-48CE-B009-4BF9409DE006}"/>
          </ac:grpSpMkLst>
        </pc:grpChg>
        <pc:grpChg chg="add mod">
          <ac:chgData name=" " userId="16e9bc068a9a693a" providerId="LiveId" clId="{B61F9972-61D1-4503-A8F8-5DD66DBFA027}" dt="2019-11-28T12:22:51.221" v="10097" actId="164"/>
          <ac:grpSpMkLst>
            <pc:docMk/>
            <pc:sldMk cId="702310258" sldId="270"/>
            <ac:grpSpMk id="78" creationId="{201E1731-E1E7-4ED6-ACF2-1FF74910BA63}"/>
          </ac:grpSpMkLst>
        </pc:grpChg>
        <pc:graphicFrameChg chg="del modGraphic">
          <ac:chgData name=" " userId="16e9bc068a9a693a" providerId="LiveId" clId="{B61F9972-61D1-4503-A8F8-5DD66DBFA027}" dt="2019-11-28T08:46:26.543" v="3883" actId="478"/>
          <ac:graphicFrameMkLst>
            <pc:docMk/>
            <pc:sldMk cId="702310258" sldId="270"/>
            <ac:graphicFrameMk id="20" creationId="{A95326FA-938C-4671-A56A-1AC0957F73BB}"/>
          </ac:graphicFrameMkLst>
        </pc:graphicFrameChg>
        <pc:graphicFrameChg chg="add mod modGraphic">
          <ac:chgData name=" " userId="16e9bc068a9a693a" providerId="LiveId" clId="{B61F9972-61D1-4503-A8F8-5DD66DBFA027}" dt="2019-11-28T11:07:31.095" v="7906" actId="14734"/>
          <ac:graphicFrameMkLst>
            <pc:docMk/>
            <pc:sldMk cId="702310258" sldId="270"/>
            <ac:graphicFrameMk id="42" creationId="{3374E501-BE42-4C3F-8C04-458DF5233A78}"/>
          </ac:graphicFrameMkLst>
        </pc:graphicFrameChg>
        <pc:picChg chg="add del">
          <ac:chgData name=" " userId="16e9bc068a9a693a" providerId="LiveId" clId="{B61F9972-61D1-4503-A8F8-5DD66DBFA027}" dt="2019-11-28T08:46:22.984" v="3882" actId="478"/>
          <ac:picMkLst>
            <pc:docMk/>
            <pc:sldMk cId="702310258" sldId="270"/>
            <ac:picMk id="11" creationId="{9A5047F6-1901-4FC2-9003-272DD59F603B}"/>
          </ac:picMkLst>
        </pc:picChg>
        <pc:picChg chg="add mod">
          <ac:chgData name=" " userId="16e9bc068a9a693a" providerId="LiveId" clId="{B61F9972-61D1-4503-A8F8-5DD66DBFA027}" dt="2019-11-28T12:27:29.328" v="10236" actId="1076"/>
          <ac:picMkLst>
            <pc:docMk/>
            <pc:sldMk cId="702310258" sldId="270"/>
            <ac:picMk id="2050" creationId="{E99E83BC-2966-484F-B83A-2BA7FCDC3507}"/>
          </ac:picMkLst>
        </pc:picChg>
        <pc:cxnChg chg="mod">
          <ac:chgData name=" " userId="16e9bc068a9a693a" providerId="LiveId" clId="{B61F9972-61D1-4503-A8F8-5DD66DBFA027}" dt="2019-11-28T08:46:27.664" v="3884" actId="478"/>
          <ac:cxnSpMkLst>
            <pc:docMk/>
            <pc:sldMk cId="702310258" sldId="270"/>
            <ac:cxnSpMk id="22" creationId="{D319CB49-E955-4D24-9172-F11CC410AB20}"/>
          </ac:cxnSpMkLst>
        </pc:cxnChg>
        <pc:cxnChg chg="mod">
          <ac:chgData name=" " userId="16e9bc068a9a693a" providerId="LiveId" clId="{B61F9972-61D1-4503-A8F8-5DD66DBFA027}" dt="2019-11-28T08:46:26.543" v="3883" actId="478"/>
          <ac:cxnSpMkLst>
            <pc:docMk/>
            <pc:sldMk cId="702310258" sldId="270"/>
            <ac:cxnSpMk id="28" creationId="{391D43A4-0CAA-4EEB-B6B8-F5607B9F9D3A}"/>
          </ac:cxnSpMkLst>
        </pc:cxnChg>
        <pc:cxnChg chg="mod">
          <ac:chgData name=" " userId="16e9bc068a9a693a" providerId="LiveId" clId="{B61F9972-61D1-4503-A8F8-5DD66DBFA027}" dt="2019-11-28T08:46:26.543" v="3883" actId="478"/>
          <ac:cxnSpMkLst>
            <pc:docMk/>
            <pc:sldMk cId="702310258" sldId="270"/>
            <ac:cxnSpMk id="31" creationId="{2B8AE1B9-AE59-47F7-9E50-CED9BDDB3070}"/>
          </ac:cxnSpMkLst>
        </pc:cxnChg>
        <pc:cxnChg chg="mod">
          <ac:chgData name=" " userId="16e9bc068a9a693a" providerId="LiveId" clId="{B61F9972-61D1-4503-A8F8-5DD66DBFA027}" dt="2019-11-28T08:46:26.543" v="3883" actId="478"/>
          <ac:cxnSpMkLst>
            <pc:docMk/>
            <pc:sldMk cId="702310258" sldId="270"/>
            <ac:cxnSpMk id="34" creationId="{48827B67-4A19-46FF-AA26-233EBA2B3750}"/>
          </ac:cxnSpMkLst>
        </pc:cxnChg>
        <pc:cxnChg chg="mod">
          <ac:chgData name=" " userId="16e9bc068a9a693a" providerId="LiveId" clId="{B61F9972-61D1-4503-A8F8-5DD66DBFA027}" dt="2019-11-28T08:46:26.543" v="3883" actId="478"/>
          <ac:cxnSpMkLst>
            <pc:docMk/>
            <pc:sldMk cId="702310258" sldId="270"/>
            <ac:cxnSpMk id="37" creationId="{B2AB73A9-62E2-4FC0-B8C1-7411A5CF86F8}"/>
          </ac:cxnSpMkLst>
        </pc:cxnChg>
      </pc:sldChg>
      <pc:sldChg chg="addSp delSp modSp add delAnim modAnim">
        <pc:chgData name=" " userId="16e9bc068a9a693a" providerId="LiveId" clId="{B61F9972-61D1-4503-A8F8-5DD66DBFA027}" dt="2019-11-29T10:03:36.196" v="11842" actId="1035"/>
        <pc:sldMkLst>
          <pc:docMk/>
          <pc:sldMk cId="1471339566" sldId="271"/>
        </pc:sldMkLst>
        <pc:spChg chg="add del mod">
          <ac:chgData name=" " userId="16e9bc068a9a693a" providerId="LiveId" clId="{B61F9972-61D1-4503-A8F8-5DD66DBFA027}" dt="2019-11-29T09:57:22.524" v="11677" actId="11529"/>
          <ac:spMkLst>
            <pc:docMk/>
            <pc:sldMk cId="1471339566" sldId="271"/>
            <ac:spMk id="2" creationId="{44054F4B-26FD-4C42-85CB-5BE1BB9636E2}"/>
          </ac:spMkLst>
        </pc:spChg>
        <pc:spChg chg="add mod">
          <ac:chgData name=" " userId="16e9bc068a9a693a" providerId="LiveId" clId="{B61F9972-61D1-4503-A8F8-5DD66DBFA027}" dt="2019-11-29T10:03:13.645" v="11824" actId="1035"/>
          <ac:spMkLst>
            <pc:docMk/>
            <pc:sldMk cId="1471339566" sldId="271"/>
            <ac:spMk id="3" creationId="{A81F3EB6-EA5F-49E5-8158-6054D7855E36}"/>
          </ac:spMkLst>
        </pc:spChg>
        <pc:spChg chg="mod">
          <ac:chgData name=" " userId="16e9bc068a9a693a" providerId="LiveId" clId="{B61F9972-61D1-4503-A8F8-5DD66DBFA027}" dt="2019-11-28T09:44:25.690" v="5787"/>
          <ac:spMkLst>
            <pc:docMk/>
            <pc:sldMk cId="1471339566" sldId="271"/>
            <ac:spMk id="9" creationId="{2D18A613-1E04-4F5F-A57C-BF8542C9105F}"/>
          </ac:spMkLst>
        </pc:spChg>
        <pc:spChg chg="add mod">
          <ac:chgData name=" " userId="16e9bc068a9a693a" providerId="LiveId" clId="{B61F9972-61D1-4503-A8F8-5DD66DBFA027}" dt="2019-11-28T10:09:27.548" v="6490"/>
          <ac:spMkLst>
            <pc:docMk/>
            <pc:sldMk cId="1471339566" sldId="271"/>
            <ac:spMk id="17" creationId="{BE985A3E-E4A3-42E4-BED2-D0B88948B4E0}"/>
          </ac:spMkLst>
        </pc:spChg>
        <pc:spChg chg="mod">
          <ac:chgData name=" " userId="16e9bc068a9a693a" providerId="LiveId" clId="{B61F9972-61D1-4503-A8F8-5DD66DBFA027}" dt="2019-11-28T10:11:01.264" v="6512" actId="20577"/>
          <ac:spMkLst>
            <pc:docMk/>
            <pc:sldMk cId="1471339566" sldId="271"/>
            <ac:spMk id="20" creationId="{4174D092-039E-42C5-BB91-CFA9A15DDFE0}"/>
          </ac:spMkLst>
        </pc:spChg>
        <pc:spChg chg="mod">
          <ac:chgData name=" " userId="16e9bc068a9a693a" providerId="LiveId" clId="{B61F9972-61D1-4503-A8F8-5DD66DBFA027}" dt="2019-11-28T10:11:05.672" v="6518" actId="20577"/>
          <ac:spMkLst>
            <pc:docMk/>
            <pc:sldMk cId="1471339566" sldId="271"/>
            <ac:spMk id="23" creationId="{353F18C9-93D3-4378-AC96-452E90FBE0E3}"/>
          </ac:spMkLst>
        </pc:spChg>
        <pc:spChg chg="mod">
          <ac:chgData name=" " userId="16e9bc068a9a693a" providerId="LiveId" clId="{B61F9972-61D1-4503-A8F8-5DD66DBFA027}" dt="2019-11-28T10:11:08.521" v="6520" actId="20577"/>
          <ac:spMkLst>
            <pc:docMk/>
            <pc:sldMk cId="1471339566" sldId="271"/>
            <ac:spMk id="26" creationId="{C3A0B1D7-FECA-4897-B438-E3CADCD7DC30}"/>
          </ac:spMkLst>
        </pc:spChg>
        <pc:spChg chg="mod">
          <ac:chgData name=" " userId="16e9bc068a9a693a" providerId="LiveId" clId="{B61F9972-61D1-4503-A8F8-5DD66DBFA027}" dt="2019-11-28T10:11:11.849" v="6522" actId="20577"/>
          <ac:spMkLst>
            <pc:docMk/>
            <pc:sldMk cId="1471339566" sldId="271"/>
            <ac:spMk id="29" creationId="{E5480CBF-E35C-40A1-A2A1-44CDE2A1CD07}"/>
          </ac:spMkLst>
        </pc:spChg>
        <pc:spChg chg="mod">
          <ac:chgData name=" " userId="16e9bc068a9a693a" providerId="LiveId" clId="{B61F9972-61D1-4503-A8F8-5DD66DBFA027}" dt="2019-11-28T10:11:15.152" v="6524" actId="20577"/>
          <ac:spMkLst>
            <pc:docMk/>
            <pc:sldMk cId="1471339566" sldId="271"/>
            <ac:spMk id="33" creationId="{23EF0D60-1FD6-4CAA-A002-B71AEF17AC7D}"/>
          </ac:spMkLst>
        </pc:spChg>
        <pc:spChg chg="add del mod">
          <ac:chgData name=" " userId="16e9bc068a9a693a" providerId="LiveId" clId="{B61F9972-61D1-4503-A8F8-5DD66DBFA027}" dt="2019-11-28T10:48:55.505" v="7365" actId="478"/>
          <ac:spMkLst>
            <pc:docMk/>
            <pc:sldMk cId="1471339566" sldId="271"/>
            <ac:spMk id="35" creationId="{DF36394A-940F-427B-B1DE-ACA886053FA2}"/>
          </ac:spMkLst>
        </pc:spChg>
        <pc:spChg chg="add del mod">
          <ac:chgData name=" " userId="16e9bc068a9a693a" providerId="LiveId" clId="{B61F9972-61D1-4503-A8F8-5DD66DBFA027}" dt="2019-11-28T10:44:34.813" v="7338"/>
          <ac:spMkLst>
            <pc:docMk/>
            <pc:sldMk cId="1471339566" sldId="271"/>
            <ac:spMk id="36" creationId="{445CC468-107B-4A2F-9F36-125B0A90A19D}"/>
          </ac:spMkLst>
        </pc:spChg>
        <pc:spChg chg="add del mod">
          <ac:chgData name=" " userId="16e9bc068a9a693a" providerId="LiveId" clId="{B61F9972-61D1-4503-A8F8-5DD66DBFA027}" dt="2019-11-28T10:48:54.874" v="7364" actId="478"/>
          <ac:spMkLst>
            <pc:docMk/>
            <pc:sldMk cId="1471339566" sldId="271"/>
            <ac:spMk id="37" creationId="{9F896ED5-52AE-4012-9693-2E5F07E0A17D}"/>
          </ac:spMkLst>
        </pc:spChg>
        <pc:spChg chg="add del">
          <ac:chgData name=" " userId="16e9bc068a9a693a" providerId="LiveId" clId="{B61F9972-61D1-4503-A8F8-5DD66DBFA027}" dt="2019-11-28T10:48:05.137" v="7357" actId="478"/>
          <ac:spMkLst>
            <pc:docMk/>
            <pc:sldMk cId="1471339566" sldId="271"/>
            <ac:spMk id="38" creationId="{5FC0F44D-E662-45B4-88F2-11DECC43437E}"/>
          </ac:spMkLst>
        </pc:spChg>
        <pc:spChg chg="add del mod">
          <ac:chgData name=" " userId="16e9bc068a9a693a" providerId="LiveId" clId="{B61F9972-61D1-4503-A8F8-5DD66DBFA027}" dt="2019-11-29T09:58:01.373" v="11709" actId="478"/>
          <ac:spMkLst>
            <pc:docMk/>
            <pc:sldMk cId="1471339566" sldId="271"/>
            <ac:spMk id="39" creationId="{69550EA8-7383-4372-A0DE-1BBD29455370}"/>
          </ac:spMkLst>
        </pc:spChg>
        <pc:spChg chg="add del">
          <ac:chgData name=" " userId="16e9bc068a9a693a" providerId="LiveId" clId="{B61F9972-61D1-4503-A8F8-5DD66DBFA027}" dt="2019-11-28T10:49:47.929" v="7393" actId="478"/>
          <ac:spMkLst>
            <pc:docMk/>
            <pc:sldMk cId="1471339566" sldId="271"/>
            <ac:spMk id="39" creationId="{F335D549-EBBD-4493-81F1-542E205954D7}"/>
          </ac:spMkLst>
        </pc:spChg>
        <pc:spChg chg="add del mod">
          <ac:chgData name=" " userId="16e9bc068a9a693a" providerId="LiveId" clId="{B61F9972-61D1-4503-A8F8-5DD66DBFA027}" dt="2019-11-29T10:02:41.967" v="11776" actId="164"/>
          <ac:spMkLst>
            <pc:docMk/>
            <pc:sldMk cId="1471339566" sldId="271"/>
            <ac:spMk id="40" creationId="{00000000-0008-0000-0300-0000AD000000}"/>
          </ac:spMkLst>
        </pc:spChg>
        <pc:spChg chg="add mod">
          <ac:chgData name=" " userId="16e9bc068a9a693a" providerId="LiveId" clId="{B61F9972-61D1-4503-A8F8-5DD66DBFA027}" dt="2019-11-29T10:03:17.917" v="11827" actId="1035"/>
          <ac:spMkLst>
            <pc:docMk/>
            <pc:sldMk cId="1471339566" sldId="271"/>
            <ac:spMk id="41" creationId="{168C1FEC-86E9-4285-9536-863BDEC80413}"/>
          </ac:spMkLst>
        </pc:spChg>
        <pc:spChg chg="add mod">
          <ac:chgData name=" " userId="16e9bc068a9a693a" providerId="LiveId" clId="{B61F9972-61D1-4503-A8F8-5DD66DBFA027}" dt="2019-11-29T10:03:16.332" v="11826" actId="1035"/>
          <ac:spMkLst>
            <pc:docMk/>
            <pc:sldMk cId="1471339566" sldId="271"/>
            <ac:spMk id="42" creationId="{B13268EF-BD80-4037-A868-4F94EA8409E3}"/>
          </ac:spMkLst>
        </pc:spChg>
        <pc:spChg chg="add mod">
          <ac:chgData name=" " userId="16e9bc068a9a693a" providerId="LiveId" clId="{B61F9972-61D1-4503-A8F8-5DD66DBFA027}" dt="2019-11-29T10:03:22.453" v="11831" actId="1037"/>
          <ac:spMkLst>
            <pc:docMk/>
            <pc:sldMk cId="1471339566" sldId="271"/>
            <ac:spMk id="43" creationId="{CAD0FE31-9CEE-4235-A43E-58633933F94E}"/>
          </ac:spMkLst>
        </pc:spChg>
        <pc:spChg chg="add del mod">
          <ac:chgData name=" " userId="16e9bc068a9a693a" providerId="LiveId" clId="{B61F9972-61D1-4503-A8F8-5DD66DBFA027}" dt="2019-11-28T10:52:46.602" v="7489" actId="478"/>
          <ac:spMkLst>
            <pc:docMk/>
            <pc:sldMk cId="1471339566" sldId="271"/>
            <ac:spMk id="43" creationId="{ECC39D7F-18E1-42EF-84D8-A688683C03FC}"/>
          </ac:spMkLst>
        </pc:spChg>
        <pc:spChg chg="add mod">
          <ac:chgData name=" " userId="16e9bc068a9a693a" providerId="LiveId" clId="{B61F9972-61D1-4503-A8F8-5DD66DBFA027}" dt="2019-11-29T10:03:27.677" v="11837" actId="1035"/>
          <ac:spMkLst>
            <pc:docMk/>
            <pc:sldMk cId="1471339566" sldId="271"/>
            <ac:spMk id="44" creationId="{1A5E11E1-A060-435D-A8F2-F98BCD3FA503}"/>
          </ac:spMkLst>
        </pc:spChg>
        <pc:spChg chg="add mod">
          <ac:chgData name=" " userId="16e9bc068a9a693a" providerId="LiveId" clId="{B61F9972-61D1-4503-A8F8-5DD66DBFA027}" dt="2019-11-29T10:03:36.196" v="11842" actId="1035"/>
          <ac:spMkLst>
            <pc:docMk/>
            <pc:sldMk cId="1471339566" sldId="271"/>
            <ac:spMk id="45" creationId="{C0BCB2B0-C164-49D9-8C44-BC7C3C2FBEA7}"/>
          </ac:spMkLst>
        </pc:spChg>
        <pc:spChg chg="add del mod">
          <ac:chgData name=" " userId="16e9bc068a9a693a" providerId="LiveId" clId="{B61F9972-61D1-4503-A8F8-5DD66DBFA027}" dt="2019-11-29T09:53:33.719" v="11671" actId="478"/>
          <ac:spMkLst>
            <pc:docMk/>
            <pc:sldMk cId="1471339566" sldId="271"/>
            <ac:spMk id="46" creationId="{61037EF6-C191-4789-93A9-4B8A673A7250}"/>
          </ac:spMkLst>
        </pc:spChg>
        <pc:spChg chg="add del mod">
          <ac:chgData name=" " userId="16e9bc068a9a693a" providerId="LiveId" clId="{B61F9972-61D1-4503-A8F8-5DD66DBFA027}" dt="2019-11-29T09:53:26.365" v="11659" actId="478"/>
          <ac:spMkLst>
            <pc:docMk/>
            <pc:sldMk cId="1471339566" sldId="271"/>
            <ac:spMk id="47" creationId="{01FCBFAB-1A15-4FF4-AFFE-5E49601B1AD5}"/>
          </ac:spMkLst>
        </pc:spChg>
        <pc:spChg chg="add del mod">
          <ac:chgData name=" " userId="16e9bc068a9a693a" providerId="LiveId" clId="{B61F9972-61D1-4503-A8F8-5DD66DBFA027}" dt="2019-11-29T09:53:29.124" v="11667" actId="478"/>
          <ac:spMkLst>
            <pc:docMk/>
            <pc:sldMk cId="1471339566" sldId="271"/>
            <ac:spMk id="48" creationId="{63FCAC04-5E7A-4BF2-A3B3-145CE7FBBBC6}"/>
          </ac:spMkLst>
        </pc:spChg>
        <pc:spChg chg="add del mod">
          <ac:chgData name=" " userId="16e9bc068a9a693a" providerId="LiveId" clId="{B61F9972-61D1-4503-A8F8-5DD66DBFA027}" dt="2019-11-29T09:53:27.365" v="11662" actId="478"/>
          <ac:spMkLst>
            <pc:docMk/>
            <pc:sldMk cId="1471339566" sldId="271"/>
            <ac:spMk id="49" creationId="{99EC3F96-5626-47F3-8B22-4931B87DED8A}"/>
          </ac:spMkLst>
        </pc:spChg>
        <pc:spChg chg="add mod">
          <ac:chgData name=" " userId="16e9bc068a9a693a" providerId="LiveId" clId="{B61F9972-61D1-4503-A8F8-5DD66DBFA027}" dt="2019-11-28T10:59:57.712" v="7617" actId="1076"/>
          <ac:spMkLst>
            <pc:docMk/>
            <pc:sldMk cId="1471339566" sldId="271"/>
            <ac:spMk id="50" creationId="{0C9319B6-8FC5-4783-8956-AAFC0087AD07}"/>
          </ac:spMkLst>
        </pc:spChg>
        <pc:spChg chg="add del mod">
          <ac:chgData name=" " userId="16e9bc068a9a693a" providerId="LiveId" clId="{B61F9972-61D1-4503-A8F8-5DD66DBFA027}" dt="2019-11-29T09:53:27.524" v="11664" actId="478"/>
          <ac:spMkLst>
            <pc:docMk/>
            <pc:sldMk cId="1471339566" sldId="271"/>
            <ac:spMk id="51" creationId="{20F0A73A-5EF9-4FFB-8957-B6A31E4EA1E9}"/>
          </ac:spMkLst>
        </pc:spChg>
        <pc:spChg chg="add mod">
          <ac:chgData name=" " userId="16e9bc068a9a693a" providerId="LiveId" clId="{B61F9972-61D1-4503-A8F8-5DD66DBFA027}" dt="2019-11-28T11:02:05.225" v="7693" actId="1076"/>
          <ac:spMkLst>
            <pc:docMk/>
            <pc:sldMk cId="1471339566" sldId="271"/>
            <ac:spMk id="52" creationId="{5B496F83-EECC-4953-B5D7-50A11C71B6E0}"/>
          </ac:spMkLst>
        </pc:spChg>
        <pc:spChg chg="add del">
          <ac:chgData name=" " userId="16e9bc068a9a693a" providerId="LiveId" clId="{B61F9972-61D1-4503-A8F8-5DD66DBFA027}" dt="2019-11-28T11:01:35.750" v="7683"/>
          <ac:spMkLst>
            <pc:docMk/>
            <pc:sldMk cId="1471339566" sldId="271"/>
            <ac:spMk id="55" creationId="{B5390EF7-CACB-4CE7-BD93-DD6BD3DFA8ED}"/>
          </ac:spMkLst>
        </pc:spChg>
        <pc:spChg chg="add del">
          <ac:chgData name=" " userId="16e9bc068a9a693a" providerId="LiveId" clId="{B61F9972-61D1-4503-A8F8-5DD66DBFA027}" dt="2019-11-28T11:01:35.750" v="7683"/>
          <ac:spMkLst>
            <pc:docMk/>
            <pc:sldMk cId="1471339566" sldId="271"/>
            <ac:spMk id="56" creationId="{64204B66-8FA0-4360-A8D8-A807F46070B4}"/>
          </ac:spMkLst>
        </pc:spChg>
        <pc:spChg chg="add mod">
          <ac:chgData name=" " userId="16e9bc068a9a693a" providerId="LiveId" clId="{B61F9972-61D1-4503-A8F8-5DD66DBFA027}" dt="2019-11-29T10:02:47.195" v="11778" actId="1076"/>
          <ac:spMkLst>
            <pc:docMk/>
            <pc:sldMk cId="1471339566" sldId="271"/>
            <ac:spMk id="63" creationId="{105811CC-1194-4AFE-91BA-70A2D26D6B27}"/>
          </ac:spMkLst>
        </pc:spChg>
        <pc:grpChg chg="add mod">
          <ac:chgData name=" " userId="16e9bc068a9a693a" providerId="LiveId" clId="{B61F9972-61D1-4503-A8F8-5DD66DBFA027}" dt="2019-11-29T10:02:44.092" v="11777" actId="1076"/>
          <ac:grpSpMkLst>
            <pc:docMk/>
            <pc:sldMk cId="1471339566" sldId="271"/>
            <ac:grpSpMk id="4" creationId="{B1F1DDCF-87F7-42FB-A307-743EE795EFBD}"/>
          </ac:grpSpMkLst>
        </pc:grpChg>
        <pc:grpChg chg="add mod">
          <ac:chgData name=" " userId="16e9bc068a9a693a" providerId="LiveId" clId="{B61F9972-61D1-4503-A8F8-5DD66DBFA027}" dt="2019-11-28T10:09:33.064" v="6491" actId="1076"/>
          <ac:grpSpMkLst>
            <pc:docMk/>
            <pc:sldMk cId="1471339566" sldId="271"/>
            <ac:grpSpMk id="14" creationId="{2321C102-1E00-42D6-B2DF-F544F2323DF1}"/>
          </ac:grpSpMkLst>
        </pc:grpChg>
        <pc:grpChg chg="add mod">
          <ac:chgData name=" " userId="16e9bc068a9a693a" providerId="LiveId" clId="{B61F9972-61D1-4503-A8F8-5DD66DBFA027}" dt="2019-11-28T10:09:45.663" v="6494" actId="1076"/>
          <ac:grpSpMkLst>
            <pc:docMk/>
            <pc:sldMk cId="1471339566" sldId="271"/>
            <ac:grpSpMk id="18" creationId="{1E816C23-A64A-4438-A7D3-7750727838A3}"/>
          </ac:grpSpMkLst>
        </pc:grpChg>
        <pc:grpChg chg="add mod">
          <ac:chgData name=" " userId="16e9bc068a9a693a" providerId="LiveId" clId="{B61F9972-61D1-4503-A8F8-5DD66DBFA027}" dt="2019-11-28T10:10:16.464" v="6502" actId="1076"/>
          <ac:grpSpMkLst>
            <pc:docMk/>
            <pc:sldMk cId="1471339566" sldId="271"/>
            <ac:grpSpMk id="21" creationId="{1CC4A359-0981-4C51-AE99-EFF227A52AB8}"/>
          </ac:grpSpMkLst>
        </pc:grpChg>
        <pc:grpChg chg="add mod">
          <ac:chgData name=" " userId="16e9bc068a9a693a" providerId="LiveId" clId="{B61F9972-61D1-4503-A8F8-5DD66DBFA027}" dt="2019-11-28T10:10:11.864" v="6499" actId="1076"/>
          <ac:grpSpMkLst>
            <pc:docMk/>
            <pc:sldMk cId="1471339566" sldId="271"/>
            <ac:grpSpMk id="24" creationId="{5BC6DFE7-0FC1-4D3F-95BB-696047FFE4B9}"/>
          </ac:grpSpMkLst>
        </pc:grpChg>
        <pc:grpChg chg="add mod">
          <ac:chgData name=" " userId="16e9bc068a9a693a" providerId="LiveId" clId="{B61F9972-61D1-4503-A8F8-5DD66DBFA027}" dt="2019-11-28T10:10:26.808" v="6503" actId="1076"/>
          <ac:grpSpMkLst>
            <pc:docMk/>
            <pc:sldMk cId="1471339566" sldId="271"/>
            <ac:grpSpMk id="27" creationId="{093E92DF-D63B-4A4B-A6A7-5437E59C3DAB}"/>
          </ac:grpSpMkLst>
        </pc:grpChg>
        <pc:grpChg chg="add mod">
          <ac:chgData name=" " userId="16e9bc068a9a693a" providerId="LiveId" clId="{B61F9972-61D1-4503-A8F8-5DD66DBFA027}" dt="2019-11-28T10:10:50.664" v="6507" actId="1076"/>
          <ac:grpSpMkLst>
            <pc:docMk/>
            <pc:sldMk cId="1471339566" sldId="271"/>
            <ac:grpSpMk id="31" creationId="{2E206763-D42D-4099-8947-C62344AD4DF8}"/>
          </ac:grpSpMkLst>
        </pc:grpChg>
        <pc:graphicFrameChg chg="add mod modGraphic">
          <ac:chgData name=" " userId="16e9bc068a9a693a" providerId="LiveId" clId="{B61F9972-61D1-4503-A8F8-5DD66DBFA027}" dt="2019-11-29T10:03:05.606" v="11821" actId="20577"/>
          <ac:graphicFrameMkLst>
            <pc:docMk/>
            <pc:sldMk cId="1471339566" sldId="271"/>
            <ac:graphicFrameMk id="13" creationId="{B1FEBB4A-6D1F-46B6-97A1-254B06BF43DD}"/>
          </ac:graphicFrameMkLst>
        </pc:graphicFrameChg>
        <pc:picChg chg="del">
          <ac:chgData name=" " userId="16e9bc068a9a693a" providerId="LiveId" clId="{B61F9972-61D1-4503-A8F8-5DD66DBFA027}" dt="2019-11-28T09:45:13.281" v="5864" actId="478"/>
          <ac:picMkLst>
            <pc:docMk/>
            <pc:sldMk cId="1471339566" sldId="271"/>
            <ac:picMk id="5" creationId="{C4A1D4FA-6F0B-4B34-A8D0-D223544FB8DB}"/>
          </ac:picMkLst>
        </pc:picChg>
        <pc:picChg chg="del mod">
          <ac:chgData name=" " userId="16e9bc068a9a693a" providerId="LiveId" clId="{B61F9972-61D1-4503-A8F8-5DD66DBFA027}" dt="2019-11-28T08:59:43.634" v="4635" actId="478"/>
          <ac:picMkLst>
            <pc:docMk/>
            <pc:sldMk cId="1471339566" sldId="271"/>
            <ac:picMk id="6" creationId="{66F8AF59-00CB-495C-AAAE-3AEF67903E16}"/>
          </ac:picMkLst>
        </pc:picChg>
        <pc:picChg chg="del">
          <ac:chgData name=" " userId="16e9bc068a9a693a" providerId="LiveId" clId="{B61F9972-61D1-4503-A8F8-5DD66DBFA027}" dt="2019-11-28T08:59:43.168" v="4633" actId="478"/>
          <ac:picMkLst>
            <pc:docMk/>
            <pc:sldMk cId="1471339566" sldId="271"/>
            <ac:picMk id="7" creationId="{CBD9AD3E-B747-48C0-86FC-EB3A8BBD7EEA}"/>
          </ac:picMkLst>
        </pc:picChg>
        <pc:picChg chg="add del">
          <ac:chgData name=" " userId="16e9bc068a9a693a" providerId="LiveId" clId="{B61F9972-61D1-4503-A8F8-5DD66DBFA027}" dt="2019-11-28T09:45:26.088" v="5869" actId="478"/>
          <ac:picMkLst>
            <pc:docMk/>
            <pc:sldMk cId="1471339566" sldId="271"/>
            <ac:picMk id="11" creationId="{25B2813F-133E-4BD2-BEF1-3CE4CF8D67F0}"/>
          </ac:picMkLst>
        </pc:picChg>
        <pc:picChg chg="add mod ord">
          <ac:chgData name=" " userId="16e9bc068a9a693a" providerId="LiveId" clId="{B61F9972-61D1-4503-A8F8-5DD66DBFA027}" dt="2019-11-28T09:45:25.617" v="5868" actId="167"/>
          <ac:picMkLst>
            <pc:docMk/>
            <pc:sldMk cId="1471339566" sldId="271"/>
            <ac:picMk id="12" creationId="{FE911914-E272-41A3-9D3A-E6FEBE87DFF4}"/>
          </ac:picMkLst>
        </pc:picChg>
        <pc:cxnChg chg="mod">
          <ac:chgData name=" " userId="16e9bc068a9a693a" providerId="LiveId" clId="{B61F9972-61D1-4503-A8F8-5DD66DBFA027}" dt="2019-11-28T10:09:38.520" v="6492" actId="14100"/>
          <ac:cxnSpMkLst>
            <pc:docMk/>
            <pc:sldMk cId="1471339566" sldId="271"/>
            <ac:cxnSpMk id="15" creationId="{5A93F624-E8DC-444B-B419-17B12FF4520B}"/>
          </ac:cxnSpMkLst>
        </pc:cxnChg>
        <pc:cxnChg chg="mod">
          <ac:chgData name=" " userId="16e9bc068a9a693a" providerId="LiveId" clId="{B61F9972-61D1-4503-A8F8-5DD66DBFA027}" dt="2019-11-28T10:11:01.264" v="6512" actId="20577"/>
          <ac:cxnSpMkLst>
            <pc:docMk/>
            <pc:sldMk cId="1471339566" sldId="271"/>
            <ac:cxnSpMk id="19" creationId="{7B022006-41EE-47E2-B8F8-F63E1474F603}"/>
          </ac:cxnSpMkLst>
        </pc:cxnChg>
        <pc:cxnChg chg="mod">
          <ac:chgData name=" " userId="16e9bc068a9a693a" providerId="LiveId" clId="{B61F9972-61D1-4503-A8F8-5DD66DBFA027}" dt="2019-11-28T10:11:05.672" v="6518" actId="20577"/>
          <ac:cxnSpMkLst>
            <pc:docMk/>
            <pc:sldMk cId="1471339566" sldId="271"/>
            <ac:cxnSpMk id="22" creationId="{56E54872-5077-453C-99FF-8AFEC74DF3FF}"/>
          </ac:cxnSpMkLst>
        </pc:cxnChg>
        <pc:cxnChg chg="mod">
          <ac:chgData name=" " userId="16e9bc068a9a693a" providerId="LiveId" clId="{B61F9972-61D1-4503-A8F8-5DD66DBFA027}" dt="2019-11-28T10:11:08.521" v="6520" actId="20577"/>
          <ac:cxnSpMkLst>
            <pc:docMk/>
            <pc:sldMk cId="1471339566" sldId="271"/>
            <ac:cxnSpMk id="25" creationId="{F43A5F69-4C11-432A-A91C-50ED6B74B4EA}"/>
          </ac:cxnSpMkLst>
        </pc:cxnChg>
        <pc:cxnChg chg="mod">
          <ac:chgData name=" " userId="16e9bc068a9a693a" providerId="LiveId" clId="{B61F9972-61D1-4503-A8F8-5DD66DBFA027}" dt="2019-11-28T10:11:11.849" v="6522" actId="20577"/>
          <ac:cxnSpMkLst>
            <pc:docMk/>
            <pc:sldMk cId="1471339566" sldId="271"/>
            <ac:cxnSpMk id="28" creationId="{0BF5A1A7-CC5C-4B03-BCB5-8D36F96ABE99}"/>
          </ac:cxnSpMkLst>
        </pc:cxnChg>
        <pc:cxnChg chg="mod">
          <ac:chgData name=" " userId="16e9bc068a9a693a" providerId="LiveId" clId="{B61F9972-61D1-4503-A8F8-5DD66DBFA027}" dt="2019-11-28T10:11:15.152" v="6524" actId="20577"/>
          <ac:cxnSpMkLst>
            <pc:docMk/>
            <pc:sldMk cId="1471339566" sldId="271"/>
            <ac:cxnSpMk id="32" creationId="{D1265B8B-3EF3-42D8-908F-78B5DD869ACE}"/>
          </ac:cxnSpMkLst>
        </pc:cxnChg>
        <pc:cxnChg chg="add del mod">
          <ac:chgData name=" " userId="16e9bc068a9a693a" providerId="LiveId" clId="{B61F9972-61D1-4503-A8F8-5DD66DBFA027}" dt="2019-11-28T10:52:59.297" v="7493" actId="478"/>
          <ac:cxnSpMkLst>
            <pc:docMk/>
            <pc:sldMk cId="1471339566" sldId="271"/>
            <ac:cxnSpMk id="42" creationId="{E2F01CC0-4F03-4485-BFE6-5E0083EDEF9B}"/>
          </ac:cxnSpMkLst>
        </pc:cxnChg>
        <pc:cxnChg chg="add del mod">
          <ac:chgData name=" " userId="16e9bc068a9a693a" providerId="LiveId" clId="{B61F9972-61D1-4503-A8F8-5DD66DBFA027}" dt="2019-11-28T10:52:46.217" v="7488" actId="478"/>
          <ac:cxnSpMkLst>
            <pc:docMk/>
            <pc:sldMk cId="1471339566" sldId="271"/>
            <ac:cxnSpMk id="44" creationId="{FE93E7FC-C2C7-4389-9204-D1BF47547E8A}"/>
          </ac:cxnSpMkLst>
        </pc:cxnChg>
        <pc:cxnChg chg="add del mod">
          <ac:chgData name=" " userId="16e9bc068a9a693a" providerId="LiveId" clId="{B61F9972-61D1-4503-A8F8-5DD66DBFA027}" dt="2019-11-29T09:53:29.317" v="11668" actId="478"/>
          <ac:cxnSpMkLst>
            <pc:docMk/>
            <pc:sldMk cId="1471339566" sldId="271"/>
            <ac:cxnSpMk id="54" creationId="{080AA86E-CA78-4399-B8C4-257A869ACE22}"/>
          </ac:cxnSpMkLst>
        </pc:cxnChg>
        <pc:cxnChg chg="add del mod">
          <ac:chgData name=" " userId="16e9bc068a9a693a" providerId="LiveId" clId="{B61F9972-61D1-4503-A8F8-5DD66DBFA027}" dt="2019-11-29T09:53:28.579" v="11665" actId="478"/>
          <ac:cxnSpMkLst>
            <pc:docMk/>
            <pc:sldMk cId="1471339566" sldId="271"/>
            <ac:cxnSpMk id="57" creationId="{677B7438-125C-40CF-B4A8-B6BF72787B74}"/>
          </ac:cxnSpMkLst>
        </pc:cxnChg>
        <pc:cxnChg chg="add del mod">
          <ac:chgData name=" " userId="16e9bc068a9a693a" providerId="LiveId" clId="{B61F9972-61D1-4503-A8F8-5DD66DBFA027}" dt="2019-11-29T09:53:27.036" v="11660" actId="478"/>
          <ac:cxnSpMkLst>
            <pc:docMk/>
            <pc:sldMk cId="1471339566" sldId="271"/>
            <ac:cxnSpMk id="60" creationId="{576E471D-6DE4-4C82-8377-8B706135D47A}"/>
          </ac:cxnSpMkLst>
        </pc:cxnChg>
      </pc:sldChg>
      <pc:sldChg chg="addSp delSp modSp add">
        <pc:chgData name=" " userId="16e9bc068a9a693a" providerId="LiveId" clId="{B61F9972-61D1-4503-A8F8-5DD66DBFA027}" dt="2019-11-28T11:39:25.111" v="8317" actId="1076"/>
        <pc:sldMkLst>
          <pc:docMk/>
          <pc:sldMk cId="2372180" sldId="272"/>
        </pc:sldMkLst>
        <pc:spChg chg="mod">
          <ac:chgData name=" " userId="16e9bc068a9a693a" providerId="LiveId" clId="{B61F9972-61D1-4503-A8F8-5DD66DBFA027}" dt="2019-11-28T10:24:55.690" v="6959"/>
          <ac:spMkLst>
            <pc:docMk/>
            <pc:sldMk cId="2372180" sldId="272"/>
            <ac:spMk id="9" creationId="{2D18A613-1E04-4F5F-A57C-BF8542C9105F}"/>
          </ac:spMkLst>
        </pc:spChg>
        <pc:spChg chg="add del mod topLvl">
          <ac:chgData name=" " userId="16e9bc068a9a693a" providerId="LiveId" clId="{B61F9972-61D1-4503-A8F8-5DD66DBFA027}" dt="2019-11-28T11:04:52.168" v="7783" actId="20577"/>
          <ac:spMkLst>
            <pc:docMk/>
            <pc:sldMk cId="2372180" sldId="272"/>
            <ac:spMk id="18" creationId="{1EBA1DAE-2AEE-411A-9992-CAC6A3D56A48}"/>
          </ac:spMkLst>
        </pc:spChg>
        <pc:spChg chg="mod">
          <ac:chgData name=" " userId="16e9bc068a9a693a" providerId="LiveId" clId="{B61F9972-61D1-4503-A8F8-5DD66DBFA027}" dt="2019-11-28T11:04:57.320" v="7785" actId="20577"/>
          <ac:spMkLst>
            <pc:docMk/>
            <pc:sldMk cId="2372180" sldId="272"/>
            <ac:spMk id="21" creationId="{7171931B-6B22-43CD-99C7-C4224F33FAA5}"/>
          </ac:spMkLst>
        </pc:spChg>
        <pc:spChg chg="add del mod topLvl">
          <ac:chgData name=" " userId="16e9bc068a9a693a" providerId="LiveId" clId="{B61F9972-61D1-4503-A8F8-5DD66DBFA027}" dt="2019-11-28T11:05:09.632" v="7790" actId="1076"/>
          <ac:spMkLst>
            <pc:docMk/>
            <pc:sldMk cId="2372180" sldId="272"/>
            <ac:spMk id="24" creationId="{69E4E3FF-BBBB-4BD7-A531-DD0EC3BA1F61}"/>
          </ac:spMkLst>
        </pc:spChg>
        <pc:spChg chg="mod">
          <ac:chgData name=" " userId="16e9bc068a9a693a" providerId="LiveId" clId="{B61F9972-61D1-4503-A8F8-5DD66DBFA027}" dt="2019-11-28T11:05:42.897" v="7795" actId="20577"/>
          <ac:spMkLst>
            <pc:docMk/>
            <pc:sldMk cId="2372180" sldId="272"/>
            <ac:spMk id="27" creationId="{712260B8-47E0-4933-ACE7-0334EFB6C0CB}"/>
          </ac:spMkLst>
        </pc:spChg>
        <pc:spChg chg="add">
          <ac:chgData name=" " userId="16e9bc068a9a693a" providerId="LiveId" clId="{B61F9972-61D1-4503-A8F8-5DD66DBFA027}" dt="2019-11-28T11:17:24.671" v="8117"/>
          <ac:spMkLst>
            <pc:docMk/>
            <pc:sldMk cId="2372180" sldId="272"/>
            <ac:spMk id="33" creationId="{86D2B245-8BB3-46D9-885D-47D971D398DA}"/>
          </ac:spMkLst>
        </pc:spChg>
        <pc:grpChg chg="add mod">
          <ac:chgData name=" " userId="16e9bc068a9a693a" providerId="LiveId" clId="{B61F9972-61D1-4503-A8F8-5DD66DBFA027}" dt="2019-11-28T11:35:30.784" v="8307" actId="1076"/>
          <ac:grpSpMkLst>
            <pc:docMk/>
            <pc:sldMk cId="2372180" sldId="272"/>
            <ac:grpSpMk id="13" creationId="{5303F948-FD89-4F01-9D5C-B9AD3A5EF655}"/>
          </ac:grpSpMkLst>
        </pc:grpChg>
        <pc:grpChg chg="add del mod">
          <ac:chgData name=" " userId="16e9bc068a9a693a" providerId="LiveId" clId="{B61F9972-61D1-4503-A8F8-5DD66DBFA027}" dt="2019-11-28T11:04:48.345" v="7779" actId="478"/>
          <ac:grpSpMkLst>
            <pc:docMk/>
            <pc:sldMk cId="2372180" sldId="272"/>
            <ac:grpSpMk id="16" creationId="{83F46E7C-A89F-4D90-A11F-6D587143A008}"/>
          </ac:grpSpMkLst>
        </pc:grpChg>
        <pc:grpChg chg="add mod">
          <ac:chgData name=" " userId="16e9bc068a9a693a" providerId="LiveId" clId="{B61F9972-61D1-4503-A8F8-5DD66DBFA027}" dt="2019-11-28T11:04:05.192" v="7768" actId="1076"/>
          <ac:grpSpMkLst>
            <pc:docMk/>
            <pc:sldMk cId="2372180" sldId="272"/>
            <ac:grpSpMk id="19" creationId="{BB68CB03-FA43-46A1-B7F9-6050D1AC0E6B}"/>
          </ac:grpSpMkLst>
        </pc:grpChg>
        <pc:grpChg chg="add del mod">
          <ac:chgData name=" " userId="16e9bc068a9a693a" providerId="LiveId" clId="{B61F9972-61D1-4503-A8F8-5DD66DBFA027}" dt="2019-11-28T11:11:45.648" v="8010" actId="1076"/>
          <ac:grpSpMkLst>
            <pc:docMk/>
            <pc:sldMk cId="2372180" sldId="272"/>
            <ac:grpSpMk id="22" creationId="{99F8CCA0-9599-4D73-9847-12DEDAC59F12}"/>
          </ac:grpSpMkLst>
        </pc:grpChg>
        <pc:grpChg chg="add mod">
          <ac:chgData name=" " userId="16e9bc068a9a693a" providerId="LiveId" clId="{B61F9972-61D1-4503-A8F8-5DD66DBFA027}" dt="2019-11-28T11:05:15.832" v="7792" actId="1076"/>
          <ac:grpSpMkLst>
            <pc:docMk/>
            <pc:sldMk cId="2372180" sldId="272"/>
            <ac:grpSpMk id="25" creationId="{B3CE4877-098A-47B7-B58E-4777A9B1F594}"/>
          </ac:grpSpMkLst>
        </pc:grpChg>
        <pc:graphicFrameChg chg="add del">
          <ac:chgData name=" " userId="16e9bc068a9a693a" providerId="LiveId" clId="{B61F9972-61D1-4503-A8F8-5DD66DBFA027}" dt="2019-11-28T11:03:53.216" v="7764"/>
          <ac:graphicFrameMkLst>
            <pc:docMk/>
            <pc:sldMk cId="2372180" sldId="272"/>
            <ac:graphicFrameMk id="3" creationId="{9D3EDC89-FA95-4E68-8C03-8E619F72C285}"/>
          </ac:graphicFrameMkLst>
        </pc:graphicFrameChg>
        <pc:graphicFrameChg chg="add mod modGraphic">
          <ac:chgData name=" " userId="16e9bc068a9a693a" providerId="LiveId" clId="{B61F9972-61D1-4503-A8F8-5DD66DBFA027}" dt="2019-11-28T11:39:25.111" v="8317" actId="1076"/>
          <ac:graphicFrameMkLst>
            <pc:docMk/>
            <pc:sldMk cId="2372180" sldId="272"/>
            <ac:graphicFrameMk id="12" creationId="{7FB3B24D-D325-4201-9F90-C5777A992240}"/>
          </ac:graphicFrameMkLst>
        </pc:graphicFrameChg>
        <pc:picChg chg="del">
          <ac:chgData name=" " userId="16e9bc068a9a693a" providerId="LiveId" clId="{B61F9972-61D1-4503-A8F8-5DD66DBFA027}" dt="2019-11-28T08:59:40.944" v="4631" actId="478"/>
          <ac:picMkLst>
            <pc:docMk/>
            <pc:sldMk cId="2372180" sldId="272"/>
            <ac:picMk id="5" creationId="{C4A1D4FA-6F0B-4B34-A8D0-D223544FB8DB}"/>
          </ac:picMkLst>
        </pc:picChg>
        <pc:picChg chg="mod">
          <ac:chgData name=" " userId="16e9bc068a9a693a" providerId="LiveId" clId="{B61F9972-61D1-4503-A8F8-5DD66DBFA027}" dt="2019-11-28T09:45:35.623" v="5872" actId="14100"/>
          <ac:picMkLst>
            <pc:docMk/>
            <pc:sldMk cId="2372180" sldId="272"/>
            <ac:picMk id="6" creationId="{66F8AF59-00CB-495C-AAAE-3AEF67903E16}"/>
          </ac:picMkLst>
        </pc:picChg>
        <pc:picChg chg="del">
          <ac:chgData name=" " userId="16e9bc068a9a693a" providerId="LiveId" clId="{B61F9972-61D1-4503-A8F8-5DD66DBFA027}" dt="2019-11-28T08:59:41.464" v="4632" actId="478"/>
          <ac:picMkLst>
            <pc:docMk/>
            <pc:sldMk cId="2372180" sldId="272"/>
            <ac:picMk id="7" creationId="{CBD9AD3E-B747-48C0-86FC-EB3A8BBD7EEA}"/>
          </ac:picMkLst>
        </pc:picChg>
        <pc:picChg chg="add del">
          <ac:chgData name=" " userId="16e9bc068a9a693a" providerId="LiveId" clId="{B61F9972-61D1-4503-A8F8-5DD66DBFA027}" dt="2019-11-28T09:45:37.216" v="5873" actId="478"/>
          <ac:picMkLst>
            <pc:docMk/>
            <pc:sldMk cId="2372180" sldId="272"/>
            <ac:picMk id="11" creationId="{57024479-C1EC-4915-8E50-470FE9BB6272}"/>
          </ac:picMkLst>
        </pc:picChg>
        <pc:cxnChg chg="mod">
          <ac:chgData name=" " userId="16e9bc068a9a693a" providerId="LiveId" clId="{B61F9972-61D1-4503-A8F8-5DD66DBFA027}" dt="2019-11-28T11:35:34.120" v="8308" actId="14100"/>
          <ac:cxnSpMkLst>
            <pc:docMk/>
            <pc:sldMk cId="2372180" sldId="272"/>
            <ac:cxnSpMk id="14" creationId="{2612C1B6-132E-4DEA-9AA5-8350D58F3B39}"/>
          </ac:cxnSpMkLst>
        </pc:cxnChg>
        <pc:cxnChg chg="mod topLvl">
          <ac:chgData name=" " userId="16e9bc068a9a693a" providerId="LiveId" clId="{B61F9972-61D1-4503-A8F8-5DD66DBFA027}" dt="2019-11-28T11:04:52.168" v="7783" actId="20577"/>
          <ac:cxnSpMkLst>
            <pc:docMk/>
            <pc:sldMk cId="2372180" sldId="272"/>
            <ac:cxnSpMk id="17" creationId="{F1C76E43-B72C-417F-9158-55DD35F422D9}"/>
          </ac:cxnSpMkLst>
        </pc:cxnChg>
        <pc:cxnChg chg="mod">
          <ac:chgData name=" " userId="16e9bc068a9a693a" providerId="LiveId" clId="{B61F9972-61D1-4503-A8F8-5DD66DBFA027}" dt="2019-11-28T11:04:57.320" v="7785" actId="20577"/>
          <ac:cxnSpMkLst>
            <pc:docMk/>
            <pc:sldMk cId="2372180" sldId="272"/>
            <ac:cxnSpMk id="20" creationId="{B4E01C7B-4153-4C16-B5FE-4CF9B69CD409}"/>
          </ac:cxnSpMkLst>
        </pc:cxnChg>
        <pc:cxnChg chg="mod topLvl">
          <ac:chgData name=" " userId="16e9bc068a9a693a" providerId="LiveId" clId="{B61F9972-61D1-4503-A8F8-5DD66DBFA027}" dt="2019-11-28T11:05:12.120" v="7791" actId="14100"/>
          <ac:cxnSpMkLst>
            <pc:docMk/>
            <pc:sldMk cId="2372180" sldId="272"/>
            <ac:cxnSpMk id="23" creationId="{68F5CFCD-4BCA-41AE-962A-06E639D65BF5}"/>
          </ac:cxnSpMkLst>
        </pc:cxnChg>
        <pc:cxnChg chg="mod">
          <ac:chgData name=" " userId="16e9bc068a9a693a" providerId="LiveId" clId="{B61F9972-61D1-4503-A8F8-5DD66DBFA027}" dt="2019-11-28T11:05:42.897" v="7795" actId="20577"/>
          <ac:cxnSpMkLst>
            <pc:docMk/>
            <pc:sldMk cId="2372180" sldId="272"/>
            <ac:cxnSpMk id="26" creationId="{6E987B88-27E2-4B38-8529-75439011F8E5}"/>
          </ac:cxnSpMkLst>
        </pc:cxnChg>
      </pc:sldChg>
      <pc:sldChg chg="delSp modSp add">
        <pc:chgData name=" " userId="16e9bc068a9a693a" providerId="LiveId" clId="{B61F9972-61D1-4503-A8F8-5DD66DBFA027}" dt="2019-11-29T10:22:11.252" v="12076"/>
        <pc:sldMkLst>
          <pc:docMk/>
          <pc:sldMk cId="3046959063" sldId="273"/>
        </pc:sldMkLst>
        <pc:spChg chg="mod">
          <ac:chgData name=" " userId="16e9bc068a9a693a" providerId="LiveId" clId="{B61F9972-61D1-4503-A8F8-5DD66DBFA027}" dt="2019-11-29T09:49:02.086" v="11609"/>
          <ac:spMkLst>
            <pc:docMk/>
            <pc:sldMk cId="3046959063" sldId="273"/>
            <ac:spMk id="9" creationId="{2D18A613-1E04-4F5F-A57C-BF8542C9105F}"/>
          </ac:spMkLst>
        </pc:spChg>
        <pc:spChg chg="del">
          <ac:chgData name=" " userId="16e9bc068a9a693a" providerId="LiveId" clId="{B61F9972-61D1-4503-A8F8-5DD66DBFA027}" dt="2019-11-29T10:20:09.813" v="11981" actId="478"/>
          <ac:spMkLst>
            <pc:docMk/>
            <pc:sldMk cId="3046959063" sldId="273"/>
            <ac:spMk id="29" creationId="{1DA49C96-FB3E-4F9A-9F5E-083662424A46}"/>
          </ac:spMkLst>
        </pc:spChg>
        <pc:spChg chg="del">
          <ac:chgData name=" " userId="16e9bc068a9a693a" providerId="LiveId" clId="{B61F9972-61D1-4503-A8F8-5DD66DBFA027}" dt="2019-11-29T10:20:09.813" v="11981" actId="478"/>
          <ac:spMkLst>
            <pc:docMk/>
            <pc:sldMk cId="3046959063" sldId="273"/>
            <ac:spMk id="38" creationId="{88EA833F-4C5E-4A96-9779-3F53CFDC8858}"/>
          </ac:spMkLst>
        </pc:spChg>
        <pc:spChg chg="del">
          <ac:chgData name=" " userId="16e9bc068a9a693a" providerId="LiveId" clId="{B61F9972-61D1-4503-A8F8-5DD66DBFA027}" dt="2019-11-29T10:20:09.813" v="11981" actId="478"/>
          <ac:spMkLst>
            <pc:docMk/>
            <pc:sldMk cId="3046959063" sldId="273"/>
            <ac:spMk id="39" creationId="{CEA595BE-B6A5-49CD-A973-649C3CD131D9}"/>
          </ac:spMkLst>
        </pc:spChg>
        <pc:spChg chg="del">
          <ac:chgData name=" " userId="16e9bc068a9a693a" providerId="LiveId" clId="{B61F9972-61D1-4503-A8F8-5DD66DBFA027}" dt="2019-11-29T10:20:09.813" v="11981" actId="478"/>
          <ac:spMkLst>
            <pc:docMk/>
            <pc:sldMk cId="3046959063" sldId="273"/>
            <ac:spMk id="40" creationId="{BC9FFE83-89AE-4342-92EB-8611613CE923}"/>
          </ac:spMkLst>
        </pc:spChg>
        <pc:grpChg chg="mod">
          <ac:chgData name=" " userId="16e9bc068a9a693a" providerId="LiveId" clId="{B61F9972-61D1-4503-A8F8-5DD66DBFA027}" dt="2019-11-29T10:08:14.548" v="11946" actId="1076"/>
          <ac:grpSpMkLst>
            <pc:docMk/>
            <pc:sldMk cId="3046959063" sldId="273"/>
            <ac:grpSpMk id="14" creationId="{F3A26CC1-0C4C-4645-945A-0A7FEB65556B}"/>
          </ac:grpSpMkLst>
        </pc:grpChg>
        <pc:grpChg chg="mod">
          <ac:chgData name=" " userId="16e9bc068a9a693a" providerId="LiveId" clId="{B61F9972-61D1-4503-A8F8-5DD66DBFA027}" dt="2019-11-29T10:08:18.564" v="11948" actId="1076"/>
          <ac:grpSpMkLst>
            <pc:docMk/>
            <pc:sldMk cId="3046959063" sldId="273"/>
            <ac:grpSpMk id="17" creationId="{5B33EDF6-95EA-4636-8DF9-0B60B1AACB19}"/>
          </ac:grpSpMkLst>
        </pc:grpChg>
        <pc:grpChg chg="mod">
          <ac:chgData name=" " userId="16e9bc068a9a693a" providerId="LiveId" clId="{B61F9972-61D1-4503-A8F8-5DD66DBFA027}" dt="2019-11-29T10:08:33.004" v="11953" actId="1076"/>
          <ac:grpSpMkLst>
            <pc:docMk/>
            <pc:sldMk cId="3046959063" sldId="273"/>
            <ac:grpSpMk id="20" creationId="{19655CD5-0C73-4364-A5BB-88C4B64C3DDD}"/>
          </ac:grpSpMkLst>
        </pc:grpChg>
        <pc:grpChg chg="del">
          <ac:chgData name=" " userId="16e9bc068a9a693a" providerId="LiveId" clId="{B61F9972-61D1-4503-A8F8-5DD66DBFA027}" dt="2019-11-29T10:08:28.732" v="11950" actId="478"/>
          <ac:grpSpMkLst>
            <pc:docMk/>
            <pc:sldMk cId="3046959063" sldId="273"/>
            <ac:grpSpMk id="23" creationId="{B1F0003D-6941-4056-8EB5-5B0EFE01120D}"/>
          </ac:grpSpMkLst>
        </pc:grpChg>
        <pc:grpChg chg="del">
          <ac:chgData name=" " userId="16e9bc068a9a693a" providerId="LiveId" clId="{B61F9972-61D1-4503-A8F8-5DD66DBFA027}" dt="2019-11-29T10:08:29.780" v="11951" actId="478"/>
          <ac:grpSpMkLst>
            <pc:docMk/>
            <pc:sldMk cId="3046959063" sldId="273"/>
            <ac:grpSpMk id="26" creationId="{9C3768FF-4EDD-4566-BCA1-4FCCF8390F68}"/>
          </ac:grpSpMkLst>
        </pc:grpChg>
        <pc:grpChg chg="del">
          <ac:chgData name=" " userId="16e9bc068a9a693a" providerId="LiveId" clId="{B61F9972-61D1-4503-A8F8-5DD66DBFA027}" dt="2019-11-29T10:08:30.668" v="11952" actId="478"/>
          <ac:grpSpMkLst>
            <pc:docMk/>
            <pc:sldMk cId="3046959063" sldId="273"/>
            <ac:grpSpMk id="32" creationId="{04160F48-4FFD-45C2-9244-B8BE9EDD4FB9}"/>
          </ac:grpSpMkLst>
        </pc:grpChg>
        <pc:grpChg chg="mod">
          <ac:chgData name=" " userId="16e9bc068a9a693a" providerId="LiveId" clId="{B61F9972-61D1-4503-A8F8-5DD66DBFA027}" dt="2019-11-29T10:08:14.548" v="11946" actId="1076"/>
          <ac:grpSpMkLst>
            <pc:docMk/>
            <pc:sldMk cId="3046959063" sldId="273"/>
            <ac:grpSpMk id="35" creationId="{491D4E82-9810-4BC0-AEB0-6EB2128A1D0F}"/>
          </ac:grpSpMkLst>
        </pc:grpChg>
        <pc:graphicFrameChg chg="mod modGraphic">
          <ac:chgData name=" " userId="16e9bc068a9a693a" providerId="LiveId" clId="{B61F9972-61D1-4503-A8F8-5DD66DBFA027}" dt="2019-11-29T10:22:11.252" v="12076"/>
          <ac:graphicFrameMkLst>
            <pc:docMk/>
            <pc:sldMk cId="3046959063" sldId="273"/>
            <ac:graphicFrameMk id="12" creationId="{9964C0AD-9228-4897-BF19-6CCEAA5FB41B}"/>
          </ac:graphicFrameMkLst>
        </pc:graphicFrameChg>
        <pc:picChg chg="del">
          <ac:chgData name=" " userId="16e9bc068a9a693a" providerId="LiveId" clId="{B61F9972-61D1-4503-A8F8-5DD66DBFA027}" dt="2019-11-29T09:16:39.588" v="10906" actId="478"/>
          <ac:picMkLst>
            <pc:docMk/>
            <pc:sldMk cId="3046959063" sldId="273"/>
            <ac:picMk id="2" creationId="{D0F5E381-796E-4A46-B089-1B07F17A23F7}"/>
          </ac:picMkLst>
        </pc:picChg>
        <pc:picChg chg="mod ord">
          <ac:chgData name=" " userId="16e9bc068a9a693a" providerId="LiveId" clId="{B61F9972-61D1-4503-A8F8-5DD66DBFA027}" dt="2019-11-29T09:16:37.276" v="10905" actId="167"/>
          <ac:picMkLst>
            <pc:docMk/>
            <pc:sldMk cId="3046959063" sldId="273"/>
            <ac:picMk id="7" creationId="{CBDD328B-D994-4FBD-9423-E27D20DE96E8}"/>
          </ac:picMkLst>
        </pc:picChg>
        <pc:cxnChg chg="mod">
          <ac:chgData name=" " userId="16e9bc068a9a693a" providerId="LiveId" clId="{B61F9972-61D1-4503-A8F8-5DD66DBFA027}" dt="2019-11-29T10:08:25.811" v="11949" actId="14100"/>
          <ac:cxnSpMkLst>
            <pc:docMk/>
            <pc:sldMk cId="3046959063" sldId="273"/>
            <ac:cxnSpMk id="18" creationId="{287CA131-CC7C-4463-BEDE-C52B41105632}"/>
          </ac:cxnSpMkLst>
        </pc:cxnChg>
        <pc:cxnChg chg="mod">
          <ac:chgData name=" " userId="16e9bc068a9a693a" providerId="LiveId" clId="{B61F9972-61D1-4503-A8F8-5DD66DBFA027}" dt="2019-11-29T10:08:37.931" v="11954" actId="14100"/>
          <ac:cxnSpMkLst>
            <pc:docMk/>
            <pc:sldMk cId="3046959063" sldId="273"/>
            <ac:cxnSpMk id="21" creationId="{6EE03579-736E-4170-935D-720F22AE73DD}"/>
          </ac:cxnSpMkLst>
        </pc:cxnChg>
        <pc:cxnChg chg="mod">
          <ac:chgData name=" " userId="16e9bc068a9a693a" providerId="LiveId" clId="{B61F9972-61D1-4503-A8F8-5DD66DBFA027}" dt="2019-11-29T10:08:28.732" v="11950" actId="478"/>
          <ac:cxnSpMkLst>
            <pc:docMk/>
            <pc:sldMk cId="3046959063" sldId="273"/>
            <ac:cxnSpMk id="24" creationId="{0881BC82-3BC5-4D2E-95A8-19D56FC51293}"/>
          </ac:cxnSpMkLst>
        </pc:cxnChg>
        <pc:cxnChg chg="mod">
          <ac:chgData name=" " userId="16e9bc068a9a693a" providerId="LiveId" clId="{B61F9972-61D1-4503-A8F8-5DD66DBFA027}" dt="2019-11-29T10:08:29.780" v="11951" actId="478"/>
          <ac:cxnSpMkLst>
            <pc:docMk/>
            <pc:sldMk cId="3046959063" sldId="273"/>
            <ac:cxnSpMk id="27" creationId="{D8F48E05-375E-48FA-97C6-72DF0B285B92}"/>
          </ac:cxnSpMkLst>
        </pc:cxnChg>
        <pc:cxnChg chg="mod">
          <ac:chgData name=" " userId="16e9bc068a9a693a" providerId="LiveId" clId="{B61F9972-61D1-4503-A8F8-5DD66DBFA027}" dt="2019-11-29T10:08:30.668" v="11952" actId="478"/>
          <ac:cxnSpMkLst>
            <pc:docMk/>
            <pc:sldMk cId="3046959063" sldId="273"/>
            <ac:cxnSpMk id="33" creationId="{BAF1FF25-1BF4-4F04-84FB-8A4005AF83FA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6AAC30FD-F083-4AAE-BB37-F249FB1C65F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E374C61-1141-45D2-9AD4-D6E6943AD63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7CE590-96B8-4C3C-9927-433CA72C6240}" type="datetimeFigureOut">
              <a:rPr kumimoji="1" lang="ja-JP" altLang="en-US" smtClean="0"/>
              <a:t>2019/12/13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8EC7A86-A72B-4701-9EA7-345080D5E92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900BBC6-F714-45F4-B20B-B1057839975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9B443C-AE83-42B2-8181-984B917D07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125661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C65EEE-BEAF-427D-AE25-06EC2CFB50D5}" type="datetimeFigureOut">
              <a:rPr kumimoji="1" lang="ja-JP" altLang="en-US" smtClean="0"/>
              <a:t>2019/12/13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900363" y="857250"/>
            <a:ext cx="3343275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5FD81C-0CF9-4CA1-AD1E-58E72EC6C2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340107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3C66C-B3C3-484A-98CD-00498A357642}" type="datetime1">
              <a:rPr kumimoji="1" lang="ja-JP" altLang="en-US" smtClean="0"/>
              <a:t>2019/12/13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AA8CE-54C7-43C9-8B2E-2021B2B134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9657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94200-43E0-42E9-B7C5-DF0FD2FB166B}" type="datetime1">
              <a:rPr kumimoji="1" lang="ja-JP" altLang="en-US" smtClean="0"/>
              <a:t>2019/12/13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AA8CE-54C7-43C9-8B2E-2021B2B134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2111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9D3A4-1C1D-494F-BF50-AAEDF78741A5}" type="datetime1">
              <a:rPr kumimoji="1" lang="ja-JP" altLang="en-US" smtClean="0"/>
              <a:t>2019/12/13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AA8CE-54C7-43C9-8B2E-2021B2B134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2718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CB8E1-3954-4AFA-AEE6-D5FF834975D4}" type="datetime1">
              <a:rPr kumimoji="1" lang="ja-JP" altLang="en-US" smtClean="0"/>
              <a:t>2019/12/13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AA8CE-54C7-43C9-8B2E-2021B2B134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3468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5E726-4A52-471B-B594-A157DA337C7E}" type="datetime1">
              <a:rPr kumimoji="1" lang="ja-JP" altLang="en-US" smtClean="0"/>
              <a:t>2019/12/13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AA8CE-54C7-43C9-8B2E-2021B2B134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6055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4006D-A5E7-4259-BCDA-B226D152E567}" type="datetime1">
              <a:rPr kumimoji="1" lang="ja-JP" altLang="en-US" smtClean="0"/>
              <a:t>2019/12/13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AA8CE-54C7-43C9-8B2E-2021B2B134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430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81636-6645-427F-8B6F-A3E960DC4BA4}" type="datetime1">
              <a:rPr kumimoji="1" lang="ja-JP" altLang="en-US" smtClean="0"/>
              <a:t>2019/12/13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AA8CE-54C7-43C9-8B2E-2021B2B134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7247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DD1FE-0C2D-4C42-A277-3A330A7A6EC6}" type="datetime1">
              <a:rPr kumimoji="1" lang="ja-JP" altLang="en-US" smtClean="0"/>
              <a:t>2019/12/13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AA8CE-54C7-43C9-8B2E-2021B2B134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2360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267AA-C915-4267-A55E-C8BBAA8755C0}" type="datetime1">
              <a:rPr kumimoji="1" lang="ja-JP" altLang="en-US" smtClean="0"/>
              <a:t>2019/12/13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AA8CE-54C7-43C9-8B2E-2021B2B134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5049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DF4E5-3043-4A1D-A804-16511F9F6584}" type="datetime1">
              <a:rPr kumimoji="1" lang="ja-JP" altLang="en-US" smtClean="0"/>
              <a:t>2019/12/13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AA8CE-54C7-43C9-8B2E-2021B2B134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5735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81A14-F7A8-40C9-85F6-C9AD3FD7E580}" type="datetime1">
              <a:rPr kumimoji="1" lang="ja-JP" altLang="en-US" smtClean="0"/>
              <a:t>2019/12/13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AA8CE-54C7-43C9-8B2E-2021B2B134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8656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788EEC-BEF9-4D31-A896-0D248D3F8D8A}" type="datetime1">
              <a:rPr kumimoji="1" lang="ja-JP" altLang="en-US" smtClean="0"/>
              <a:t>2019/12/13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0AA8CE-54C7-43C9-8B2E-2021B2B134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8970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 7">
            <a:extLst>
              <a:ext uri="{FF2B5EF4-FFF2-40B4-BE49-F238E27FC236}">
                <a16:creationId xmlns:a16="http://schemas.microsoft.com/office/drawing/2014/main" id="{8C38AE4A-3489-4D0A-8DB4-411E4DD041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3849947"/>
              </p:ext>
            </p:extLst>
          </p:nvPr>
        </p:nvGraphicFramePr>
        <p:xfrm>
          <a:off x="582170" y="861124"/>
          <a:ext cx="6371585" cy="22631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393">
                  <a:extLst>
                    <a:ext uri="{9D8B030D-6E8A-4147-A177-3AD203B41FA5}">
                      <a16:colId xmlns:a16="http://schemas.microsoft.com/office/drawing/2014/main" val="2274898723"/>
                    </a:ext>
                  </a:extLst>
                </a:gridCol>
                <a:gridCol w="2616518">
                  <a:extLst>
                    <a:ext uri="{9D8B030D-6E8A-4147-A177-3AD203B41FA5}">
                      <a16:colId xmlns:a16="http://schemas.microsoft.com/office/drawing/2014/main" val="3224386025"/>
                    </a:ext>
                  </a:extLst>
                </a:gridCol>
                <a:gridCol w="2773674">
                  <a:extLst>
                    <a:ext uri="{9D8B030D-6E8A-4147-A177-3AD203B41FA5}">
                      <a16:colId xmlns:a16="http://schemas.microsoft.com/office/drawing/2014/main" val="253524202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更新日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主な内容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備考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5926113"/>
                  </a:ext>
                </a:extLst>
              </a:tr>
              <a:tr h="211158">
                <a:tc>
                  <a:txBody>
                    <a:bodyPr/>
                    <a:lstStyle/>
                    <a:p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2019.12.13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書類作成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79165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 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3845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227379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287743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86615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729599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444605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44210"/>
                  </a:ext>
                </a:extLst>
              </a:tr>
            </a:tbl>
          </a:graphicData>
        </a:graphic>
      </p:graphicFrame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042AAAEB-DEC2-4DD7-8D22-2A5D552C385A}"/>
              </a:ext>
            </a:extLst>
          </p:cNvPr>
          <p:cNvSpPr txBox="1"/>
          <p:nvPr/>
        </p:nvSpPr>
        <p:spPr>
          <a:xfrm>
            <a:off x="17674" y="108237"/>
            <a:ext cx="23391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■ブートキャンプについて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27156C2D-371D-4518-AF20-FC6C1DF8E1BD}"/>
              </a:ext>
            </a:extLst>
          </p:cNvPr>
          <p:cNvSpPr txBox="1"/>
          <p:nvPr/>
        </p:nvSpPr>
        <p:spPr>
          <a:xfrm>
            <a:off x="415419" y="538799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●更新履歴</a:t>
            </a:r>
          </a:p>
        </p:txBody>
      </p:sp>
      <p:sp>
        <p:nvSpPr>
          <p:cNvPr id="6" name="スライド番号プレースホルダー 3">
            <a:extLst>
              <a:ext uri="{FF2B5EF4-FFF2-40B4-BE49-F238E27FC236}">
                <a16:creationId xmlns:a16="http://schemas.microsoft.com/office/drawing/2014/main" id="{BD682EFC-222C-4E82-9696-814D7580CBD0}"/>
              </a:ext>
            </a:extLst>
          </p:cNvPr>
          <p:cNvSpPr txBox="1">
            <a:spLocks/>
          </p:cNvSpPr>
          <p:nvPr/>
        </p:nvSpPr>
        <p:spPr>
          <a:xfrm>
            <a:off x="7465064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0AA8CE-54C7-43C9-8B2E-2021B2B13473}" type="slidenum">
              <a:rPr kumimoji="1" lang="ja-JP" altLang="en-US" smtClean="0">
                <a:latin typeface="メイリオ" panose="020B0604030504040204" pitchFamily="50" charset="-128"/>
                <a:ea typeface="メイリオ" panose="020B0604030504040204" pitchFamily="50" charset="-128"/>
              </a:rPr>
              <a:pPr/>
              <a:t>1</a:t>
            </a:fld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" name="フッター プレースホルダー 68">
            <a:extLst>
              <a:ext uri="{FF2B5EF4-FFF2-40B4-BE49-F238E27FC236}">
                <a16:creationId xmlns:a16="http://schemas.microsoft.com/office/drawing/2014/main" id="{D5AEF64B-3335-47EA-B74C-0EC3E4B90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4"/>
            <a:ext cx="3086100" cy="365125"/>
          </a:xfrm>
        </p:spPr>
        <p:txBody>
          <a:bodyPr/>
          <a:lstStyle/>
          <a:p>
            <a:pPr algn="l"/>
            <a:r>
              <a:rPr kumimoji="1" lang="en-US" altLang="ja-JP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CONFIDENTIAL</a:t>
            </a:r>
            <a:endParaRPr kumimoji="1" lang="ja-JP" altLang="en-US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72729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5305FF3-9B15-417C-A4A1-CA2680F28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AA8CE-54C7-43C9-8B2E-2021B2B13473}" type="slidenum">
              <a:rPr kumimoji="1" lang="ja-JP" altLang="en-US" smtClean="0"/>
              <a:t>2</a:t>
            </a:fld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8E3BB26-0E68-488D-9C66-210320F33774}"/>
              </a:ext>
            </a:extLst>
          </p:cNvPr>
          <p:cNvSpPr txBox="1"/>
          <p:nvPr/>
        </p:nvSpPr>
        <p:spPr>
          <a:xfrm>
            <a:off x="415419" y="538799"/>
            <a:ext cx="723275" cy="307777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kumimoji="1" lang="ja-JP" altLang="en-US" sz="1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●概要</a:t>
            </a:r>
            <a:endParaRPr kumimoji="1" lang="en-US" altLang="ja-JP" sz="14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185B94D-A685-44A7-95E8-028F93FDBFDD}"/>
              </a:ext>
            </a:extLst>
          </p:cNvPr>
          <p:cNvSpPr txBox="1"/>
          <p:nvPr/>
        </p:nvSpPr>
        <p:spPr>
          <a:xfrm>
            <a:off x="601370" y="853759"/>
            <a:ext cx="6394743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キャラクターを選択し、そのキャラクターが腕立て伏せを行う簡単なタイミングゲームを用意する。</a:t>
            </a:r>
            <a:endParaRPr lang="en-US" altLang="ja-JP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時間制限などはなく、ユーザーの操作でのみ終了となる。</a:t>
            </a:r>
            <a:endParaRPr lang="en-US" altLang="ja-JP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F269CC3-D433-4985-873D-BBEF5AB32E00}"/>
              </a:ext>
            </a:extLst>
          </p:cNvPr>
          <p:cNvSpPr txBox="1"/>
          <p:nvPr/>
        </p:nvSpPr>
        <p:spPr>
          <a:xfrm>
            <a:off x="17674" y="108237"/>
            <a:ext cx="23391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■ブートキャンプについて</a:t>
            </a:r>
          </a:p>
        </p:txBody>
      </p:sp>
      <p:sp>
        <p:nvSpPr>
          <p:cNvPr id="8" name="フッター プレースホルダー 68">
            <a:extLst>
              <a:ext uri="{FF2B5EF4-FFF2-40B4-BE49-F238E27FC236}">
                <a16:creationId xmlns:a16="http://schemas.microsoft.com/office/drawing/2014/main" id="{40C19121-068B-43D3-B814-DA36ADE21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4"/>
            <a:ext cx="3086100" cy="365125"/>
          </a:xfrm>
        </p:spPr>
        <p:txBody>
          <a:bodyPr/>
          <a:lstStyle/>
          <a:p>
            <a:pPr algn="l"/>
            <a:r>
              <a:rPr kumimoji="1" lang="en-US" altLang="ja-JP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CONFIDENTIAL</a:t>
            </a:r>
            <a:endParaRPr kumimoji="1" lang="ja-JP" altLang="en-US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2BEAB2EC-475A-4EC8-8732-6B41AD891AE7}"/>
              </a:ext>
            </a:extLst>
          </p:cNvPr>
          <p:cNvSpPr txBox="1"/>
          <p:nvPr/>
        </p:nvSpPr>
        <p:spPr>
          <a:xfrm>
            <a:off x="598121" y="1691614"/>
            <a:ext cx="4031873" cy="400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報酬は基本回数に応じてゴールドや怪獣エネルギーなどを与える。</a:t>
            </a:r>
            <a:endParaRPr lang="en-US" altLang="ja-JP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※</a:t>
            </a:r>
            <a:r>
              <a:rPr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数値とアイテムは要調整</a:t>
            </a:r>
            <a:endParaRPr lang="en-US" altLang="ja-JP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aphicFrame>
        <p:nvGraphicFramePr>
          <p:cNvPr id="13" name="表 13">
            <a:extLst>
              <a:ext uri="{FF2B5EF4-FFF2-40B4-BE49-F238E27FC236}">
                <a16:creationId xmlns:a16="http://schemas.microsoft.com/office/drawing/2014/main" id="{650AF928-3DDC-420A-8C79-E12BE542E8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7295704"/>
              </p:ext>
            </p:extLst>
          </p:nvPr>
        </p:nvGraphicFramePr>
        <p:xfrm>
          <a:off x="598121" y="2129359"/>
          <a:ext cx="2990744" cy="403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5070">
                  <a:extLst>
                    <a:ext uri="{9D8B030D-6E8A-4147-A177-3AD203B41FA5}">
                      <a16:colId xmlns:a16="http://schemas.microsoft.com/office/drawing/2014/main" val="2862756586"/>
                    </a:ext>
                  </a:extLst>
                </a:gridCol>
                <a:gridCol w="1845674">
                  <a:extLst>
                    <a:ext uri="{9D8B030D-6E8A-4147-A177-3AD203B41FA5}">
                      <a16:colId xmlns:a16="http://schemas.microsoft.com/office/drawing/2014/main" val="1575036316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回数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報酬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3834368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0-20</a:t>
                      </a:r>
                      <a:endParaRPr kumimoji="1" lang="ja-JP" altLang="en-US" sz="12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100</a:t>
                      </a:r>
                      <a:r>
                        <a:rPr kumimoji="1" lang="ja-JP" altLang="en-US" sz="12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ゴールド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38263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21-50</a:t>
                      </a:r>
                      <a:endParaRPr kumimoji="1" lang="ja-JP" altLang="en-US" sz="12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100</a:t>
                      </a:r>
                      <a:r>
                        <a:rPr kumimoji="1" lang="ja-JP" altLang="en-US" sz="12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怪獣エネルギー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730650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51-100</a:t>
                      </a:r>
                      <a:endParaRPr kumimoji="1" lang="ja-JP" altLang="en-US" sz="12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200</a:t>
                      </a:r>
                      <a:r>
                        <a:rPr kumimoji="1" lang="ja-JP" altLang="en-US" sz="12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ゴールド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745310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101-150</a:t>
                      </a:r>
                      <a:endParaRPr kumimoji="1" lang="ja-JP" altLang="en-US" sz="12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200</a:t>
                      </a:r>
                      <a:r>
                        <a:rPr kumimoji="1" lang="ja-JP" altLang="en-US" sz="12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怪獣エネルギー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330837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151-200</a:t>
                      </a:r>
                      <a:endParaRPr kumimoji="1" lang="ja-JP" altLang="en-US" sz="12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300</a:t>
                      </a:r>
                      <a:r>
                        <a:rPr kumimoji="1" lang="ja-JP" altLang="en-US" sz="12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ゴールド</a:t>
                      </a:r>
                      <a:endParaRPr kumimoji="1" lang="en-US" altLang="ja-JP" sz="12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algn="l"/>
                      <a:r>
                        <a:rPr kumimoji="1" lang="en-US" altLang="ja-JP" sz="12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300</a:t>
                      </a:r>
                      <a:r>
                        <a:rPr kumimoji="1" lang="ja-JP" altLang="en-US" sz="12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怪獣エネルギー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4277479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201-250</a:t>
                      </a:r>
                      <a:endParaRPr kumimoji="1" lang="ja-JP" altLang="en-US" sz="12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500</a:t>
                      </a:r>
                      <a:r>
                        <a:rPr kumimoji="1" lang="ja-JP" altLang="en-US" sz="12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ゴールド</a:t>
                      </a:r>
                      <a:endParaRPr kumimoji="1" lang="en-US" altLang="ja-JP" sz="12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algn="l"/>
                      <a:r>
                        <a:rPr kumimoji="1" lang="en-US" altLang="ja-JP" sz="12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500</a:t>
                      </a:r>
                      <a:r>
                        <a:rPr kumimoji="1" lang="ja-JP" altLang="en-US" sz="12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怪獣エネルギー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790844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251-300</a:t>
                      </a:r>
                      <a:endParaRPr kumimoji="1" lang="ja-JP" altLang="en-US" sz="12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750</a:t>
                      </a:r>
                      <a:r>
                        <a:rPr kumimoji="1" lang="ja-JP" altLang="en-US" sz="12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ゴールド</a:t>
                      </a:r>
                      <a:endParaRPr kumimoji="1" lang="en-US" altLang="ja-JP" sz="12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algn="l"/>
                      <a:r>
                        <a:rPr kumimoji="1" lang="en-US" altLang="ja-JP" sz="12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750</a:t>
                      </a:r>
                      <a:r>
                        <a:rPr kumimoji="1" lang="ja-JP" altLang="en-US" sz="12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怪獣エネルギー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944196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301-350</a:t>
                      </a:r>
                      <a:endParaRPr kumimoji="1" lang="ja-JP" altLang="en-US" sz="12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1000</a:t>
                      </a:r>
                      <a:r>
                        <a:rPr kumimoji="1" lang="ja-JP" altLang="en-US" sz="12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ゴールド</a:t>
                      </a:r>
                      <a:endParaRPr kumimoji="1" lang="en-US" altLang="ja-JP" sz="12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algn="l"/>
                      <a:r>
                        <a:rPr kumimoji="1" lang="en-US" altLang="ja-JP" sz="12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1000</a:t>
                      </a:r>
                      <a:r>
                        <a:rPr kumimoji="1" lang="ja-JP" altLang="en-US" sz="12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怪獣エネルギー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8456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351-</a:t>
                      </a:r>
                      <a:endParaRPr kumimoji="1" lang="ja-JP" altLang="en-US" sz="12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1500</a:t>
                      </a:r>
                      <a:r>
                        <a:rPr kumimoji="1" lang="ja-JP" altLang="en-US" sz="12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ゴールド</a:t>
                      </a:r>
                      <a:endParaRPr kumimoji="1" lang="en-US" altLang="ja-JP" sz="12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algn="l"/>
                      <a:r>
                        <a:rPr kumimoji="1" lang="en-US" altLang="ja-JP" sz="12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1500</a:t>
                      </a:r>
                      <a:r>
                        <a:rPr kumimoji="1" lang="ja-JP" altLang="en-US" sz="12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怪獣エネルギー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7494849"/>
                  </a:ext>
                </a:extLst>
              </a:tr>
            </a:tbl>
          </a:graphicData>
        </a:graphic>
      </p:graphicFrame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E1CA1F9F-B6B1-4052-8BAE-DDD9063AA08C}"/>
              </a:ext>
            </a:extLst>
          </p:cNvPr>
          <p:cNvSpPr txBox="1"/>
          <p:nvPr/>
        </p:nvSpPr>
        <p:spPr>
          <a:xfrm>
            <a:off x="3685647" y="5906949"/>
            <a:ext cx="5262979" cy="430887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ja-JP" sz="11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※</a:t>
            </a:r>
            <a:r>
              <a:rPr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351</a:t>
            </a:r>
            <a:r>
              <a:rPr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回以上は</a:t>
            </a:r>
            <a:r>
              <a:rPr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50</a:t>
            </a:r>
            <a:r>
              <a:rPr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回ごとに報酬のゴールドとエネルギーを</a:t>
            </a:r>
            <a:r>
              <a:rPr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500</a:t>
            </a:r>
            <a:r>
              <a:rPr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ずつ加算していく</a:t>
            </a:r>
            <a:endParaRPr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en-US" altLang="ja-JP" sz="11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※</a:t>
            </a:r>
            <a:r>
              <a:rPr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上限回数</a:t>
            </a:r>
            <a:r>
              <a:rPr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9999</a:t>
            </a:r>
            <a:r>
              <a:rPr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、上限報酬</a:t>
            </a:r>
            <a:r>
              <a:rPr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99999</a:t>
            </a:r>
            <a:r>
              <a:rPr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を想定</a:t>
            </a:r>
            <a:endParaRPr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04A032AB-3E31-4701-A19C-D636EADE3646}"/>
              </a:ext>
            </a:extLst>
          </p:cNvPr>
          <p:cNvSpPr txBox="1"/>
          <p:nvPr/>
        </p:nvSpPr>
        <p:spPr>
          <a:xfrm>
            <a:off x="415418" y="1383837"/>
            <a:ext cx="1441420" cy="307777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kumimoji="1" lang="ja-JP" altLang="en-US" sz="1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●報酬について</a:t>
            </a:r>
            <a:endParaRPr kumimoji="1" lang="en-US" altLang="ja-JP" sz="14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92752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5305FF3-9B15-417C-A4A1-CA2680F28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AA8CE-54C7-43C9-8B2E-2021B2B13473}" type="slidenum">
              <a:rPr kumimoji="1" lang="ja-JP" altLang="en-US" smtClean="0"/>
              <a:t>3</a:t>
            </a:fld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8E3BB26-0E68-488D-9C66-210320F33774}"/>
              </a:ext>
            </a:extLst>
          </p:cNvPr>
          <p:cNvSpPr txBox="1"/>
          <p:nvPr/>
        </p:nvSpPr>
        <p:spPr>
          <a:xfrm>
            <a:off x="415419" y="538799"/>
            <a:ext cx="1082348" cy="307777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kumimoji="1" lang="ja-JP" altLang="en-US" sz="1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●操作方法</a:t>
            </a:r>
            <a:endParaRPr kumimoji="1" lang="en-US" altLang="ja-JP" sz="14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185B94D-A685-44A7-95E8-028F93FDBFDD}"/>
              </a:ext>
            </a:extLst>
          </p:cNvPr>
          <p:cNvSpPr txBox="1"/>
          <p:nvPr/>
        </p:nvSpPr>
        <p:spPr>
          <a:xfrm>
            <a:off x="601370" y="853759"/>
            <a:ext cx="6394743" cy="261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画面右から流れてくるノーツに合わせてボタンをタップさせる。</a:t>
            </a:r>
            <a:endParaRPr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F269CC3-D433-4985-873D-BBEF5AB32E00}"/>
              </a:ext>
            </a:extLst>
          </p:cNvPr>
          <p:cNvSpPr txBox="1"/>
          <p:nvPr/>
        </p:nvSpPr>
        <p:spPr>
          <a:xfrm>
            <a:off x="17674" y="108237"/>
            <a:ext cx="23391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■ブートキャンプについて</a:t>
            </a:r>
          </a:p>
        </p:txBody>
      </p:sp>
      <p:sp>
        <p:nvSpPr>
          <p:cNvPr id="8" name="フッター プレースホルダー 68">
            <a:extLst>
              <a:ext uri="{FF2B5EF4-FFF2-40B4-BE49-F238E27FC236}">
                <a16:creationId xmlns:a16="http://schemas.microsoft.com/office/drawing/2014/main" id="{40C19121-068B-43D3-B814-DA36ADE21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4"/>
            <a:ext cx="3086100" cy="365125"/>
          </a:xfrm>
        </p:spPr>
        <p:txBody>
          <a:bodyPr/>
          <a:lstStyle/>
          <a:p>
            <a:pPr algn="l"/>
            <a:r>
              <a:rPr kumimoji="1" lang="en-US" altLang="ja-JP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CONFIDENTIAL</a:t>
            </a:r>
            <a:endParaRPr kumimoji="1" lang="ja-JP" altLang="en-US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2F11BE9-DA89-4500-B4C7-1711FEA7F602}"/>
              </a:ext>
            </a:extLst>
          </p:cNvPr>
          <p:cNvSpPr txBox="1"/>
          <p:nvPr/>
        </p:nvSpPr>
        <p:spPr>
          <a:xfrm>
            <a:off x="598121" y="2203948"/>
            <a:ext cx="2185214" cy="276999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kumimoji="1" lang="ja-JP" altLang="en-US" sz="1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・タイミングの判定について</a:t>
            </a:r>
            <a:endParaRPr kumimoji="1" lang="en-US" altLang="ja-JP" sz="12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2BEAB2EC-475A-4EC8-8732-6B41AD891AE7}"/>
              </a:ext>
            </a:extLst>
          </p:cNvPr>
          <p:cNvSpPr txBox="1"/>
          <p:nvPr/>
        </p:nvSpPr>
        <p:spPr>
          <a:xfrm>
            <a:off x="829916" y="2487891"/>
            <a:ext cx="4780476" cy="246221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パーフェクトのタイミングから</a:t>
            </a:r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+-0.1</a:t>
            </a:r>
            <a:r>
              <a:rPr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秒ずれるとミス判定とする。　</a:t>
            </a:r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※</a:t>
            </a:r>
            <a:r>
              <a:rPr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要調整</a:t>
            </a:r>
            <a:endParaRPr lang="en-US" altLang="ja-JP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0A031FC6-7DB0-46CC-B0EF-4E1C9C84A88B}"/>
              </a:ext>
            </a:extLst>
          </p:cNvPr>
          <p:cNvSpPr txBox="1"/>
          <p:nvPr/>
        </p:nvSpPr>
        <p:spPr>
          <a:xfrm>
            <a:off x="412170" y="2848372"/>
            <a:ext cx="1082348" cy="307777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kumimoji="1" lang="ja-JP" altLang="en-US" sz="1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●終了条件</a:t>
            </a:r>
            <a:endParaRPr kumimoji="1" lang="en-US" altLang="ja-JP" sz="14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6F2B3871-7144-4039-A74B-C5846046D481}"/>
              </a:ext>
            </a:extLst>
          </p:cNvPr>
          <p:cNvSpPr txBox="1"/>
          <p:nvPr/>
        </p:nvSpPr>
        <p:spPr>
          <a:xfrm>
            <a:off x="589052" y="3163318"/>
            <a:ext cx="6394743" cy="261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ユーザーが</a:t>
            </a:r>
            <a:r>
              <a:rPr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3</a:t>
            </a:r>
            <a:r>
              <a:rPr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回ミスをすると終了し、結果画面に遷移させる。</a:t>
            </a:r>
            <a:endParaRPr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67F880EE-DA21-419B-A7ED-B3F8B77BCA57}"/>
              </a:ext>
            </a:extLst>
          </p:cNvPr>
          <p:cNvSpPr txBox="1"/>
          <p:nvPr/>
        </p:nvSpPr>
        <p:spPr>
          <a:xfrm>
            <a:off x="598121" y="3446855"/>
            <a:ext cx="954107" cy="276999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kumimoji="1" lang="ja-JP" altLang="en-US" sz="1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・リタイア</a:t>
            </a:r>
            <a:endParaRPr kumimoji="1" lang="en-US" altLang="ja-JP" sz="12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42AF92C3-9E41-4725-83C8-889D7200DE39}"/>
              </a:ext>
            </a:extLst>
          </p:cNvPr>
          <p:cNvSpPr txBox="1"/>
          <p:nvPr/>
        </p:nvSpPr>
        <p:spPr>
          <a:xfrm>
            <a:off x="829916" y="3730798"/>
            <a:ext cx="5698996" cy="246221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一時停止画面から途中でリタイアした場合、結果画面に遷移させ、その回数分の報酬を与える。</a:t>
            </a:r>
            <a:endParaRPr lang="en-US" altLang="ja-JP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DB2D8E9E-DBDC-42B8-A494-589561F21631}"/>
              </a:ext>
            </a:extLst>
          </p:cNvPr>
          <p:cNvGrpSpPr/>
          <p:nvPr/>
        </p:nvGrpSpPr>
        <p:grpSpPr>
          <a:xfrm>
            <a:off x="589052" y="1246011"/>
            <a:ext cx="2387075" cy="772881"/>
            <a:chOff x="412170" y="1515781"/>
            <a:chExt cx="2387075" cy="772881"/>
          </a:xfrm>
        </p:grpSpPr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19401817-C9BD-4089-825A-CFE4BC6CF7DA}"/>
                </a:ext>
              </a:extLst>
            </p:cNvPr>
            <p:cNvSpPr/>
            <p:nvPr/>
          </p:nvSpPr>
          <p:spPr>
            <a:xfrm>
              <a:off x="412170" y="1515781"/>
              <a:ext cx="2185214" cy="77288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" name="楕円 1">
              <a:extLst>
                <a:ext uri="{FF2B5EF4-FFF2-40B4-BE49-F238E27FC236}">
                  <a16:creationId xmlns:a16="http://schemas.microsoft.com/office/drawing/2014/main" id="{C45DC996-792E-4E27-BF93-0ADF7E8681BE}"/>
                </a:ext>
              </a:extLst>
            </p:cNvPr>
            <p:cNvSpPr/>
            <p:nvPr/>
          </p:nvSpPr>
          <p:spPr>
            <a:xfrm>
              <a:off x="1185485" y="1602615"/>
              <a:ext cx="618066" cy="618066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5" name="楕円 14">
              <a:extLst>
                <a:ext uri="{FF2B5EF4-FFF2-40B4-BE49-F238E27FC236}">
                  <a16:creationId xmlns:a16="http://schemas.microsoft.com/office/drawing/2014/main" id="{2D331B82-8F9F-4959-A466-52A74A065DF6}"/>
                </a:ext>
              </a:extLst>
            </p:cNvPr>
            <p:cNvSpPr/>
            <p:nvPr/>
          </p:nvSpPr>
          <p:spPr>
            <a:xfrm>
              <a:off x="1868390" y="1704010"/>
              <a:ext cx="403723" cy="403723"/>
            </a:xfrm>
            <a:prstGeom prst="ellipse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9" name="楕円 18">
              <a:extLst>
                <a:ext uri="{FF2B5EF4-FFF2-40B4-BE49-F238E27FC236}">
                  <a16:creationId xmlns:a16="http://schemas.microsoft.com/office/drawing/2014/main" id="{7BEEF8A3-3850-44B4-88F6-C14589500285}"/>
                </a:ext>
              </a:extLst>
            </p:cNvPr>
            <p:cNvSpPr/>
            <p:nvPr/>
          </p:nvSpPr>
          <p:spPr>
            <a:xfrm>
              <a:off x="2395522" y="1694523"/>
              <a:ext cx="403723" cy="403723"/>
            </a:xfrm>
            <a:prstGeom prst="ellipse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</p:grp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CC1DE891-1101-41C5-92E8-2593E5AC3A64}"/>
              </a:ext>
            </a:extLst>
          </p:cNvPr>
          <p:cNvSpPr txBox="1"/>
          <p:nvPr/>
        </p:nvSpPr>
        <p:spPr>
          <a:xfrm>
            <a:off x="412170" y="4270321"/>
            <a:ext cx="3236784" cy="307777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kumimoji="1" lang="ja-JP" altLang="en-US" sz="1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●キャラクターのモーションについて</a:t>
            </a:r>
            <a:endParaRPr kumimoji="1" lang="en-US" altLang="ja-JP" sz="14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9FB249EE-AB94-429D-83E6-0631D39CC5AB}"/>
              </a:ext>
            </a:extLst>
          </p:cNvPr>
          <p:cNvSpPr txBox="1"/>
          <p:nvPr/>
        </p:nvSpPr>
        <p:spPr>
          <a:xfrm>
            <a:off x="829916" y="4578098"/>
            <a:ext cx="2364750" cy="246221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ja-JP" altLang="en-US" sz="1000">
                <a:latin typeface="メイリオ" panose="020B0604030504040204" pitchFamily="50" charset="-128"/>
                <a:ea typeface="メイリオ" panose="020B0604030504040204" pitchFamily="50" charset="-128"/>
              </a:rPr>
              <a:t>タップに合わせて腕立て伏せを行う。</a:t>
            </a:r>
            <a:endParaRPr lang="en-US" altLang="ja-JP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38922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5F79DAC2-AF03-4BDF-B7F5-AEF0B08391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5519" y="1029082"/>
            <a:ext cx="1399585" cy="2480897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E9E5685-80B1-45C5-B4E3-A65CA4505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65064" y="6356352"/>
            <a:ext cx="2228850" cy="365125"/>
          </a:xfrm>
        </p:spPr>
        <p:txBody>
          <a:bodyPr/>
          <a:lstStyle/>
          <a:p>
            <a:fld id="{7D0AA8CE-54C7-43C9-8B2E-2021B2B13473}" type="slidenum">
              <a:rPr kumimoji="1" lang="ja-JP" altLang="en-US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4</a:t>
            </a:fld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27156C2D-371D-4518-AF20-FC6C1DF8E1BD}"/>
              </a:ext>
            </a:extLst>
          </p:cNvPr>
          <p:cNvSpPr txBox="1"/>
          <p:nvPr/>
        </p:nvSpPr>
        <p:spPr>
          <a:xfrm>
            <a:off x="415419" y="538799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●画面遷移図</a:t>
            </a:r>
          </a:p>
        </p:txBody>
      </p: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8DB32014-C9F7-4604-BE05-E7900CB8F0C8}"/>
              </a:ext>
            </a:extLst>
          </p:cNvPr>
          <p:cNvSpPr txBox="1"/>
          <p:nvPr/>
        </p:nvSpPr>
        <p:spPr>
          <a:xfrm>
            <a:off x="17674" y="108237"/>
            <a:ext cx="23391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■ブートキャンプについて</a:t>
            </a:r>
          </a:p>
        </p:txBody>
      </p:sp>
      <p:sp>
        <p:nvSpPr>
          <p:cNvPr id="84" name="フッター プレースホルダー 68">
            <a:extLst>
              <a:ext uri="{FF2B5EF4-FFF2-40B4-BE49-F238E27FC236}">
                <a16:creationId xmlns:a16="http://schemas.microsoft.com/office/drawing/2014/main" id="{89F201AE-06F4-4FAF-B25B-7F7B069AC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4"/>
            <a:ext cx="3086100" cy="365125"/>
          </a:xfrm>
        </p:spPr>
        <p:txBody>
          <a:bodyPr/>
          <a:lstStyle/>
          <a:p>
            <a:pPr algn="l"/>
            <a:r>
              <a:rPr kumimoji="1" lang="en-US" altLang="ja-JP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CONFIDENTIAL</a:t>
            </a:r>
            <a:endParaRPr kumimoji="1" lang="ja-JP" altLang="en-US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BA63318B-13C8-43DF-9F72-AF508222BF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565" y="1015015"/>
            <a:ext cx="1399072" cy="2492204"/>
          </a:xfrm>
          <a:prstGeom prst="rect">
            <a:avLst/>
          </a:prstGeom>
        </p:spPr>
      </p:pic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022324AC-A568-461C-B3E0-8CC3B8A9A0A1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2188637" y="2261108"/>
            <a:ext cx="897462" cy="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線矢印コネクタ 151">
            <a:extLst>
              <a:ext uri="{FF2B5EF4-FFF2-40B4-BE49-F238E27FC236}">
                <a16:creationId xmlns:a16="http://schemas.microsoft.com/office/drawing/2014/main" id="{3F328F5B-DA1C-4952-A9B6-9E94A10BC716}"/>
              </a:ext>
            </a:extLst>
          </p:cNvPr>
          <p:cNvCxnSpPr>
            <a:cxnSpLocks/>
          </p:cNvCxnSpPr>
          <p:nvPr/>
        </p:nvCxnSpPr>
        <p:spPr>
          <a:xfrm>
            <a:off x="4485172" y="2261108"/>
            <a:ext cx="897462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図 14">
            <a:extLst>
              <a:ext uri="{FF2B5EF4-FFF2-40B4-BE49-F238E27FC236}">
                <a16:creationId xmlns:a16="http://schemas.microsoft.com/office/drawing/2014/main" id="{2AEA8993-8E5D-4A53-8267-9BBDB23E6D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9169" y="1014994"/>
            <a:ext cx="1408830" cy="2492228"/>
          </a:xfrm>
          <a:prstGeom prst="rect">
            <a:avLst/>
          </a:prstGeom>
        </p:spPr>
      </p:pic>
      <p:cxnSp>
        <p:nvCxnSpPr>
          <p:cNvPr id="155" name="直線矢印コネクタ 154">
            <a:extLst>
              <a:ext uri="{FF2B5EF4-FFF2-40B4-BE49-F238E27FC236}">
                <a16:creationId xmlns:a16="http://schemas.microsoft.com/office/drawing/2014/main" id="{F59C51A9-5876-4C86-85D8-7D589258D164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6781707" y="2261108"/>
            <a:ext cx="897462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正方形/長方形 155">
            <a:extLst>
              <a:ext uri="{FF2B5EF4-FFF2-40B4-BE49-F238E27FC236}">
                <a16:creationId xmlns:a16="http://schemas.microsoft.com/office/drawing/2014/main" id="{7AB74AFC-5F7D-4861-B623-4CF65C930B4D}"/>
              </a:ext>
            </a:extLst>
          </p:cNvPr>
          <p:cNvSpPr/>
          <p:nvPr/>
        </p:nvSpPr>
        <p:spPr>
          <a:xfrm>
            <a:off x="935103" y="3614941"/>
            <a:ext cx="110799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ja-JP" altLang="en-US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ふれあいトップ画面</a:t>
            </a:r>
            <a:endParaRPr kumimoji="1" lang="en-US" altLang="ja-JP" sz="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7" name="正方形/長方形 156">
            <a:extLst>
              <a:ext uri="{FF2B5EF4-FFF2-40B4-BE49-F238E27FC236}">
                <a16:creationId xmlns:a16="http://schemas.microsoft.com/office/drawing/2014/main" id="{15837538-1E60-4C1B-99F3-61EF1B507C94}"/>
              </a:ext>
            </a:extLst>
          </p:cNvPr>
          <p:cNvSpPr/>
          <p:nvPr/>
        </p:nvSpPr>
        <p:spPr>
          <a:xfrm>
            <a:off x="2961643" y="3614941"/>
            <a:ext cx="1645462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ja-JP" altLang="en-US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ブートキャンプキャラ選択画面</a:t>
            </a:r>
            <a:endParaRPr kumimoji="1" lang="en-US" altLang="ja-JP" sz="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8" name="正方形/長方形 157">
            <a:extLst>
              <a:ext uri="{FF2B5EF4-FFF2-40B4-BE49-F238E27FC236}">
                <a16:creationId xmlns:a16="http://schemas.microsoft.com/office/drawing/2014/main" id="{31E37EF3-4AF0-4F0C-8D03-5BD26CB455C3}"/>
              </a:ext>
            </a:extLst>
          </p:cNvPr>
          <p:cNvSpPr/>
          <p:nvPr/>
        </p:nvSpPr>
        <p:spPr>
          <a:xfrm>
            <a:off x="5528172" y="3614941"/>
            <a:ext cx="110799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ja-JP" altLang="en-US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ブートキャンプ画面</a:t>
            </a:r>
            <a:endParaRPr kumimoji="1" lang="en-US" altLang="ja-JP" sz="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9" name="正方形/長方形 158">
            <a:extLst>
              <a:ext uri="{FF2B5EF4-FFF2-40B4-BE49-F238E27FC236}">
                <a16:creationId xmlns:a16="http://schemas.microsoft.com/office/drawing/2014/main" id="{A4BA7682-80AD-486E-A4DA-3511C9CFD805}"/>
              </a:ext>
            </a:extLst>
          </p:cNvPr>
          <p:cNvSpPr/>
          <p:nvPr/>
        </p:nvSpPr>
        <p:spPr>
          <a:xfrm>
            <a:off x="7679169" y="3614941"/>
            <a:ext cx="140882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ja-JP" altLang="en-US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ブートキャンプ結果画面</a:t>
            </a:r>
            <a:endParaRPr kumimoji="1" lang="en-US" altLang="ja-JP" sz="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0" name="テキスト ボックス 159">
            <a:extLst>
              <a:ext uri="{FF2B5EF4-FFF2-40B4-BE49-F238E27FC236}">
                <a16:creationId xmlns:a16="http://schemas.microsoft.com/office/drawing/2014/main" id="{6914EDEF-1EB4-4282-AB0F-813EDE4D039A}"/>
              </a:ext>
            </a:extLst>
          </p:cNvPr>
          <p:cNvSpPr txBox="1"/>
          <p:nvPr/>
        </p:nvSpPr>
        <p:spPr>
          <a:xfrm>
            <a:off x="4458908" y="2007921"/>
            <a:ext cx="3764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FO</a:t>
            </a:r>
            <a:endParaRPr kumimoji="1" lang="ja-JP" altLang="en-US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1" name="正方形/長方形 160">
            <a:extLst>
              <a:ext uri="{FF2B5EF4-FFF2-40B4-BE49-F238E27FC236}">
                <a16:creationId xmlns:a16="http://schemas.microsoft.com/office/drawing/2014/main" id="{08DE9D5E-F410-4EFE-AC6A-132E626AA5C2}"/>
              </a:ext>
            </a:extLst>
          </p:cNvPr>
          <p:cNvSpPr/>
          <p:nvPr/>
        </p:nvSpPr>
        <p:spPr>
          <a:xfrm>
            <a:off x="5075662" y="2017686"/>
            <a:ext cx="37643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FI</a:t>
            </a:r>
            <a:endParaRPr lang="ja-JP" altLang="en-US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2" name="テキスト ボックス 161">
            <a:extLst>
              <a:ext uri="{FF2B5EF4-FFF2-40B4-BE49-F238E27FC236}">
                <a16:creationId xmlns:a16="http://schemas.microsoft.com/office/drawing/2014/main" id="{18C156BE-AB5F-490C-B517-FE3F1E514C33}"/>
              </a:ext>
            </a:extLst>
          </p:cNvPr>
          <p:cNvSpPr txBox="1"/>
          <p:nvPr/>
        </p:nvSpPr>
        <p:spPr>
          <a:xfrm>
            <a:off x="2177097" y="1992552"/>
            <a:ext cx="3764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FO</a:t>
            </a:r>
            <a:endParaRPr kumimoji="1" lang="ja-JP" altLang="en-US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3" name="正方形/長方形 162">
            <a:extLst>
              <a:ext uri="{FF2B5EF4-FFF2-40B4-BE49-F238E27FC236}">
                <a16:creationId xmlns:a16="http://schemas.microsoft.com/office/drawing/2014/main" id="{A016177D-64BB-484A-918A-6D0DC9BFC135}"/>
              </a:ext>
            </a:extLst>
          </p:cNvPr>
          <p:cNvSpPr/>
          <p:nvPr/>
        </p:nvSpPr>
        <p:spPr>
          <a:xfrm>
            <a:off x="2793851" y="2002317"/>
            <a:ext cx="37643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FI</a:t>
            </a:r>
            <a:endParaRPr lang="ja-JP" altLang="en-US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29" name="図 28">
            <a:extLst>
              <a:ext uri="{FF2B5EF4-FFF2-40B4-BE49-F238E27FC236}">
                <a16:creationId xmlns:a16="http://schemas.microsoft.com/office/drawing/2014/main" id="{DDEA6C17-F030-4FEF-B1C4-2F4BDCC9F42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65"/>
          <a:stretch/>
        </p:blipFill>
        <p:spPr>
          <a:xfrm>
            <a:off x="3099795" y="1013152"/>
            <a:ext cx="1397945" cy="2482019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0C04BA34-A28B-48FC-84FA-AE27D7705D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92913" y="3938104"/>
            <a:ext cx="1388794" cy="2484353"/>
          </a:xfrm>
          <a:prstGeom prst="rect">
            <a:avLst/>
          </a:prstGeom>
        </p:spPr>
      </p:pic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C0B680C9-4908-4EF1-B60C-5A31CB4003FB}"/>
              </a:ext>
            </a:extLst>
          </p:cNvPr>
          <p:cNvSpPr/>
          <p:nvPr/>
        </p:nvSpPr>
        <p:spPr>
          <a:xfrm>
            <a:off x="5528172" y="6435616"/>
            <a:ext cx="110799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ja-JP" altLang="en-US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一時停止ウィンドウ</a:t>
            </a:r>
            <a:endParaRPr kumimoji="1" lang="en-US" altLang="ja-JP" sz="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4" name="コネクタ: カギ線 13">
            <a:extLst>
              <a:ext uri="{FF2B5EF4-FFF2-40B4-BE49-F238E27FC236}">
                <a16:creationId xmlns:a16="http://schemas.microsoft.com/office/drawing/2014/main" id="{D6F91F8E-4806-4206-A998-438F3039B673}"/>
              </a:ext>
            </a:extLst>
          </p:cNvPr>
          <p:cNvCxnSpPr>
            <a:stCxn id="3" idx="3"/>
            <a:endCxn id="15" idx="1"/>
          </p:cNvCxnSpPr>
          <p:nvPr/>
        </p:nvCxnSpPr>
        <p:spPr>
          <a:xfrm flipV="1">
            <a:off x="6781707" y="2261108"/>
            <a:ext cx="897462" cy="2919173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99CCD589-243F-405B-BAC4-A09DE9ABCDE4}"/>
              </a:ext>
            </a:extLst>
          </p:cNvPr>
          <p:cNvCxnSpPr>
            <a:cxnSpLocks/>
            <a:endCxn id="3" idx="0"/>
          </p:cNvCxnSpPr>
          <p:nvPr/>
        </p:nvCxnSpPr>
        <p:spPr>
          <a:xfrm>
            <a:off x="6083315" y="3507211"/>
            <a:ext cx="3995" cy="4308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F31CF053-51A0-406C-8C76-3C02BC6EC143}"/>
              </a:ext>
            </a:extLst>
          </p:cNvPr>
          <p:cNvSpPr txBox="1"/>
          <p:nvPr/>
        </p:nvSpPr>
        <p:spPr>
          <a:xfrm>
            <a:off x="6781707" y="1976574"/>
            <a:ext cx="3764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FO</a:t>
            </a:r>
            <a:endParaRPr kumimoji="1" lang="ja-JP" altLang="en-US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A6746F0C-C7D7-47CC-AAD9-4198D3A785B7}"/>
              </a:ext>
            </a:extLst>
          </p:cNvPr>
          <p:cNvSpPr/>
          <p:nvPr/>
        </p:nvSpPr>
        <p:spPr>
          <a:xfrm>
            <a:off x="7398461" y="1986339"/>
            <a:ext cx="37643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FI</a:t>
            </a:r>
            <a:endParaRPr lang="ja-JP" altLang="en-US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957F07C1-1945-4103-882C-BF7606B109B7}"/>
              </a:ext>
            </a:extLst>
          </p:cNvPr>
          <p:cNvSpPr txBox="1"/>
          <p:nvPr/>
        </p:nvSpPr>
        <p:spPr>
          <a:xfrm>
            <a:off x="6739028" y="4925251"/>
            <a:ext cx="3764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FO</a:t>
            </a:r>
            <a:endParaRPr kumimoji="1" lang="ja-JP" altLang="en-US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28294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図 32">
            <a:extLst>
              <a:ext uri="{FF2B5EF4-FFF2-40B4-BE49-F238E27FC236}">
                <a16:creationId xmlns:a16="http://schemas.microsoft.com/office/drawing/2014/main" id="{6A8C2928-E5AE-47C1-8C82-B99A0C9F55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5"/>
          <a:stretch/>
        </p:blipFill>
        <p:spPr>
          <a:xfrm>
            <a:off x="851587" y="1268715"/>
            <a:ext cx="2323764" cy="4125789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D18A613-1E04-4F5F-A57C-BF8542C9105F}"/>
              </a:ext>
            </a:extLst>
          </p:cNvPr>
          <p:cNvSpPr txBox="1"/>
          <p:nvPr/>
        </p:nvSpPr>
        <p:spPr>
          <a:xfrm>
            <a:off x="415419" y="538799"/>
            <a:ext cx="2877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●ブートキャンプキャラ選択画面</a:t>
            </a:r>
          </a:p>
        </p:txBody>
      </p:sp>
      <p:sp>
        <p:nvSpPr>
          <p:cNvPr id="10" name="スライド番号プレースホルダー 3">
            <a:extLst>
              <a:ext uri="{FF2B5EF4-FFF2-40B4-BE49-F238E27FC236}">
                <a16:creationId xmlns:a16="http://schemas.microsoft.com/office/drawing/2014/main" id="{CE964322-9543-46C3-8B3A-8D2A111831A9}"/>
              </a:ext>
            </a:extLst>
          </p:cNvPr>
          <p:cNvSpPr txBox="1">
            <a:spLocks/>
          </p:cNvSpPr>
          <p:nvPr/>
        </p:nvSpPr>
        <p:spPr>
          <a:xfrm>
            <a:off x="7465064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0AA8CE-54C7-43C9-8B2E-2021B2B13473}" type="slidenum">
              <a:rPr kumimoji="1" lang="ja-JP" altLang="en-US" smtClean="0">
                <a:latin typeface="メイリオ" panose="020B0604030504040204" pitchFamily="50" charset="-128"/>
                <a:ea typeface="メイリオ" panose="020B0604030504040204" pitchFamily="50" charset="-128"/>
              </a:rPr>
              <a:pPr/>
              <a:t>5</a:t>
            </a:fld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aphicFrame>
        <p:nvGraphicFramePr>
          <p:cNvPr id="12" name="表 11">
            <a:extLst>
              <a:ext uri="{FF2B5EF4-FFF2-40B4-BE49-F238E27FC236}">
                <a16:creationId xmlns:a16="http://schemas.microsoft.com/office/drawing/2014/main" id="{08A499AD-49B1-46F1-A8F3-3CD3A4BBE4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5810516"/>
              </p:ext>
            </p:extLst>
          </p:nvPr>
        </p:nvGraphicFramePr>
        <p:xfrm>
          <a:off x="4092495" y="1272124"/>
          <a:ext cx="5405380" cy="1874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5930">
                  <a:extLst>
                    <a:ext uri="{9D8B030D-6E8A-4147-A177-3AD203B41FA5}">
                      <a16:colId xmlns:a16="http://schemas.microsoft.com/office/drawing/2014/main" val="2274898723"/>
                    </a:ext>
                  </a:extLst>
                </a:gridCol>
                <a:gridCol w="1021865">
                  <a:extLst>
                    <a:ext uri="{9D8B030D-6E8A-4147-A177-3AD203B41FA5}">
                      <a16:colId xmlns:a16="http://schemas.microsoft.com/office/drawing/2014/main" val="3224386025"/>
                    </a:ext>
                  </a:extLst>
                </a:gridCol>
                <a:gridCol w="3927585">
                  <a:extLst>
                    <a:ext uri="{9D8B030D-6E8A-4147-A177-3AD203B41FA5}">
                      <a16:colId xmlns:a16="http://schemas.microsoft.com/office/drawing/2014/main" val="253524202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No.</a:t>
                      </a:r>
                      <a:endParaRPr kumimoji="1" lang="ja-JP" altLang="en-US" sz="10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項目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内容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59261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</a:t>
                      </a:r>
                      <a:endParaRPr kumimoji="1" lang="ja-JP" altLang="en-US" sz="10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ヘッダー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共通のヘッダー</a:t>
                      </a:r>
                      <a:endParaRPr kumimoji="1" lang="en-US" altLang="ja-JP" sz="10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3845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</a:t>
                      </a:r>
                      <a:endParaRPr kumimoji="1" lang="ja-JP" altLang="en-US" sz="10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背景</a:t>
                      </a:r>
                      <a:endParaRPr kumimoji="1" lang="en-US" altLang="ja-JP" sz="10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トレーニングルーム</a:t>
                      </a:r>
                      <a:endParaRPr kumimoji="1" lang="en-US" altLang="ja-JP" sz="10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227379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3</a:t>
                      </a:r>
                      <a:endParaRPr kumimoji="1" lang="ja-JP" altLang="en-US" sz="10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キャラ一覧</a:t>
                      </a:r>
                      <a:endParaRPr kumimoji="1" lang="en-US" altLang="ja-JP" sz="10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キャラを一覧で表示させる</a:t>
                      </a:r>
                      <a:endParaRPr kumimoji="1" lang="en-US" altLang="ja-JP" sz="10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287743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4</a:t>
                      </a:r>
                      <a:endParaRPr kumimoji="1" lang="ja-JP" altLang="en-US" sz="10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スクロールバー</a:t>
                      </a:r>
                      <a:endParaRPr kumimoji="1" lang="en-US" altLang="ja-JP" sz="10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表示エリアが入りきらない場合、スクロールバーを表示してスクロールで表示できるようにする</a:t>
                      </a:r>
                      <a:endParaRPr kumimoji="1" lang="en-US" altLang="ja-JP" sz="10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369502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5</a:t>
                      </a:r>
                      <a:endParaRPr kumimoji="1" lang="ja-JP" altLang="en-US" sz="10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戻るボタン</a:t>
                      </a:r>
                      <a:endParaRPr kumimoji="1" lang="en-US" altLang="ja-JP" sz="10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タップで触れ合いトップ画面に遷移させる。</a:t>
                      </a:r>
                      <a:endParaRPr kumimoji="1" lang="en-US" altLang="ja-JP" sz="10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693122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6</a:t>
                      </a:r>
                      <a:endParaRPr kumimoji="1" lang="ja-JP" altLang="en-US" sz="10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キャラ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3D</a:t>
                      </a:r>
                      <a:r>
                        <a:rPr kumimoji="1" lang="ja-JP" altLang="en-US" sz="11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のジャンヌを表示させる</a:t>
                      </a:r>
                      <a:endParaRPr kumimoji="1" lang="en-US" altLang="ja-JP" sz="11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349202"/>
                  </a:ext>
                </a:extLst>
              </a:tr>
            </a:tbl>
          </a:graphicData>
        </a:graphic>
      </p:graphicFrame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41C646B8-4E5A-4099-907A-B3917B979022}"/>
              </a:ext>
            </a:extLst>
          </p:cNvPr>
          <p:cNvGrpSpPr/>
          <p:nvPr/>
        </p:nvGrpSpPr>
        <p:grpSpPr>
          <a:xfrm>
            <a:off x="2912533" y="1268715"/>
            <a:ext cx="836664" cy="307777"/>
            <a:chOff x="4413212" y="1038225"/>
            <a:chExt cx="836664" cy="307777"/>
          </a:xfrm>
        </p:grpSpPr>
        <p:cxnSp>
          <p:nvCxnSpPr>
            <p:cNvPr id="14" name="直線コネクタ 13">
              <a:extLst>
                <a:ext uri="{FF2B5EF4-FFF2-40B4-BE49-F238E27FC236}">
                  <a16:creationId xmlns:a16="http://schemas.microsoft.com/office/drawing/2014/main" id="{FE156547-5105-4BC7-8DFF-4F2598424FC7}"/>
                </a:ext>
              </a:extLst>
            </p:cNvPr>
            <p:cNvCxnSpPr>
              <a:cxnSpLocks/>
              <a:stCxn id="15" idx="1"/>
            </p:cNvCxnSpPr>
            <p:nvPr/>
          </p:nvCxnSpPr>
          <p:spPr>
            <a:xfrm flipH="1">
              <a:off x="4413212" y="1192114"/>
              <a:ext cx="539788" cy="153888"/>
            </a:xfrm>
            <a:prstGeom prst="line">
              <a:avLst/>
            </a:prstGeom>
            <a:ln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F6CC152A-6000-4C91-B3CC-CD25272F2DA4}"/>
                </a:ext>
              </a:extLst>
            </p:cNvPr>
            <p:cNvSpPr txBox="1"/>
            <p:nvPr/>
          </p:nvSpPr>
          <p:spPr>
            <a:xfrm>
              <a:off x="4953000" y="1038225"/>
              <a:ext cx="2968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1</a:t>
              </a:r>
              <a:endParaRPr kumimoji="1"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0949329A-C268-4645-824B-EC60AB90168A}"/>
              </a:ext>
            </a:extLst>
          </p:cNvPr>
          <p:cNvSpPr/>
          <p:nvPr/>
        </p:nvSpPr>
        <p:spPr>
          <a:xfrm>
            <a:off x="634162" y="853216"/>
            <a:ext cx="413446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結果発表時間を過ぎていた場合、ホーム画面の上に表示する。</a:t>
            </a:r>
          </a:p>
        </p:txBody>
      </p: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AD236FFE-730E-4163-8F8D-8D8536DF2379}"/>
              </a:ext>
            </a:extLst>
          </p:cNvPr>
          <p:cNvGrpSpPr/>
          <p:nvPr/>
        </p:nvGrpSpPr>
        <p:grpSpPr>
          <a:xfrm>
            <a:off x="2757053" y="1828519"/>
            <a:ext cx="992144" cy="338316"/>
            <a:chOff x="4257732" y="1038225"/>
            <a:chExt cx="992144" cy="338316"/>
          </a:xfrm>
        </p:grpSpPr>
        <p:cxnSp>
          <p:nvCxnSpPr>
            <p:cNvPr id="18" name="直線コネクタ 17">
              <a:extLst>
                <a:ext uri="{FF2B5EF4-FFF2-40B4-BE49-F238E27FC236}">
                  <a16:creationId xmlns:a16="http://schemas.microsoft.com/office/drawing/2014/main" id="{97D0A8F8-2DCC-4611-8CBD-8A3542545CE3}"/>
                </a:ext>
              </a:extLst>
            </p:cNvPr>
            <p:cNvCxnSpPr>
              <a:cxnSpLocks/>
              <a:stCxn id="19" idx="1"/>
            </p:cNvCxnSpPr>
            <p:nvPr/>
          </p:nvCxnSpPr>
          <p:spPr>
            <a:xfrm flipH="1">
              <a:off x="4257732" y="1192114"/>
              <a:ext cx="695268" cy="184427"/>
            </a:xfrm>
            <a:prstGeom prst="line">
              <a:avLst/>
            </a:prstGeom>
            <a:ln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FD9B8EEA-FE09-473C-86FB-5F41A657C751}"/>
                </a:ext>
              </a:extLst>
            </p:cNvPr>
            <p:cNvSpPr txBox="1"/>
            <p:nvPr/>
          </p:nvSpPr>
          <p:spPr>
            <a:xfrm>
              <a:off x="4953000" y="1038225"/>
              <a:ext cx="2968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2</a:t>
              </a:r>
              <a:endParaRPr kumimoji="1"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3C4444DC-1D1D-48C5-B628-4B8642B1973F}"/>
              </a:ext>
            </a:extLst>
          </p:cNvPr>
          <p:cNvGrpSpPr/>
          <p:nvPr/>
        </p:nvGrpSpPr>
        <p:grpSpPr>
          <a:xfrm>
            <a:off x="2338755" y="2930634"/>
            <a:ext cx="1410442" cy="381548"/>
            <a:chOff x="3839434" y="1038225"/>
            <a:chExt cx="1410442" cy="381548"/>
          </a:xfrm>
        </p:grpSpPr>
        <p:cxnSp>
          <p:nvCxnSpPr>
            <p:cNvPr id="21" name="直線コネクタ 20">
              <a:extLst>
                <a:ext uri="{FF2B5EF4-FFF2-40B4-BE49-F238E27FC236}">
                  <a16:creationId xmlns:a16="http://schemas.microsoft.com/office/drawing/2014/main" id="{4F037420-8EC0-433C-8F19-43BA4403902F}"/>
                </a:ext>
              </a:extLst>
            </p:cNvPr>
            <p:cNvCxnSpPr>
              <a:cxnSpLocks/>
              <a:stCxn id="22" idx="1"/>
            </p:cNvCxnSpPr>
            <p:nvPr/>
          </p:nvCxnSpPr>
          <p:spPr>
            <a:xfrm flipH="1">
              <a:off x="3839434" y="1192114"/>
              <a:ext cx="1113566" cy="227659"/>
            </a:xfrm>
            <a:prstGeom prst="line">
              <a:avLst/>
            </a:prstGeom>
            <a:ln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テキスト ボックス 21">
              <a:extLst>
                <a:ext uri="{FF2B5EF4-FFF2-40B4-BE49-F238E27FC236}">
                  <a16:creationId xmlns:a16="http://schemas.microsoft.com/office/drawing/2014/main" id="{3A8CCDE0-2111-469C-8956-95E631D053A4}"/>
                </a:ext>
              </a:extLst>
            </p:cNvPr>
            <p:cNvSpPr txBox="1"/>
            <p:nvPr/>
          </p:nvSpPr>
          <p:spPr>
            <a:xfrm>
              <a:off x="4953000" y="1038225"/>
              <a:ext cx="2968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3</a:t>
              </a:r>
              <a:endParaRPr kumimoji="1"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6AA58997-447D-47F1-A2DD-86BA4CF6405E}"/>
              </a:ext>
            </a:extLst>
          </p:cNvPr>
          <p:cNvGrpSpPr/>
          <p:nvPr/>
        </p:nvGrpSpPr>
        <p:grpSpPr>
          <a:xfrm>
            <a:off x="2988733" y="3620408"/>
            <a:ext cx="760464" cy="307777"/>
            <a:chOff x="4489412" y="1038225"/>
            <a:chExt cx="760464" cy="307777"/>
          </a:xfrm>
        </p:grpSpPr>
        <p:cxnSp>
          <p:nvCxnSpPr>
            <p:cNvPr id="24" name="直線コネクタ 23">
              <a:extLst>
                <a:ext uri="{FF2B5EF4-FFF2-40B4-BE49-F238E27FC236}">
                  <a16:creationId xmlns:a16="http://schemas.microsoft.com/office/drawing/2014/main" id="{6366414D-08A5-41BC-84B7-D5EC2CA47EC0}"/>
                </a:ext>
              </a:extLst>
            </p:cNvPr>
            <p:cNvCxnSpPr>
              <a:cxnSpLocks/>
              <a:stCxn id="25" idx="1"/>
            </p:cNvCxnSpPr>
            <p:nvPr/>
          </p:nvCxnSpPr>
          <p:spPr>
            <a:xfrm flipH="1">
              <a:off x="4489412" y="1192114"/>
              <a:ext cx="463588" cy="153888"/>
            </a:xfrm>
            <a:prstGeom prst="line">
              <a:avLst/>
            </a:prstGeom>
            <a:ln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テキスト ボックス 24">
              <a:extLst>
                <a:ext uri="{FF2B5EF4-FFF2-40B4-BE49-F238E27FC236}">
                  <a16:creationId xmlns:a16="http://schemas.microsoft.com/office/drawing/2014/main" id="{6195DDC5-EAF8-4231-8837-4438D8113775}"/>
                </a:ext>
              </a:extLst>
            </p:cNvPr>
            <p:cNvSpPr txBox="1"/>
            <p:nvPr/>
          </p:nvSpPr>
          <p:spPr>
            <a:xfrm>
              <a:off x="4953000" y="1038225"/>
              <a:ext cx="2968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4</a:t>
              </a:r>
              <a:endParaRPr kumimoji="1"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8380D9E8-D2D9-4CC8-8442-078248B03FDD}"/>
              </a:ext>
            </a:extLst>
          </p:cNvPr>
          <p:cNvGrpSpPr/>
          <p:nvPr/>
        </p:nvGrpSpPr>
        <p:grpSpPr>
          <a:xfrm flipH="1">
            <a:off x="280990" y="1637745"/>
            <a:ext cx="743479" cy="307777"/>
            <a:chOff x="4496908" y="1038225"/>
            <a:chExt cx="752968" cy="307777"/>
          </a:xfrm>
        </p:grpSpPr>
        <p:cxnSp>
          <p:nvCxnSpPr>
            <p:cNvPr id="30" name="直線コネクタ 29">
              <a:extLst>
                <a:ext uri="{FF2B5EF4-FFF2-40B4-BE49-F238E27FC236}">
                  <a16:creationId xmlns:a16="http://schemas.microsoft.com/office/drawing/2014/main" id="{C6B67D93-612B-4DCC-89AF-A1E9FEB42457}"/>
                </a:ext>
              </a:extLst>
            </p:cNvPr>
            <p:cNvCxnSpPr>
              <a:cxnSpLocks/>
              <a:stCxn id="31" idx="1"/>
            </p:cNvCxnSpPr>
            <p:nvPr/>
          </p:nvCxnSpPr>
          <p:spPr>
            <a:xfrm flipH="1">
              <a:off x="4496908" y="1192114"/>
              <a:ext cx="456092" cy="114361"/>
            </a:xfrm>
            <a:prstGeom prst="line">
              <a:avLst/>
            </a:prstGeom>
            <a:ln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テキスト ボックス 30">
              <a:extLst>
                <a:ext uri="{FF2B5EF4-FFF2-40B4-BE49-F238E27FC236}">
                  <a16:creationId xmlns:a16="http://schemas.microsoft.com/office/drawing/2014/main" id="{FEDE63A2-295C-4129-9065-EAC855760067}"/>
                </a:ext>
              </a:extLst>
            </p:cNvPr>
            <p:cNvSpPr txBox="1"/>
            <p:nvPr/>
          </p:nvSpPr>
          <p:spPr>
            <a:xfrm>
              <a:off x="4953000" y="1038225"/>
              <a:ext cx="2968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5</a:t>
              </a:r>
              <a:endParaRPr kumimoji="1"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D89711B1-9E01-40E9-B717-DC51339555E1}"/>
              </a:ext>
            </a:extLst>
          </p:cNvPr>
          <p:cNvSpPr txBox="1"/>
          <p:nvPr/>
        </p:nvSpPr>
        <p:spPr>
          <a:xfrm>
            <a:off x="17674" y="108237"/>
            <a:ext cx="23391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■ブートキャンプについて</a:t>
            </a:r>
          </a:p>
        </p:txBody>
      </p:sp>
      <p:sp>
        <p:nvSpPr>
          <p:cNvPr id="27" name="フッター プレースホルダー 68">
            <a:extLst>
              <a:ext uri="{FF2B5EF4-FFF2-40B4-BE49-F238E27FC236}">
                <a16:creationId xmlns:a16="http://schemas.microsoft.com/office/drawing/2014/main" id="{0B88A322-5737-4048-937D-E267D3CEF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4"/>
            <a:ext cx="3086100" cy="365125"/>
          </a:xfrm>
        </p:spPr>
        <p:txBody>
          <a:bodyPr/>
          <a:lstStyle/>
          <a:p>
            <a:pPr algn="l"/>
            <a:r>
              <a:rPr kumimoji="1" lang="en-US" altLang="ja-JP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CONFIDENTIAL</a:t>
            </a:r>
            <a:endParaRPr kumimoji="1" lang="ja-JP" altLang="en-US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pSp>
        <p:nvGrpSpPr>
          <p:cNvPr id="34" name="グループ化 33">
            <a:extLst>
              <a:ext uri="{FF2B5EF4-FFF2-40B4-BE49-F238E27FC236}">
                <a16:creationId xmlns:a16="http://schemas.microsoft.com/office/drawing/2014/main" id="{5DD8B895-09E6-46D3-A0F6-6EF1AC0A6ECB}"/>
              </a:ext>
            </a:extLst>
          </p:cNvPr>
          <p:cNvGrpSpPr/>
          <p:nvPr/>
        </p:nvGrpSpPr>
        <p:grpSpPr>
          <a:xfrm flipH="1">
            <a:off x="280990" y="2622857"/>
            <a:ext cx="743479" cy="307777"/>
            <a:chOff x="4496908" y="1038225"/>
            <a:chExt cx="752968" cy="307777"/>
          </a:xfrm>
        </p:grpSpPr>
        <p:cxnSp>
          <p:nvCxnSpPr>
            <p:cNvPr id="35" name="直線コネクタ 34">
              <a:extLst>
                <a:ext uri="{FF2B5EF4-FFF2-40B4-BE49-F238E27FC236}">
                  <a16:creationId xmlns:a16="http://schemas.microsoft.com/office/drawing/2014/main" id="{05576369-22E2-4795-8699-A2649C191183}"/>
                </a:ext>
              </a:extLst>
            </p:cNvPr>
            <p:cNvCxnSpPr>
              <a:cxnSpLocks/>
              <a:stCxn id="36" idx="1"/>
            </p:cNvCxnSpPr>
            <p:nvPr/>
          </p:nvCxnSpPr>
          <p:spPr>
            <a:xfrm flipH="1">
              <a:off x="4496908" y="1192114"/>
              <a:ext cx="452303" cy="114361"/>
            </a:xfrm>
            <a:prstGeom prst="line">
              <a:avLst/>
            </a:prstGeom>
            <a:ln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テキスト ボックス 35">
              <a:extLst>
                <a:ext uri="{FF2B5EF4-FFF2-40B4-BE49-F238E27FC236}">
                  <a16:creationId xmlns:a16="http://schemas.microsoft.com/office/drawing/2014/main" id="{1F1D4A6D-1F3C-42E6-824E-6EF72D3898AB}"/>
                </a:ext>
              </a:extLst>
            </p:cNvPr>
            <p:cNvSpPr txBox="1"/>
            <p:nvPr/>
          </p:nvSpPr>
          <p:spPr>
            <a:xfrm>
              <a:off x="4949211" y="1038225"/>
              <a:ext cx="30066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6</a:t>
              </a:r>
              <a:endParaRPr kumimoji="1"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15555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図 43">
            <a:extLst>
              <a:ext uri="{FF2B5EF4-FFF2-40B4-BE49-F238E27FC236}">
                <a16:creationId xmlns:a16="http://schemas.microsoft.com/office/drawing/2014/main" id="{F1B1DE23-5B51-4E45-9858-23804B1299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837" y="1268413"/>
            <a:ext cx="2319607" cy="4149444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D18A613-1E04-4F5F-A57C-BF8542C9105F}"/>
              </a:ext>
            </a:extLst>
          </p:cNvPr>
          <p:cNvSpPr txBox="1"/>
          <p:nvPr/>
        </p:nvSpPr>
        <p:spPr>
          <a:xfrm>
            <a:off x="415419" y="538799"/>
            <a:ext cx="19800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●一時停止ウィンドウ</a:t>
            </a:r>
          </a:p>
        </p:txBody>
      </p:sp>
      <p:sp>
        <p:nvSpPr>
          <p:cNvPr id="10" name="スライド番号プレースホルダー 3">
            <a:extLst>
              <a:ext uri="{FF2B5EF4-FFF2-40B4-BE49-F238E27FC236}">
                <a16:creationId xmlns:a16="http://schemas.microsoft.com/office/drawing/2014/main" id="{CE964322-9543-46C3-8B3A-8D2A111831A9}"/>
              </a:ext>
            </a:extLst>
          </p:cNvPr>
          <p:cNvSpPr txBox="1">
            <a:spLocks/>
          </p:cNvSpPr>
          <p:nvPr/>
        </p:nvSpPr>
        <p:spPr>
          <a:xfrm>
            <a:off x="7465064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0AA8CE-54C7-43C9-8B2E-2021B2B13473}" type="slidenum">
              <a:rPr kumimoji="1" lang="ja-JP" altLang="en-US" smtClean="0">
                <a:latin typeface="メイリオ" panose="020B0604030504040204" pitchFamily="50" charset="-128"/>
                <a:ea typeface="メイリオ" panose="020B0604030504040204" pitchFamily="50" charset="-128"/>
              </a:rPr>
              <a:pPr/>
              <a:t>6</a:t>
            </a:fld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aphicFrame>
        <p:nvGraphicFramePr>
          <p:cNvPr id="12" name="表 11">
            <a:extLst>
              <a:ext uri="{FF2B5EF4-FFF2-40B4-BE49-F238E27FC236}">
                <a16:creationId xmlns:a16="http://schemas.microsoft.com/office/drawing/2014/main" id="{5D2952B5-6211-45F7-B2F0-124CBC3327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640678"/>
              </p:ext>
            </p:extLst>
          </p:nvPr>
        </p:nvGraphicFramePr>
        <p:xfrm>
          <a:off x="4092495" y="1268413"/>
          <a:ext cx="5405380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5930">
                  <a:extLst>
                    <a:ext uri="{9D8B030D-6E8A-4147-A177-3AD203B41FA5}">
                      <a16:colId xmlns:a16="http://schemas.microsoft.com/office/drawing/2014/main" val="2274898723"/>
                    </a:ext>
                  </a:extLst>
                </a:gridCol>
                <a:gridCol w="1087590">
                  <a:extLst>
                    <a:ext uri="{9D8B030D-6E8A-4147-A177-3AD203B41FA5}">
                      <a16:colId xmlns:a16="http://schemas.microsoft.com/office/drawing/2014/main" val="3224386025"/>
                    </a:ext>
                  </a:extLst>
                </a:gridCol>
                <a:gridCol w="3861860">
                  <a:extLst>
                    <a:ext uri="{9D8B030D-6E8A-4147-A177-3AD203B41FA5}">
                      <a16:colId xmlns:a16="http://schemas.microsoft.com/office/drawing/2014/main" val="253524202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No.</a:t>
                      </a:r>
                      <a:endParaRPr kumimoji="1" lang="ja-JP" altLang="en-US" sz="10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項目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内容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59261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</a:t>
                      </a:r>
                      <a:endParaRPr kumimoji="1" lang="ja-JP" altLang="en-US" sz="10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再生ボタン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一時停止ウィンドウ表示中に停止ボタンと同じ位置にさせる。</a:t>
                      </a:r>
                      <a:endParaRPr kumimoji="1" lang="en-US" altLang="ja-JP" sz="10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r>
                        <a:rPr kumimoji="1" lang="ja-JP" altLang="en-US" sz="10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タップ無効。</a:t>
                      </a:r>
                      <a:endParaRPr kumimoji="1" lang="en-US" altLang="ja-JP" sz="10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3845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</a:t>
                      </a:r>
                      <a:endParaRPr kumimoji="1" lang="ja-JP" altLang="en-US" sz="10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ウィンドウタイトル</a:t>
                      </a:r>
                      <a:endParaRPr kumimoji="1" lang="en-US" altLang="ja-JP" sz="10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右図の通り。</a:t>
                      </a:r>
                      <a:endParaRPr kumimoji="1" lang="en-US" altLang="ja-JP" sz="10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227379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3</a:t>
                      </a:r>
                      <a:endParaRPr kumimoji="1" lang="ja-JP" altLang="en-US" sz="10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リタイアボタン</a:t>
                      </a:r>
                      <a:endParaRPr kumimoji="1" lang="en-US" altLang="ja-JP" sz="10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タップで結果画面に遷移させる。</a:t>
                      </a:r>
                      <a:endParaRPr kumimoji="1" lang="en-US" altLang="ja-JP" sz="10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287743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4</a:t>
                      </a:r>
                      <a:endParaRPr kumimoji="1" lang="ja-JP" altLang="en-US" sz="10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ゲームに戻る</a:t>
                      </a:r>
                      <a:endParaRPr kumimoji="1" lang="en-US" altLang="ja-JP" sz="10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ボタン</a:t>
                      </a:r>
                      <a:endParaRPr kumimoji="1" lang="en-US" altLang="ja-JP" sz="10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タップでウィンドウを閉じてミニゲームを再開させる。</a:t>
                      </a:r>
                      <a:endParaRPr kumimoji="1" lang="en-US" altLang="ja-JP" sz="10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9674279"/>
                  </a:ext>
                </a:extLst>
              </a:tr>
            </a:tbl>
          </a:graphicData>
        </a:graphic>
      </p:graphicFrame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F4B41F72-15B8-4EC7-BC42-B9166479E76D}"/>
              </a:ext>
            </a:extLst>
          </p:cNvPr>
          <p:cNvSpPr/>
          <p:nvPr/>
        </p:nvSpPr>
        <p:spPr>
          <a:xfrm>
            <a:off x="634162" y="853216"/>
            <a:ext cx="201850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ホーム画面の上に表示する。</a:t>
            </a:r>
          </a:p>
        </p:txBody>
      </p: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D9424407-5E9E-480A-B1AD-1F672605453F}"/>
              </a:ext>
            </a:extLst>
          </p:cNvPr>
          <p:cNvGrpSpPr/>
          <p:nvPr/>
        </p:nvGrpSpPr>
        <p:grpSpPr>
          <a:xfrm>
            <a:off x="2979064" y="1258872"/>
            <a:ext cx="770133" cy="307777"/>
            <a:chOff x="4479743" y="1038225"/>
            <a:chExt cx="770133" cy="307777"/>
          </a:xfrm>
        </p:grpSpPr>
        <p:cxnSp>
          <p:nvCxnSpPr>
            <p:cNvPr id="16" name="直線コネクタ 15">
              <a:extLst>
                <a:ext uri="{FF2B5EF4-FFF2-40B4-BE49-F238E27FC236}">
                  <a16:creationId xmlns:a16="http://schemas.microsoft.com/office/drawing/2014/main" id="{BD1ADA8A-0F6A-4958-B205-E8E806FAE35E}"/>
                </a:ext>
              </a:extLst>
            </p:cNvPr>
            <p:cNvCxnSpPr>
              <a:cxnSpLocks/>
              <a:stCxn id="17" idx="1"/>
            </p:cNvCxnSpPr>
            <p:nvPr/>
          </p:nvCxnSpPr>
          <p:spPr>
            <a:xfrm flipH="1">
              <a:off x="4479743" y="1192114"/>
              <a:ext cx="473257" cy="123875"/>
            </a:xfrm>
            <a:prstGeom prst="line">
              <a:avLst/>
            </a:prstGeom>
            <a:ln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0DFC7979-4446-4CC9-85C9-09D2D0DBA4DB}"/>
                </a:ext>
              </a:extLst>
            </p:cNvPr>
            <p:cNvSpPr txBox="1"/>
            <p:nvPr/>
          </p:nvSpPr>
          <p:spPr>
            <a:xfrm>
              <a:off x="4953000" y="1038225"/>
              <a:ext cx="2968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1</a:t>
              </a:r>
              <a:endParaRPr kumimoji="1"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5C95F81F-9CAF-4CE2-8089-6CE72A83D2ED}"/>
              </a:ext>
            </a:extLst>
          </p:cNvPr>
          <p:cNvGrpSpPr/>
          <p:nvPr/>
        </p:nvGrpSpPr>
        <p:grpSpPr>
          <a:xfrm>
            <a:off x="2505808" y="1798532"/>
            <a:ext cx="1243389" cy="542233"/>
            <a:chOff x="4006487" y="1038225"/>
            <a:chExt cx="1243389" cy="542233"/>
          </a:xfrm>
        </p:grpSpPr>
        <p:cxnSp>
          <p:nvCxnSpPr>
            <p:cNvPr id="19" name="直線コネクタ 18">
              <a:extLst>
                <a:ext uri="{FF2B5EF4-FFF2-40B4-BE49-F238E27FC236}">
                  <a16:creationId xmlns:a16="http://schemas.microsoft.com/office/drawing/2014/main" id="{5753DF0F-0D80-4AD3-8291-AF4EAD2F26AE}"/>
                </a:ext>
              </a:extLst>
            </p:cNvPr>
            <p:cNvCxnSpPr>
              <a:cxnSpLocks/>
              <a:stCxn id="20" idx="1"/>
            </p:cNvCxnSpPr>
            <p:nvPr/>
          </p:nvCxnSpPr>
          <p:spPr>
            <a:xfrm flipH="1">
              <a:off x="4006487" y="1192114"/>
              <a:ext cx="946513" cy="388344"/>
            </a:xfrm>
            <a:prstGeom prst="line">
              <a:avLst/>
            </a:prstGeom>
            <a:ln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id="{E392F490-9711-412E-8CBC-C0B87BEFBF0B}"/>
                </a:ext>
              </a:extLst>
            </p:cNvPr>
            <p:cNvSpPr txBox="1"/>
            <p:nvPr/>
          </p:nvSpPr>
          <p:spPr>
            <a:xfrm>
              <a:off x="4953000" y="1038225"/>
              <a:ext cx="2968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2</a:t>
              </a:r>
              <a:endParaRPr kumimoji="1"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2E5F53D9-6945-4B2D-ADD2-1EBDC54B3AC0}"/>
              </a:ext>
            </a:extLst>
          </p:cNvPr>
          <p:cNvGrpSpPr/>
          <p:nvPr/>
        </p:nvGrpSpPr>
        <p:grpSpPr>
          <a:xfrm>
            <a:off x="2198077" y="2302996"/>
            <a:ext cx="1551120" cy="618554"/>
            <a:chOff x="3698756" y="1038225"/>
            <a:chExt cx="1551120" cy="618554"/>
          </a:xfrm>
        </p:grpSpPr>
        <p:cxnSp>
          <p:nvCxnSpPr>
            <p:cNvPr id="25" name="直線コネクタ 24">
              <a:extLst>
                <a:ext uri="{FF2B5EF4-FFF2-40B4-BE49-F238E27FC236}">
                  <a16:creationId xmlns:a16="http://schemas.microsoft.com/office/drawing/2014/main" id="{94EF57DB-21CD-41DF-A592-EDF42A537F18}"/>
                </a:ext>
              </a:extLst>
            </p:cNvPr>
            <p:cNvCxnSpPr>
              <a:cxnSpLocks/>
              <a:stCxn id="26" idx="1"/>
            </p:cNvCxnSpPr>
            <p:nvPr/>
          </p:nvCxnSpPr>
          <p:spPr>
            <a:xfrm flipH="1">
              <a:off x="3698756" y="1192114"/>
              <a:ext cx="1254244" cy="464665"/>
            </a:xfrm>
            <a:prstGeom prst="line">
              <a:avLst/>
            </a:prstGeom>
            <a:ln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テキスト ボックス 25">
              <a:extLst>
                <a:ext uri="{FF2B5EF4-FFF2-40B4-BE49-F238E27FC236}">
                  <a16:creationId xmlns:a16="http://schemas.microsoft.com/office/drawing/2014/main" id="{3AD345BF-ED2A-4BED-B6C0-EBD2D2B970AD}"/>
                </a:ext>
              </a:extLst>
            </p:cNvPr>
            <p:cNvSpPr txBox="1"/>
            <p:nvPr/>
          </p:nvSpPr>
          <p:spPr>
            <a:xfrm>
              <a:off x="4953000" y="1038225"/>
              <a:ext cx="2968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3</a:t>
              </a:r>
              <a:endParaRPr kumimoji="1"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F0B35BED-0F1E-4ED0-A147-012E2C90B08F}"/>
              </a:ext>
            </a:extLst>
          </p:cNvPr>
          <p:cNvSpPr txBox="1"/>
          <p:nvPr/>
        </p:nvSpPr>
        <p:spPr>
          <a:xfrm>
            <a:off x="17674" y="108237"/>
            <a:ext cx="23391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■ブートキャンプについて</a:t>
            </a:r>
          </a:p>
        </p:txBody>
      </p:sp>
      <p:sp>
        <p:nvSpPr>
          <p:cNvPr id="22" name="フッター プレースホルダー 68">
            <a:extLst>
              <a:ext uri="{FF2B5EF4-FFF2-40B4-BE49-F238E27FC236}">
                <a16:creationId xmlns:a16="http://schemas.microsoft.com/office/drawing/2014/main" id="{F7771FD8-8B6E-4FA2-9694-616575FB3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4"/>
            <a:ext cx="3086100" cy="365125"/>
          </a:xfrm>
        </p:spPr>
        <p:txBody>
          <a:bodyPr/>
          <a:lstStyle/>
          <a:p>
            <a:pPr algn="l"/>
            <a:r>
              <a:rPr kumimoji="1" lang="en-US" altLang="ja-JP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CONFIDENTIAL</a:t>
            </a:r>
            <a:endParaRPr kumimoji="1" lang="ja-JP" altLang="en-US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pSp>
        <p:nvGrpSpPr>
          <p:cNvPr id="45" name="グループ化 44">
            <a:extLst>
              <a:ext uri="{FF2B5EF4-FFF2-40B4-BE49-F238E27FC236}">
                <a16:creationId xmlns:a16="http://schemas.microsoft.com/office/drawing/2014/main" id="{27B1B9C8-54ED-4DBF-8571-B225BE1BD0CD}"/>
              </a:ext>
            </a:extLst>
          </p:cNvPr>
          <p:cNvGrpSpPr/>
          <p:nvPr/>
        </p:nvGrpSpPr>
        <p:grpSpPr>
          <a:xfrm>
            <a:off x="2198077" y="2835890"/>
            <a:ext cx="1551120" cy="618554"/>
            <a:chOff x="3698756" y="1038225"/>
            <a:chExt cx="1551120" cy="618554"/>
          </a:xfrm>
        </p:grpSpPr>
        <p:cxnSp>
          <p:nvCxnSpPr>
            <p:cNvPr id="46" name="直線コネクタ 45">
              <a:extLst>
                <a:ext uri="{FF2B5EF4-FFF2-40B4-BE49-F238E27FC236}">
                  <a16:creationId xmlns:a16="http://schemas.microsoft.com/office/drawing/2014/main" id="{4164FC38-3D4E-45E0-800C-3C27D2180A85}"/>
                </a:ext>
              </a:extLst>
            </p:cNvPr>
            <p:cNvCxnSpPr>
              <a:cxnSpLocks/>
              <a:stCxn id="50" idx="1"/>
            </p:cNvCxnSpPr>
            <p:nvPr/>
          </p:nvCxnSpPr>
          <p:spPr>
            <a:xfrm flipH="1">
              <a:off x="3698756" y="1192114"/>
              <a:ext cx="1254244" cy="464665"/>
            </a:xfrm>
            <a:prstGeom prst="line">
              <a:avLst/>
            </a:prstGeom>
            <a:ln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テキスト ボックス 49">
              <a:extLst>
                <a:ext uri="{FF2B5EF4-FFF2-40B4-BE49-F238E27FC236}">
                  <a16:creationId xmlns:a16="http://schemas.microsoft.com/office/drawing/2014/main" id="{E6490E5D-69CA-4B86-9689-4ADEDEF70951}"/>
                </a:ext>
              </a:extLst>
            </p:cNvPr>
            <p:cNvSpPr txBox="1"/>
            <p:nvPr/>
          </p:nvSpPr>
          <p:spPr>
            <a:xfrm>
              <a:off x="4953000" y="1038225"/>
              <a:ext cx="2968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4</a:t>
              </a:r>
              <a:endParaRPr kumimoji="1"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52820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図 29">
            <a:extLst>
              <a:ext uri="{FF2B5EF4-FFF2-40B4-BE49-F238E27FC236}">
                <a16:creationId xmlns:a16="http://schemas.microsoft.com/office/drawing/2014/main" id="{113C9DC4-2A4C-4824-AF96-0F523825CF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097" y="1268413"/>
            <a:ext cx="2337106" cy="4142741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D18A613-1E04-4F5F-A57C-BF8542C9105F}"/>
              </a:ext>
            </a:extLst>
          </p:cNvPr>
          <p:cNvSpPr txBox="1"/>
          <p:nvPr/>
        </p:nvSpPr>
        <p:spPr>
          <a:xfrm>
            <a:off x="415419" y="538799"/>
            <a:ext cx="19800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●ブートキャンプ画面</a:t>
            </a:r>
          </a:p>
        </p:txBody>
      </p:sp>
      <p:sp>
        <p:nvSpPr>
          <p:cNvPr id="10" name="スライド番号プレースホルダー 3">
            <a:extLst>
              <a:ext uri="{FF2B5EF4-FFF2-40B4-BE49-F238E27FC236}">
                <a16:creationId xmlns:a16="http://schemas.microsoft.com/office/drawing/2014/main" id="{CE964322-9543-46C3-8B3A-8D2A111831A9}"/>
              </a:ext>
            </a:extLst>
          </p:cNvPr>
          <p:cNvSpPr txBox="1">
            <a:spLocks/>
          </p:cNvSpPr>
          <p:nvPr/>
        </p:nvSpPr>
        <p:spPr>
          <a:xfrm>
            <a:off x="7465064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0AA8CE-54C7-43C9-8B2E-2021B2B13473}" type="slidenum">
              <a:rPr kumimoji="1" lang="ja-JP" altLang="en-US" smtClean="0">
                <a:latin typeface="メイリオ" panose="020B0604030504040204" pitchFamily="50" charset="-128"/>
                <a:ea typeface="メイリオ" panose="020B0604030504040204" pitchFamily="50" charset="-128"/>
              </a:rPr>
              <a:pPr/>
              <a:t>7</a:t>
            </a:fld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aphicFrame>
        <p:nvGraphicFramePr>
          <p:cNvPr id="12" name="表 11">
            <a:extLst>
              <a:ext uri="{FF2B5EF4-FFF2-40B4-BE49-F238E27FC236}">
                <a16:creationId xmlns:a16="http://schemas.microsoft.com/office/drawing/2014/main" id="{5D2952B5-6211-45F7-B2F0-124CBC3327DC}"/>
              </a:ext>
            </a:extLst>
          </p:cNvPr>
          <p:cNvGraphicFramePr>
            <a:graphicFrameLocks noGrp="1"/>
          </p:cNvGraphicFramePr>
          <p:nvPr/>
        </p:nvGraphicFramePr>
        <p:xfrm>
          <a:off x="4092495" y="1268413"/>
          <a:ext cx="5405380" cy="2362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5930">
                  <a:extLst>
                    <a:ext uri="{9D8B030D-6E8A-4147-A177-3AD203B41FA5}">
                      <a16:colId xmlns:a16="http://schemas.microsoft.com/office/drawing/2014/main" val="2274898723"/>
                    </a:ext>
                  </a:extLst>
                </a:gridCol>
                <a:gridCol w="1087590">
                  <a:extLst>
                    <a:ext uri="{9D8B030D-6E8A-4147-A177-3AD203B41FA5}">
                      <a16:colId xmlns:a16="http://schemas.microsoft.com/office/drawing/2014/main" val="3224386025"/>
                    </a:ext>
                  </a:extLst>
                </a:gridCol>
                <a:gridCol w="3861860">
                  <a:extLst>
                    <a:ext uri="{9D8B030D-6E8A-4147-A177-3AD203B41FA5}">
                      <a16:colId xmlns:a16="http://schemas.microsoft.com/office/drawing/2014/main" val="253524202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No.</a:t>
                      </a:r>
                      <a:endParaRPr kumimoji="1" lang="ja-JP" altLang="en-US" sz="10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項目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内容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59261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</a:t>
                      </a:r>
                      <a:endParaRPr kumimoji="1" lang="ja-JP" altLang="en-US" sz="10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一時停止ボタン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タップで一時停止ウィンドウを表示させる</a:t>
                      </a:r>
                      <a:endParaRPr kumimoji="1" lang="en-US" altLang="ja-JP" sz="10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3845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</a:t>
                      </a:r>
                      <a:endParaRPr kumimoji="1" lang="ja-JP" altLang="en-US" sz="10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背景</a:t>
                      </a:r>
                      <a:endParaRPr kumimoji="1" lang="en-US" altLang="ja-JP" sz="10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トレーニングルーム</a:t>
                      </a:r>
                      <a:endParaRPr kumimoji="1" lang="en-US" altLang="ja-JP" sz="10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227379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3</a:t>
                      </a:r>
                      <a:endParaRPr kumimoji="1" lang="ja-JP" altLang="en-US" sz="10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選択キャラ</a:t>
                      </a:r>
                      <a:endParaRPr kumimoji="1" lang="en-US" altLang="ja-JP" sz="10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キャラ選択画面で選んだキャラを表示させる。</a:t>
                      </a:r>
                      <a:endParaRPr kumimoji="1" lang="en-US" altLang="ja-JP" sz="10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287743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4</a:t>
                      </a:r>
                      <a:endParaRPr kumimoji="1" lang="ja-JP" altLang="en-US" sz="10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成功数</a:t>
                      </a:r>
                      <a:endParaRPr kumimoji="1" lang="en-US" altLang="ja-JP" sz="10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成功数をカウントして表示させる。</a:t>
                      </a:r>
                      <a:endParaRPr kumimoji="1" lang="en-US" altLang="ja-JP" sz="10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967427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5</a:t>
                      </a:r>
                      <a:endParaRPr kumimoji="1" lang="ja-JP" altLang="en-US" sz="10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失敗回数</a:t>
                      </a:r>
                      <a:endParaRPr kumimoji="1" lang="en-US" altLang="ja-JP" sz="10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失敗した場合表示させる。</a:t>
                      </a:r>
                      <a:endParaRPr kumimoji="1" lang="en-US" altLang="ja-JP" sz="10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664076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6</a:t>
                      </a:r>
                      <a:endParaRPr kumimoji="1" lang="ja-JP" altLang="en-US" sz="10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キャラ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3D</a:t>
                      </a:r>
                      <a:r>
                        <a:rPr kumimoji="1" lang="ja-JP" altLang="en-US" sz="11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のジャンヌを表示させる</a:t>
                      </a:r>
                      <a:endParaRPr kumimoji="1" lang="en-US" altLang="ja-JP" sz="11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89498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7</a:t>
                      </a:r>
                      <a:endParaRPr kumimoji="1" lang="ja-JP" altLang="en-US" sz="10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タップボタン</a:t>
                      </a:r>
                      <a:endParaRPr kumimoji="1" lang="en-US" altLang="ja-JP" sz="10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0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182091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8</a:t>
                      </a:r>
                      <a:endParaRPr kumimoji="1" lang="ja-JP" altLang="en-US" sz="10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ノーツ</a:t>
                      </a:r>
                      <a:endParaRPr kumimoji="1" lang="en-US" altLang="ja-JP" sz="10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右から左に向かって流れる。</a:t>
                      </a:r>
                      <a:endParaRPr kumimoji="1" lang="en-US" altLang="ja-JP" sz="10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タップボタンと重なった状態でタップされたら消える。</a:t>
                      </a:r>
                      <a:endParaRPr kumimoji="1" lang="en-US" altLang="ja-JP" sz="10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787738"/>
                  </a:ext>
                </a:extLst>
              </a:tr>
            </a:tbl>
          </a:graphicData>
        </a:graphic>
      </p:graphicFrame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F4B41F72-15B8-4EC7-BC42-B9166479E76D}"/>
              </a:ext>
            </a:extLst>
          </p:cNvPr>
          <p:cNvSpPr/>
          <p:nvPr/>
        </p:nvSpPr>
        <p:spPr>
          <a:xfrm>
            <a:off x="634162" y="853216"/>
            <a:ext cx="201850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ホーム画面の上に表示する。</a:t>
            </a:r>
          </a:p>
        </p:txBody>
      </p: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D9424407-5E9E-480A-B1AD-1F672605453F}"/>
              </a:ext>
            </a:extLst>
          </p:cNvPr>
          <p:cNvGrpSpPr/>
          <p:nvPr/>
        </p:nvGrpSpPr>
        <p:grpSpPr>
          <a:xfrm>
            <a:off x="2979064" y="1258872"/>
            <a:ext cx="770133" cy="307777"/>
            <a:chOff x="4479743" y="1038225"/>
            <a:chExt cx="770133" cy="307777"/>
          </a:xfrm>
        </p:grpSpPr>
        <p:cxnSp>
          <p:nvCxnSpPr>
            <p:cNvPr id="16" name="直線コネクタ 15">
              <a:extLst>
                <a:ext uri="{FF2B5EF4-FFF2-40B4-BE49-F238E27FC236}">
                  <a16:creationId xmlns:a16="http://schemas.microsoft.com/office/drawing/2014/main" id="{BD1ADA8A-0F6A-4958-B205-E8E806FAE35E}"/>
                </a:ext>
              </a:extLst>
            </p:cNvPr>
            <p:cNvCxnSpPr>
              <a:cxnSpLocks/>
              <a:stCxn id="17" idx="1"/>
            </p:cNvCxnSpPr>
            <p:nvPr/>
          </p:nvCxnSpPr>
          <p:spPr>
            <a:xfrm flipH="1">
              <a:off x="4479743" y="1192114"/>
              <a:ext cx="473257" cy="123875"/>
            </a:xfrm>
            <a:prstGeom prst="line">
              <a:avLst/>
            </a:prstGeom>
            <a:ln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0DFC7979-4446-4CC9-85C9-09D2D0DBA4DB}"/>
                </a:ext>
              </a:extLst>
            </p:cNvPr>
            <p:cNvSpPr txBox="1"/>
            <p:nvPr/>
          </p:nvSpPr>
          <p:spPr>
            <a:xfrm>
              <a:off x="4953000" y="1038225"/>
              <a:ext cx="2968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1</a:t>
              </a:r>
              <a:endParaRPr kumimoji="1"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5C95F81F-9CAF-4CE2-8089-6CE72A83D2ED}"/>
              </a:ext>
            </a:extLst>
          </p:cNvPr>
          <p:cNvGrpSpPr/>
          <p:nvPr/>
        </p:nvGrpSpPr>
        <p:grpSpPr>
          <a:xfrm>
            <a:off x="2505808" y="2180574"/>
            <a:ext cx="1243389" cy="542233"/>
            <a:chOff x="4006487" y="1038225"/>
            <a:chExt cx="1243389" cy="542233"/>
          </a:xfrm>
        </p:grpSpPr>
        <p:cxnSp>
          <p:nvCxnSpPr>
            <p:cNvPr id="19" name="直線コネクタ 18">
              <a:extLst>
                <a:ext uri="{FF2B5EF4-FFF2-40B4-BE49-F238E27FC236}">
                  <a16:creationId xmlns:a16="http://schemas.microsoft.com/office/drawing/2014/main" id="{5753DF0F-0D80-4AD3-8291-AF4EAD2F26AE}"/>
                </a:ext>
              </a:extLst>
            </p:cNvPr>
            <p:cNvCxnSpPr>
              <a:cxnSpLocks/>
              <a:stCxn id="20" idx="1"/>
            </p:cNvCxnSpPr>
            <p:nvPr/>
          </p:nvCxnSpPr>
          <p:spPr>
            <a:xfrm flipH="1">
              <a:off x="4006487" y="1192114"/>
              <a:ext cx="946513" cy="388344"/>
            </a:xfrm>
            <a:prstGeom prst="line">
              <a:avLst/>
            </a:prstGeom>
            <a:ln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id="{E392F490-9711-412E-8CBC-C0B87BEFBF0B}"/>
                </a:ext>
              </a:extLst>
            </p:cNvPr>
            <p:cNvSpPr txBox="1"/>
            <p:nvPr/>
          </p:nvSpPr>
          <p:spPr>
            <a:xfrm>
              <a:off x="4953000" y="1038225"/>
              <a:ext cx="2968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2</a:t>
              </a:r>
              <a:endParaRPr kumimoji="1"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2E5F53D9-6945-4B2D-ADD2-1EBDC54B3AC0}"/>
              </a:ext>
            </a:extLst>
          </p:cNvPr>
          <p:cNvGrpSpPr/>
          <p:nvPr/>
        </p:nvGrpSpPr>
        <p:grpSpPr>
          <a:xfrm>
            <a:off x="2198077" y="3101931"/>
            <a:ext cx="1551120" cy="618554"/>
            <a:chOff x="3698756" y="1038225"/>
            <a:chExt cx="1551120" cy="618554"/>
          </a:xfrm>
        </p:grpSpPr>
        <p:cxnSp>
          <p:nvCxnSpPr>
            <p:cNvPr id="25" name="直線コネクタ 24">
              <a:extLst>
                <a:ext uri="{FF2B5EF4-FFF2-40B4-BE49-F238E27FC236}">
                  <a16:creationId xmlns:a16="http://schemas.microsoft.com/office/drawing/2014/main" id="{94EF57DB-21CD-41DF-A592-EDF42A537F18}"/>
                </a:ext>
              </a:extLst>
            </p:cNvPr>
            <p:cNvCxnSpPr>
              <a:cxnSpLocks/>
              <a:stCxn id="26" idx="1"/>
            </p:cNvCxnSpPr>
            <p:nvPr/>
          </p:nvCxnSpPr>
          <p:spPr>
            <a:xfrm flipH="1">
              <a:off x="3698756" y="1192114"/>
              <a:ext cx="1254244" cy="464665"/>
            </a:xfrm>
            <a:prstGeom prst="line">
              <a:avLst/>
            </a:prstGeom>
            <a:ln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テキスト ボックス 25">
              <a:extLst>
                <a:ext uri="{FF2B5EF4-FFF2-40B4-BE49-F238E27FC236}">
                  <a16:creationId xmlns:a16="http://schemas.microsoft.com/office/drawing/2014/main" id="{3AD345BF-ED2A-4BED-B6C0-EBD2D2B970AD}"/>
                </a:ext>
              </a:extLst>
            </p:cNvPr>
            <p:cNvSpPr txBox="1"/>
            <p:nvPr/>
          </p:nvSpPr>
          <p:spPr>
            <a:xfrm>
              <a:off x="4953000" y="1038225"/>
              <a:ext cx="2968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3</a:t>
              </a:r>
              <a:endParaRPr kumimoji="1"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F0B35BED-0F1E-4ED0-A147-012E2C90B08F}"/>
              </a:ext>
            </a:extLst>
          </p:cNvPr>
          <p:cNvSpPr txBox="1"/>
          <p:nvPr/>
        </p:nvSpPr>
        <p:spPr>
          <a:xfrm>
            <a:off x="17674" y="108237"/>
            <a:ext cx="23391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■ブートキャンプについて</a:t>
            </a:r>
          </a:p>
        </p:txBody>
      </p:sp>
      <p:sp>
        <p:nvSpPr>
          <p:cNvPr id="22" name="フッター プレースホルダー 68">
            <a:extLst>
              <a:ext uri="{FF2B5EF4-FFF2-40B4-BE49-F238E27FC236}">
                <a16:creationId xmlns:a16="http://schemas.microsoft.com/office/drawing/2014/main" id="{F7771FD8-8B6E-4FA2-9694-616575FB3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4"/>
            <a:ext cx="3086100" cy="365125"/>
          </a:xfrm>
        </p:spPr>
        <p:txBody>
          <a:bodyPr/>
          <a:lstStyle/>
          <a:p>
            <a:pPr algn="l"/>
            <a:r>
              <a:rPr kumimoji="1" lang="en-US" altLang="ja-JP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CONFIDENTIAL</a:t>
            </a:r>
            <a:endParaRPr kumimoji="1" lang="ja-JP" altLang="en-US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pSp>
        <p:nvGrpSpPr>
          <p:cNvPr id="34" name="グループ化 33">
            <a:extLst>
              <a:ext uri="{FF2B5EF4-FFF2-40B4-BE49-F238E27FC236}">
                <a16:creationId xmlns:a16="http://schemas.microsoft.com/office/drawing/2014/main" id="{4CF8F57F-4106-4D45-BAA7-387618478090}"/>
              </a:ext>
            </a:extLst>
          </p:cNvPr>
          <p:cNvGrpSpPr/>
          <p:nvPr/>
        </p:nvGrpSpPr>
        <p:grpSpPr>
          <a:xfrm flipH="1">
            <a:off x="280991" y="1258872"/>
            <a:ext cx="1262060" cy="307777"/>
            <a:chOff x="3971708" y="1038225"/>
            <a:chExt cx="1278168" cy="307777"/>
          </a:xfrm>
        </p:grpSpPr>
        <p:cxnSp>
          <p:nvCxnSpPr>
            <p:cNvPr id="35" name="直線コネクタ 34">
              <a:extLst>
                <a:ext uri="{FF2B5EF4-FFF2-40B4-BE49-F238E27FC236}">
                  <a16:creationId xmlns:a16="http://schemas.microsoft.com/office/drawing/2014/main" id="{3A2810C1-86D8-44A1-B900-6E49F53E8588}"/>
                </a:ext>
              </a:extLst>
            </p:cNvPr>
            <p:cNvCxnSpPr>
              <a:cxnSpLocks/>
              <a:stCxn id="36" idx="1"/>
            </p:cNvCxnSpPr>
            <p:nvPr/>
          </p:nvCxnSpPr>
          <p:spPr>
            <a:xfrm flipH="1">
              <a:off x="3971708" y="1192114"/>
              <a:ext cx="977503" cy="58805"/>
            </a:xfrm>
            <a:prstGeom prst="line">
              <a:avLst/>
            </a:prstGeom>
            <a:ln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テキスト ボックス 35">
              <a:extLst>
                <a:ext uri="{FF2B5EF4-FFF2-40B4-BE49-F238E27FC236}">
                  <a16:creationId xmlns:a16="http://schemas.microsoft.com/office/drawing/2014/main" id="{8A7DE0DF-3F5E-48A6-A891-60E51A01EAC4}"/>
                </a:ext>
              </a:extLst>
            </p:cNvPr>
            <p:cNvSpPr txBox="1"/>
            <p:nvPr/>
          </p:nvSpPr>
          <p:spPr>
            <a:xfrm>
              <a:off x="4949211" y="1038225"/>
              <a:ext cx="30066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4</a:t>
              </a:r>
              <a:endParaRPr kumimoji="1"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grpSp>
        <p:nvGrpSpPr>
          <p:cNvPr id="37" name="グループ化 36">
            <a:extLst>
              <a:ext uri="{FF2B5EF4-FFF2-40B4-BE49-F238E27FC236}">
                <a16:creationId xmlns:a16="http://schemas.microsoft.com/office/drawing/2014/main" id="{BB3BF4B7-67D3-4A1E-A202-26B76C39EF4A}"/>
              </a:ext>
            </a:extLst>
          </p:cNvPr>
          <p:cNvGrpSpPr/>
          <p:nvPr/>
        </p:nvGrpSpPr>
        <p:grpSpPr>
          <a:xfrm flipH="1">
            <a:off x="280991" y="1761067"/>
            <a:ext cx="1362421" cy="391645"/>
            <a:chOff x="3870066" y="954357"/>
            <a:chExt cx="1379810" cy="391645"/>
          </a:xfrm>
        </p:grpSpPr>
        <p:cxnSp>
          <p:nvCxnSpPr>
            <p:cNvPr id="38" name="直線コネクタ 37">
              <a:extLst>
                <a:ext uri="{FF2B5EF4-FFF2-40B4-BE49-F238E27FC236}">
                  <a16:creationId xmlns:a16="http://schemas.microsoft.com/office/drawing/2014/main" id="{5247D9E6-DFBA-459D-A4F5-90AA57D8124D}"/>
                </a:ext>
              </a:extLst>
            </p:cNvPr>
            <p:cNvCxnSpPr>
              <a:cxnSpLocks/>
              <a:stCxn id="39" idx="1"/>
            </p:cNvCxnSpPr>
            <p:nvPr/>
          </p:nvCxnSpPr>
          <p:spPr>
            <a:xfrm flipH="1" flipV="1">
              <a:off x="3870066" y="954357"/>
              <a:ext cx="1082934" cy="237757"/>
            </a:xfrm>
            <a:prstGeom prst="line">
              <a:avLst/>
            </a:prstGeom>
            <a:ln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テキスト ボックス 38">
              <a:extLst>
                <a:ext uri="{FF2B5EF4-FFF2-40B4-BE49-F238E27FC236}">
                  <a16:creationId xmlns:a16="http://schemas.microsoft.com/office/drawing/2014/main" id="{45C566AE-5A64-4B73-A30A-D0EC6BB1B098}"/>
                </a:ext>
              </a:extLst>
            </p:cNvPr>
            <p:cNvSpPr txBox="1"/>
            <p:nvPr/>
          </p:nvSpPr>
          <p:spPr>
            <a:xfrm>
              <a:off x="4953000" y="1038225"/>
              <a:ext cx="2968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5</a:t>
              </a:r>
              <a:endParaRPr kumimoji="1"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grpSp>
        <p:nvGrpSpPr>
          <p:cNvPr id="40" name="グループ化 39">
            <a:extLst>
              <a:ext uri="{FF2B5EF4-FFF2-40B4-BE49-F238E27FC236}">
                <a16:creationId xmlns:a16="http://schemas.microsoft.com/office/drawing/2014/main" id="{506F132A-9F55-4858-A98F-13EAD49C2EB3}"/>
              </a:ext>
            </a:extLst>
          </p:cNvPr>
          <p:cNvGrpSpPr/>
          <p:nvPr/>
        </p:nvGrpSpPr>
        <p:grpSpPr>
          <a:xfrm flipH="1">
            <a:off x="292632" y="2568918"/>
            <a:ext cx="1036636" cy="307777"/>
            <a:chOff x="4200009" y="1038225"/>
            <a:chExt cx="1049867" cy="307777"/>
          </a:xfrm>
        </p:grpSpPr>
        <p:cxnSp>
          <p:nvCxnSpPr>
            <p:cNvPr id="41" name="直線コネクタ 40">
              <a:extLst>
                <a:ext uri="{FF2B5EF4-FFF2-40B4-BE49-F238E27FC236}">
                  <a16:creationId xmlns:a16="http://schemas.microsoft.com/office/drawing/2014/main" id="{D78BA37E-F041-4AE9-A635-59CFEDCCE0F1}"/>
                </a:ext>
              </a:extLst>
            </p:cNvPr>
            <p:cNvCxnSpPr>
              <a:cxnSpLocks/>
              <a:stCxn id="42" idx="1"/>
            </p:cNvCxnSpPr>
            <p:nvPr/>
          </p:nvCxnSpPr>
          <p:spPr>
            <a:xfrm flipH="1">
              <a:off x="4200009" y="1192114"/>
              <a:ext cx="749202" cy="71846"/>
            </a:xfrm>
            <a:prstGeom prst="line">
              <a:avLst/>
            </a:prstGeom>
            <a:ln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テキスト ボックス 41">
              <a:extLst>
                <a:ext uri="{FF2B5EF4-FFF2-40B4-BE49-F238E27FC236}">
                  <a16:creationId xmlns:a16="http://schemas.microsoft.com/office/drawing/2014/main" id="{9456F8C4-2326-4FC6-9BCA-BF7144CE4D21}"/>
                </a:ext>
              </a:extLst>
            </p:cNvPr>
            <p:cNvSpPr txBox="1"/>
            <p:nvPr/>
          </p:nvSpPr>
          <p:spPr>
            <a:xfrm>
              <a:off x="4949211" y="1038225"/>
              <a:ext cx="30066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6</a:t>
              </a:r>
              <a:endParaRPr kumimoji="1"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grpSp>
        <p:nvGrpSpPr>
          <p:cNvPr id="47" name="グループ化 46">
            <a:extLst>
              <a:ext uri="{FF2B5EF4-FFF2-40B4-BE49-F238E27FC236}">
                <a16:creationId xmlns:a16="http://schemas.microsoft.com/office/drawing/2014/main" id="{7A75E3A9-C3FD-485B-947B-330683194F0E}"/>
              </a:ext>
            </a:extLst>
          </p:cNvPr>
          <p:cNvGrpSpPr/>
          <p:nvPr/>
        </p:nvGrpSpPr>
        <p:grpSpPr>
          <a:xfrm>
            <a:off x="2198077" y="4253498"/>
            <a:ext cx="1551120" cy="618554"/>
            <a:chOff x="3698756" y="1038225"/>
            <a:chExt cx="1551120" cy="618554"/>
          </a:xfrm>
        </p:grpSpPr>
        <p:cxnSp>
          <p:nvCxnSpPr>
            <p:cNvPr id="48" name="直線コネクタ 47">
              <a:extLst>
                <a:ext uri="{FF2B5EF4-FFF2-40B4-BE49-F238E27FC236}">
                  <a16:creationId xmlns:a16="http://schemas.microsoft.com/office/drawing/2014/main" id="{7FDF8647-C704-4D08-B17D-188E98AF6A80}"/>
                </a:ext>
              </a:extLst>
            </p:cNvPr>
            <p:cNvCxnSpPr>
              <a:cxnSpLocks/>
              <a:stCxn id="49" idx="1"/>
            </p:cNvCxnSpPr>
            <p:nvPr/>
          </p:nvCxnSpPr>
          <p:spPr>
            <a:xfrm flipH="1">
              <a:off x="3698756" y="1192114"/>
              <a:ext cx="1254244" cy="464665"/>
            </a:xfrm>
            <a:prstGeom prst="line">
              <a:avLst/>
            </a:prstGeom>
            <a:ln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テキスト ボックス 48">
              <a:extLst>
                <a:ext uri="{FF2B5EF4-FFF2-40B4-BE49-F238E27FC236}">
                  <a16:creationId xmlns:a16="http://schemas.microsoft.com/office/drawing/2014/main" id="{74112984-D5D7-4CB3-B066-871D58ACD921}"/>
                </a:ext>
              </a:extLst>
            </p:cNvPr>
            <p:cNvSpPr txBox="1"/>
            <p:nvPr/>
          </p:nvSpPr>
          <p:spPr>
            <a:xfrm>
              <a:off x="4953000" y="1038225"/>
              <a:ext cx="2968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7</a:t>
              </a:r>
              <a:endParaRPr kumimoji="1"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grpSp>
        <p:nvGrpSpPr>
          <p:cNvPr id="32" name="グループ化 31">
            <a:extLst>
              <a:ext uri="{FF2B5EF4-FFF2-40B4-BE49-F238E27FC236}">
                <a16:creationId xmlns:a16="http://schemas.microsoft.com/office/drawing/2014/main" id="{140A42BE-911F-45CB-B407-EB720DA53B33}"/>
              </a:ext>
            </a:extLst>
          </p:cNvPr>
          <p:cNvGrpSpPr/>
          <p:nvPr/>
        </p:nvGrpSpPr>
        <p:grpSpPr>
          <a:xfrm>
            <a:off x="3086101" y="4716362"/>
            <a:ext cx="663096" cy="307777"/>
            <a:chOff x="4586780" y="1038225"/>
            <a:chExt cx="663096" cy="307777"/>
          </a:xfrm>
        </p:grpSpPr>
        <p:cxnSp>
          <p:nvCxnSpPr>
            <p:cNvPr id="33" name="直線コネクタ 32">
              <a:extLst>
                <a:ext uri="{FF2B5EF4-FFF2-40B4-BE49-F238E27FC236}">
                  <a16:creationId xmlns:a16="http://schemas.microsoft.com/office/drawing/2014/main" id="{7CEB1B16-8F8E-4CF1-8158-97184BD74D58}"/>
                </a:ext>
              </a:extLst>
            </p:cNvPr>
            <p:cNvCxnSpPr>
              <a:cxnSpLocks/>
              <a:stCxn id="43" idx="1"/>
            </p:cNvCxnSpPr>
            <p:nvPr/>
          </p:nvCxnSpPr>
          <p:spPr>
            <a:xfrm flipH="1">
              <a:off x="4586780" y="1192114"/>
              <a:ext cx="366220" cy="153888"/>
            </a:xfrm>
            <a:prstGeom prst="line">
              <a:avLst/>
            </a:prstGeom>
            <a:ln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テキスト ボックス 42">
              <a:extLst>
                <a:ext uri="{FF2B5EF4-FFF2-40B4-BE49-F238E27FC236}">
                  <a16:creationId xmlns:a16="http://schemas.microsoft.com/office/drawing/2014/main" id="{7ACCFA61-54FE-408A-A5DC-6CA37BFD6B89}"/>
                </a:ext>
              </a:extLst>
            </p:cNvPr>
            <p:cNvSpPr txBox="1"/>
            <p:nvPr/>
          </p:nvSpPr>
          <p:spPr>
            <a:xfrm>
              <a:off x="4953000" y="1038225"/>
              <a:ext cx="2968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8</a:t>
              </a:r>
              <a:endParaRPr kumimoji="1"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64695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図 42">
            <a:extLst>
              <a:ext uri="{FF2B5EF4-FFF2-40B4-BE49-F238E27FC236}">
                <a16:creationId xmlns:a16="http://schemas.microsoft.com/office/drawing/2014/main" id="{8B4EFCEE-E3CE-4DF3-889B-EC7B25B58E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629" y="1280668"/>
            <a:ext cx="2341858" cy="4142760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D18A613-1E04-4F5F-A57C-BF8542C9105F}"/>
              </a:ext>
            </a:extLst>
          </p:cNvPr>
          <p:cNvSpPr txBox="1"/>
          <p:nvPr/>
        </p:nvSpPr>
        <p:spPr>
          <a:xfrm>
            <a:off x="415419" y="538799"/>
            <a:ext cx="23391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●ブートキャンプ結果画面</a:t>
            </a:r>
          </a:p>
        </p:txBody>
      </p:sp>
      <p:sp>
        <p:nvSpPr>
          <p:cNvPr id="10" name="スライド番号プレースホルダー 3">
            <a:extLst>
              <a:ext uri="{FF2B5EF4-FFF2-40B4-BE49-F238E27FC236}">
                <a16:creationId xmlns:a16="http://schemas.microsoft.com/office/drawing/2014/main" id="{CE964322-9543-46C3-8B3A-8D2A111831A9}"/>
              </a:ext>
            </a:extLst>
          </p:cNvPr>
          <p:cNvSpPr txBox="1">
            <a:spLocks/>
          </p:cNvSpPr>
          <p:nvPr/>
        </p:nvSpPr>
        <p:spPr>
          <a:xfrm>
            <a:off x="7465064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0AA8CE-54C7-43C9-8B2E-2021B2B13473}" type="slidenum">
              <a:rPr kumimoji="1" lang="ja-JP" altLang="en-US" smtClean="0">
                <a:latin typeface="メイリオ" panose="020B0604030504040204" pitchFamily="50" charset="-128"/>
                <a:ea typeface="メイリオ" panose="020B0604030504040204" pitchFamily="50" charset="-128"/>
              </a:rPr>
              <a:pPr/>
              <a:t>8</a:t>
            </a:fld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aphicFrame>
        <p:nvGraphicFramePr>
          <p:cNvPr id="12" name="表 11">
            <a:extLst>
              <a:ext uri="{FF2B5EF4-FFF2-40B4-BE49-F238E27FC236}">
                <a16:creationId xmlns:a16="http://schemas.microsoft.com/office/drawing/2014/main" id="{9964C0AD-9228-4897-BF19-6CCEAA5FB4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0453762"/>
              </p:ext>
            </p:extLst>
          </p:nvPr>
        </p:nvGraphicFramePr>
        <p:xfrm>
          <a:off x="4092495" y="1268413"/>
          <a:ext cx="5405380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5930">
                  <a:extLst>
                    <a:ext uri="{9D8B030D-6E8A-4147-A177-3AD203B41FA5}">
                      <a16:colId xmlns:a16="http://schemas.microsoft.com/office/drawing/2014/main" val="2274898723"/>
                    </a:ext>
                  </a:extLst>
                </a:gridCol>
                <a:gridCol w="1087590">
                  <a:extLst>
                    <a:ext uri="{9D8B030D-6E8A-4147-A177-3AD203B41FA5}">
                      <a16:colId xmlns:a16="http://schemas.microsoft.com/office/drawing/2014/main" val="3224386025"/>
                    </a:ext>
                  </a:extLst>
                </a:gridCol>
                <a:gridCol w="3861860">
                  <a:extLst>
                    <a:ext uri="{9D8B030D-6E8A-4147-A177-3AD203B41FA5}">
                      <a16:colId xmlns:a16="http://schemas.microsoft.com/office/drawing/2014/main" val="253524202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No.</a:t>
                      </a:r>
                      <a:endParaRPr kumimoji="1" lang="ja-JP" altLang="en-US" sz="10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項目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内容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59261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</a:t>
                      </a:r>
                      <a:endParaRPr kumimoji="1" lang="ja-JP" altLang="en-US" sz="10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背景</a:t>
                      </a:r>
                      <a:endParaRPr kumimoji="1" lang="en-US" altLang="ja-JP" sz="10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トレーニングルーム</a:t>
                      </a:r>
                      <a:endParaRPr kumimoji="1" lang="en-US" altLang="ja-JP" sz="10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384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</a:t>
                      </a:r>
                      <a:endParaRPr kumimoji="1" lang="ja-JP" altLang="en-US" sz="10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選択キャラ</a:t>
                      </a:r>
                      <a:endParaRPr kumimoji="1" lang="en-US" altLang="ja-JP" sz="10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キャラ選択画面で選んだキャラを表示させる。</a:t>
                      </a:r>
                      <a:endParaRPr kumimoji="1" lang="en-US" altLang="ja-JP" sz="10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170344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3</a:t>
                      </a:r>
                      <a:endParaRPr kumimoji="1" lang="ja-JP" altLang="en-US" sz="10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キャラ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3D</a:t>
                      </a:r>
                      <a:r>
                        <a:rPr kumimoji="1" lang="ja-JP" altLang="en-US" sz="11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のジャンヌを表示させる</a:t>
                      </a:r>
                      <a:endParaRPr kumimoji="1" lang="en-US" altLang="ja-JP" sz="11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227379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4</a:t>
                      </a:r>
                      <a:endParaRPr kumimoji="1" lang="ja-JP" altLang="en-US" sz="10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成功数</a:t>
                      </a:r>
                      <a:endParaRPr kumimoji="1" lang="en-US" altLang="ja-JP" sz="10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終了時の成功数を表示させる。</a:t>
                      </a:r>
                      <a:endParaRPr kumimoji="1" lang="en-US" altLang="ja-JP" sz="10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287743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5</a:t>
                      </a:r>
                      <a:endParaRPr kumimoji="1" lang="ja-JP" altLang="en-US" sz="10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報酬</a:t>
                      </a:r>
                      <a:endParaRPr kumimoji="1" lang="en-US" altLang="ja-JP" sz="10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成功数に応じた報酬を表示させる。</a:t>
                      </a:r>
                      <a:endParaRPr kumimoji="1" lang="en-US" altLang="ja-JP" sz="10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3695022"/>
                  </a:ext>
                </a:extLst>
              </a:tr>
            </a:tbl>
          </a:graphicData>
        </a:graphic>
      </p:graphicFrame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B1385A88-972B-40A1-BDAD-161750B9E7FA}"/>
              </a:ext>
            </a:extLst>
          </p:cNvPr>
          <p:cNvSpPr/>
          <p:nvPr/>
        </p:nvSpPr>
        <p:spPr>
          <a:xfrm>
            <a:off x="634162" y="853216"/>
            <a:ext cx="201850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ホーム画面の上に表示する。</a:t>
            </a:r>
          </a:p>
        </p:txBody>
      </p: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5B33EDF6-95EA-4636-8DF9-0B60B1AACB19}"/>
              </a:ext>
            </a:extLst>
          </p:cNvPr>
          <p:cNvGrpSpPr/>
          <p:nvPr/>
        </p:nvGrpSpPr>
        <p:grpSpPr>
          <a:xfrm>
            <a:off x="2286001" y="1903253"/>
            <a:ext cx="1446642" cy="455555"/>
            <a:chOff x="3803234" y="1038225"/>
            <a:chExt cx="1446642" cy="455555"/>
          </a:xfrm>
        </p:grpSpPr>
        <p:cxnSp>
          <p:nvCxnSpPr>
            <p:cNvPr id="18" name="直線コネクタ 17">
              <a:extLst>
                <a:ext uri="{FF2B5EF4-FFF2-40B4-BE49-F238E27FC236}">
                  <a16:creationId xmlns:a16="http://schemas.microsoft.com/office/drawing/2014/main" id="{287CA131-CC7C-4463-BEDE-C52B41105632}"/>
                </a:ext>
              </a:extLst>
            </p:cNvPr>
            <p:cNvCxnSpPr>
              <a:cxnSpLocks/>
              <a:stCxn id="19" idx="1"/>
            </p:cNvCxnSpPr>
            <p:nvPr/>
          </p:nvCxnSpPr>
          <p:spPr>
            <a:xfrm flipH="1">
              <a:off x="3803234" y="1192114"/>
              <a:ext cx="1149766" cy="301666"/>
            </a:xfrm>
            <a:prstGeom prst="line">
              <a:avLst/>
            </a:prstGeom>
            <a:ln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4FF6B24C-BFAA-47F2-9766-1AB49F418122}"/>
                </a:ext>
              </a:extLst>
            </p:cNvPr>
            <p:cNvSpPr txBox="1"/>
            <p:nvPr/>
          </p:nvSpPr>
          <p:spPr>
            <a:xfrm>
              <a:off x="4953000" y="1038225"/>
              <a:ext cx="2968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2</a:t>
              </a:r>
              <a:endParaRPr kumimoji="1"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9C3768FF-4EDD-4566-BCA1-4FCCF8390F68}"/>
              </a:ext>
            </a:extLst>
          </p:cNvPr>
          <p:cNvGrpSpPr/>
          <p:nvPr/>
        </p:nvGrpSpPr>
        <p:grpSpPr>
          <a:xfrm>
            <a:off x="2505809" y="3775444"/>
            <a:ext cx="1254864" cy="460232"/>
            <a:chOff x="3995012" y="923927"/>
            <a:chExt cx="1254864" cy="460232"/>
          </a:xfrm>
        </p:grpSpPr>
        <p:cxnSp>
          <p:nvCxnSpPr>
            <p:cNvPr id="27" name="直線コネクタ 26">
              <a:extLst>
                <a:ext uri="{FF2B5EF4-FFF2-40B4-BE49-F238E27FC236}">
                  <a16:creationId xmlns:a16="http://schemas.microsoft.com/office/drawing/2014/main" id="{D8F48E05-375E-48FA-97C6-72DF0B285B92}"/>
                </a:ext>
              </a:extLst>
            </p:cNvPr>
            <p:cNvCxnSpPr>
              <a:cxnSpLocks/>
              <a:stCxn id="28" idx="1"/>
            </p:cNvCxnSpPr>
            <p:nvPr/>
          </p:nvCxnSpPr>
          <p:spPr>
            <a:xfrm flipH="1">
              <a:off x="3995012" y="1077816"/>
              <a:ext cx="957988" cy="306343"/>
            </a:xfrm>
            <a:prstGeom prst="line">
              <a:avLst/>
            </a:prstGeom>
            <a:ln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テキスト ボックス 27">
              <a:extLst>
                <a:ext uri="{FF2B5EF4-FFF2-40B4-BE49-F238E27FC236}">
                  <a16:creationId xmlns:a16="http://schemas.microsoft.com/office/drawing/2014/main" id="{9DF4059D-2AC9-4DE3-A59E-64A423C1175E}"/>
                </a:ext>
              </a:extLst>
            </p:cNvPr>
            <p:cNvSpPr txBox="1"/>
            <p:nvPr/>
          </p:nvSpPr>
          <p:spPr>
            <a:xfrm>
              <a:off x="4953000" y="923927"/>
              <a:ext cx="2968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4</a:t>
              </a:r>
              <a:endParaRPr kumimoji="1"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grpSp>
        <p:nvGrpSpPr>
          <p:cNvPr id="32" name="グループ化 31">
            <a:extLst>
              <a:ext uri="{FF2B5EF4-FFF2-40B4-BE49-F238E27FC236}">
                <a16:creationId xmlns:a16="http://schemas.microsoft.com/office/drawing/2014/main" id="{04160F48-4FFD-45C2-9244-B8BE9EDD4FB9}"/>
              </a:ext>
            </a:extLst>
          </p:cNvPr>
          <p:cNvGrpSpPr/>
          <p:nvPr/>
        </p:nvGrpSpPr>
        <p:grpSpPr>
          <a:xfrm>
            <a:off x="2895537" y="4383454"/>
            <a:ext cx="837106" cy="307777"/>
            <a:chOff x="4412770" y="1038225"/>
            <a:chExt cx="837106" cy="307777"/>
          </a:xfrm>
        </p:grpSpPr>
        <p:cxnSp>
          <p:nvCxnSpPr>
            <p:cNvPr id="33" name="直線コネクタ 32">
              <a:extLst>
                <a:ext uri="{FF2B5EF4-FFF2-40B4-BE49-F238E27FC236}">
                  <a16:creationId xmlns:a16="http://schemas.microsoft.com/office/drawing/2014/main" id="{BAF1FF25-1BF4-4F04-84FB-8A4005AF83FA}"/>
                </a:ext>
              </a:extLst>
            </p:cNvPr>
            <p:cNvCxnSpPr>
              <a:cxnSpLocks/>
              <a:stCxn id="34" idx="1"/>
            </p:cNvCxnSpPr>
            <p:nvPr/>
          </p:nvCxnSpPr>
          <p:spPr>
            <a:xfrm flipH="1">
              <a:off x="4412770" y="1192114"/>
              <a:ext cx="540230" cy="132043"/>
            </a:xfrm>
            <a:prstGeom prst="line">
              <a:avLst/>
            </a:prstGeom>
            <a:ln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テキスト ボックス 33">
              <a:extLst>
                <a:ext uri="{FF2B5EF4-FFF2-40B4-BE49-F238E27FC236}">
                  <a16:creationId xmlns:a16="http://schemas.microsoft.com/office/drawing/2014/main" id="{EA9CB098-D48D-4539-8D9C-8CC0AA0C610D}"/>
                </a:ext>
              </a:extLst>
            </p:cNvPr>
            <p:cNvSpPr txBox="1"/>
            <p:nvPr/>
          </p:nvSpPr>
          <p:spPr>
            <a:xfrm>
              <a:off x="4953000" y="1038225"/>
              <a:ext cx="2968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5</a:t>
              </a:r>
              <a:endParaRPr kumimoji="1"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grpSp>
        <p:nvGrpSpPr>
          <p:cNvPr id="35" name="グループ化 34">
            <a:extLst>
              <a:ext uri="{FF2B5EF4-FFF2-40B4-BE49-F238E27FC236}">
                <a16:creationId xmlns:a16="http://schemas.microsoft.com/office/drawing/2014/main" id="{491D4E82-9810-4BC0-AEB0-6EB2128A1D0F}"/>
              </a:ext>
            </a:extLst>
          </p:cNvPr>
          <p:cNvGrpSpPr/>
          <p:nvPr/>
        </p:nvGrpSpPr>
        <p:grpSpPr>
          <a:xfrm>
            <a:off x="2505809" y="1398142"/>
            <a:ext cx="1226834" cy="339269"/>
            <a:chOff x="4023042" y="1038225"/>
            <a:chExt cx="1226834" cy="339269"/>
          </a:xfrm>
        </p:grpSpPr>
        <p:cxnSp>
          <p:nvCxnSpPr>
            <p:cNvPr id="36" name="直線コネクタ 35">
              <a:extLst>
                <a:ext uri="{FF2B5EF4-FFF2-40B4-BE49-F238E27FC236}">
                  <a16:creationId xmlns:a16="http://schemas.microsoft.com/office/drawing/2014/main" id="{4E53DCEA-61BE-4507-B46C-A2BDAA56529A}"/>
                </a:ext>
              </a:extLst>
            </p:cNvPr>
            <p:cNvCxnSpPr>
              <a:cxnSpLocks/>
              <a:stCxn id="37" idx="1"/>
            </p:cNvCxnSpPr>
            <p:nvPr/>
          </p:nvCxnSpPr>
          <p:spPr>
            <a:xfrm flipH="1">
              <a:off x="4023042" y="1192114"/>
              <a:ext cx="929958" cy="185380"/>
            </a:xfrm>
            <a:prstGeom prst="line">
              <a:avLst/>
            </a:prstGeom>
            <a:ln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テキスト ボックス 36">
              <a:extLst>
                <a:ext uri="{FF2B5EF4-FFF2-40B4-BE49-F238E27FC236}">
                  <a16:creationId xmlns:a16="http://schemas.microsoft.com/office/drawing/2014/main" id="{80DA41D0-D7FC-42B5-961F-5FDCE70334C2}"/>
                </a:ext>
              </a:extLst>
            </p:cNvPr>
            <p:cNvSpPr txBox="1"/>
            <p:nvPr/>
          </p:nvSpPr>
          <p:spPr>
            <a:xfrm>
              <a:off x="4953000" y="1038225"/>
              <a:ext cx="2968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1</a:t>
              </a:r>
              <a:endParaRPr kumimoji="1"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082E002B-EF34-40F5-AE2A-A4DD25794B6E}"/>
              </a:ext>
            </a:extLst>
          </p:cNvPr>
          <p:cNvSpPr txBox="1"/>
          <p:nvPr/>
        </p:nvSpPr>
        <p:spPr>
          <a:xfrm>
            <a:off x="17674" y="108237"/>
            <a:ext cx="23391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■ブートキャンプについて</a:t>
            </a:r>
          </a:p>
        </p:txBody>
      </p:sp>
      <p:sp>
        <p:nvSpPr>
          <p:cNvPr id="42" name="フッター プレースホルダー 68">
            <a:extLst>
              <a:ext uri="{FF2B5EF4-FFF2-40B4-BE49-F238E27FC236}">
                <a16:creationId xmlns:a16="http://schemas.microsoft.com/office/drawing/2014/main" id="{9BE00419-B29A-491B-AEA3-1578C4ECE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4"/>
            <a:ext cx="3086100" cy="365125"/>
          </a:xfrm>
        </p:spPr>
        <p:txBody>
          <a:bodyPr/>
          <a:lstStyle/>
          <a:p>
            <a:pPr algn="l"/>
            <a:r>
              <a:rPr kumimoji="1" lang="en-US" altLang="ja-JP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CONFIDENTIAL</a:t>
            </a:r>
            <a:endParaRPr kumimoji="1" lang="ja-JP" altLang="en-US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pSp>
        <p:nvGrpSpPr>
          <p:cNvPr id="44" name="グループ化 43">
            <a:extLst>
              <a:ext uri="{FF2B5EF4-FFF2-40B4-BE49-F238E27FC236}">
                <a16:creationId xmlns:a16="http://schemas.microsoft.com/office/drawing/2014/main" id="{D952905E-AAD2-4C9A-90BC-CA7E11719845}"/>
              </a:ext>
            </a:extLst>
          </p:cNvPr>
          <p:cNvGrpSpPr/>
          <p:nvPr/>
        </p:nvGrpSpPr>
        <p:grpSpPr>
          <a:xfrm flipH="1">
            <a:off x="280990" y="1935996"/>
            <a:ext cx="949863" cy="422812"/>
            <a:chOff x="4287890" y="1038225"/>
            <a:chExt cx="961986" cy="422812"/>
          </a:xfrm>
        </p:grpSpPr>
        <p:cxnSp>
          <p:nvCxnSpPr>
            <p:cNvPr id="45" name="直線コネクタ 44">
              <a:extLst>
                <a:ext uri="{FF2B5EF4-FFF2-40B4-BE49-F238E27FC236}">
                  <a16:creationId xmlns:a16="http://schemas.microsoft.com/office/drawing/2014/main" id="{98618260-0E17-4DBC-BBEF-A12B2F4DDE4D}"/>
                </a:ext>
              </a:extLst>
            </p:cNvPr>
            <p:cNvCxnSpPr>
              <a:cxnSpLocks/>
              <a:stCxn id="46" idx="1"/>
            </p:cNvCxnSpPr>
            <p:nvPr/>
          </p:nvCxnSpPr>
          <p:spPr>
            <a:xfrm flipH="1">
              <a:off x="4287890" y="1192114"/>
              <a:ext cx="661321" cy="268923"/>
            </a:xfrm>
            <a:prstGeom prst="line">
              <a:avLst/>
            </a:prstGeom>
            <a:ln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テキスト ボックス 45">
              <a:extLst>
                <a:ext uri="{FF2B5EF4-FFF2-40B4-BE49-F238E27FC236}">
                  <a16:creationId xmlns:a16="http://schemas.microsoft.com/office/drawing/2014/main" id="{2599F8E4-34D2-4D95-ADBE-76EB1D76CC20}"/>
                </a:ext>
              </a:extLst>
            </p:cNvPr>
            <p:cNvSpPr txBox="1"/>
            <p:nvPr/>
          </p:nvSpPr>
          <p:spPr>
            <a:xfrm>
              <a:off x="4949211" y="1038225"/>
              <a:ext cx="30066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3</a:t>
              </a:r>
              <a:endParaRPr kumimoji="1"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322064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2048</TotalTime>
  <Words>636</Words>
  <Application>Microsoft Office PowerPoint</Application>
  <PresentationFormat>A4 210 x 297 mm</PresentationFormat>
  <Paragraphs>201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4" baseType="lpstr">
      <vt:lpstr>メイリオ</vt:lpstr>
      <vt:lpstr>游ゴシック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 </dc:creator>
  <cp:lastModifiedBy> </cp:lastModifiedBy>
  <cp:revision>13</cp:revision>
  <dcterms:created xsi:type="dcterms:W3CDTF">2019-11-26T05:48:21Z</dcterms:created>
  <dcterms:modified xsi:type="dcterms:W3CDTF">2019-12-13T08:49:48Z</dcterms:modified>
</cp:coreProperties>
</file>