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4"/>
  </p:sldMasterIdLst>
  <p:notesMasterIdLst>
    <p:notesMasterId r:id="rId12"/>
  </p:notesMasterIdLst>
  <p:sldIdLst>
    <p:sldId id="270" r:id="rId5"/>
    <p:sldId id="329" r:id="rId6"/>
    <p:sldId id="336" r:id="rId7"/>
    <p:sldId id="330" r:id="rId8"/>
    <p:sldId id="335" r:id="rId9"/>
    <p:sldId id="278" r:id="rId10"/>
    <p:sldId id="27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FABAB"/>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DBF04-0C1D-19F1-C9F1-B29DE9461188}" v="26" dt="2020-03-15T14:21:14.443"/>
    <p1510:client id="{C842ECC1-37D4-4A5F-A775-729B00FB7897}" v="184" dt="2020-03-15T16:06:32.1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増本 雄斗" userId="S::y-masumoto@solidsphere.onmicrosoft.com::c33bc751-cd93-45c0-ad15-94131cb6fb34" providerId="AD" clId="Web-{382F6969-4636-BA5A-9460-96B4550B6631}"/>
    <pc:docChg chg="modSld">
      <pc:chgData name="増本 雄斗" userId="S::y-masumoto@solidsphere.onmicrosoft.com::c33bc751-cd93-45c0-ad15-94131cb6fb34" providerId="AD" clId="Web-{382F6969-4636-BA5A-9460-96B4550B6631}" dt="2020-03-11T05:59:57.758" v="21"/>
      <pc:docMkLst>
        <pc:docMk/>
      </pc:docMkLst>
      <pc:sldChg chg="addSp delSp modSp">
        <pc:chgData name="増本 雄斗" userId="S::y-masumoto@solidsphere.onmicrosoft.com::c33bc751-cd93-45c0-ad15-94131cb6fb34" providerId="AD" clId="Web-{382F6969-4636-BA5A-9460-96B4550B6631}" dt="2020-03-11T05:59:57.758" v="21"/>
        <pc:sldMkLst>
          <pc:docMk/>
          <pc:sldMk cId="3726046989" sldId="329"/>
        </pc:sldMkLst>
        <pc:spChg chg="add del topLvl">
          <ac:chgData name="増本 雄斗" userId="S::y-masumoto@solidsphere.onmicrosoft.com::c33bc751-cd93-45c0-ad15-94131cb6fb34" providerId="AD" clId="Web-{382F6969-4636-BA5A-9460-96B4550B6631}" dt="2020-03-11T05:59:47.133" v="11"/>
          <ac:spMkLst>
            <pc:docMk/>
            <pc:sldMk cId="3726046989" sldId="329"/>
            <ac:spMk id="101" creationId="{AF27F7E1-DCE2-4689-859F-DD08D581B028}"/>
          </ac:spMkLst>
        </pc:spChg>
        <pc:spChg chg="add del mod topLvl">
          <ac:chgData name="増本 雄斗" userId="S::y-masumoto@solidsphere.onmicrosoft.com::c33bc751-cd93-45c0-ad15-94131cb6fb34" providerId="AD" clId="Web-{382F6969-4636-BA5A-9460-96B4550B6631}" dt="2020-03-11T05:59:55.805" v="20"/>
          <ac:spMkLst>
            <pc:docMk/>
            <pc:sldMk cId="3726046989" sldId="329"/>
            <ac:spMk id="105" creationId="{DA6A2271-7B85-4FA5-A90D-C90A4CB38004}"/>
          </ac:spMkLst>
        </pc:spChg>
        <pc:spChg chg="add del">
          <ac:chgData name="増本 雄斗" userId="S::y-masumoto@solidsphere.onmicrosoft.com::c33bc751-cd93-45c0-ad15-94131cb6fb34" providerId="AD" clId="Web-{382F6969-4636-BA5A-9460-96B4550B6631}" dt="2020-03-11T05:59:49.196" v="13"/>
          <ac:spMkLst>
            <pc:docMk/>
            <pc:sldMk cId="3726046989" sldId="329"/>
            <ac:spMk id="107" creationId="{D50A09C8-894F-4BCB-AC44-FB140C9A8822}"/>
          </ac:spMkLst>
        </pc:spChg>
        <pc:spChg chg="add del">
          <ac:chgData name="増本 雄斗" userId="S::y-masumoto@solidsphere.onmicrosoft.com::c33bc751-cd93-45c0-ad15-94131cb6fb34" providerId="AD" clId="Web-{382F6969-4636-BA5A-9460-96B4550B6631}" dt="2020-03-11T05:59:50.649" v="15"/>
          <ac:spMkLst>
            <pc:docMk/>
            <pc:sldMk cId="3726046989" sldId="329"/>
            <ac:spMk id="108" creationId="{E9560AA7-3FF7-4AA9-B558-A65D33FB4C55}"/>
          </ac:spMkLst>
        </pc:spChg>
        <pc:spChg chg="add del topLvl">
          <ac:chgData name="増本 雄斗" userId="S::y-masumoto@solidsphere.onmicrosoft.com::c33bc751-cd93-45c0-ad15-94131cb6fb34" providerId="AD" clId="Web-{382F6969-4636-BA5A-9460-96B4550B6631}" dt="2020-03-11T05:59:51.508" v="16"/>
          <ac:spMkLst>
            <pc:docMk/>
            <pc:sldMk cId="3726046989" sldId="329"/>
            <ac:spMk id="109" creationId="{7856518E-8ACB-46D1-A8C2-922CE47A6885}"/>
          </ac:spMkLst>
        </pc:spChg>
        <pc:spChg chg="add del">
          <ac:chgData name="増本 雄斗" userId="S::y-masumoto@solidsphere.onmicrosoft.com::c33bc751-cd93-45c0-ad15-94131cb6fb34" providerId="AD" clId="Web-{382F6969-4636-BA5A-9460-96B4550B6631}" dt="2020-03-11T05:59:52.633" v="18"/>
          <ac:spMkLst>
            <pc:docMk/>
            <pc:sldMk cId="3726046989" sldId="329"/>
            <ac:spMk id="110" creationId="{935DA763-93BA-4C74-94A3-3750912645C2}"/>
          </ac:spMkLst>
        </pc:spChg>
        <pc:spChg chg="add del topLvl">
          <ac:chgData name="増本 雄斗" userId="S::y-masumoto@solidsphere.onmicrosoft.com::c33bc751-cd93-45c0-ad15-94131cb6fb34" providerId="AD" clId="Web-{382F6969-4636-BA5A-9460-96B4550B6631}" dt="2020-03-11T05:59:51.852" v="17"/>
          <ac:spMkLst>
            <pc:docMk/>
            <pc:sldMk cId="3726046989" sldId="329"/>
            <ac:spMk id="111" creationId="{879851BD-FFEE-4D5D-8D90-F158FD598B3C}"/>
          </ac:spMkLst>
        </pc:spChg>
        <pc:spChg chg="add del mod">
          <ac:chgData name="増本 雄斗" userId="S::y-masumoto@solidsphere.onmicrosoft.com::c33bc751-cd93-45c0-ad15-94131cb6fb34" providerId="AD" clId="Web-{382F6969-4636-BA5A-9460-96B4550B6631}" dt="2020-03-11T05:59:46.086" v="9"/>
          <ac:spMkLst>
            <pc:docMk/>
            <pc:sldMk cId="3726046989" sldId="329"/>
            <ac:spMk id="112" creationId="{1380106F-B25F-4C27-A7F2-8266E2426EDD}"/>
          </ac:spMkLst>
        </pc:spChg>
        <pc:spChg chg="add">
          <ac:chgData name="増本 雄斗" userId="S::y-masumoto@solidsphere.onmicrosoft.com::c33bc751-cd93-45c0-ad15-94131cb6fb34" providerId="AD" clId="Web-{382F6969-4636-BA5A-9460-96B4550B6631}" dt="2020-03-11T05:57:03.899" v="1"/>
          <ac:spMkLst>
            <pc:docMk/>
            <pc:sldMk cId="3726046989" sldId="329"/>
            <ac:spMk id="113" creationId="{DB6E5C68-FA03-4CF9-A1BE-8C75DA6C2094}"/>
          </ac:spMkLst>
        </pc:spChg>
        <pc:spChg chg="add">
          <ac:chgData name="増本 雄斗" userId="S::y-masumoto@solidsphere.onmicrosoft.com::c33bc751-cd93-45c0-ad15-94131cb6fb34" providerId="AD" clId="Web-{382F6969-4636-BA5A-9460-96B4550B6631}" dt="2020-03-11T05:57:03.899" v="1"/>
          <ac:spMkLst>
            <pc:docMk/>
            <pc:sldMk cId="3726046989" sldId="329"/>
            <ac:spMk id="114" creationId="{C8A7C68B-73E5-46E7-B740-78293D256B30}"/>
          </ac:spMkLst>
        </pc:spChg>
        <pc:spChg chg="add">
          <ac:chgData name="増本 雄斗" userId="S::y-masumoto@solidsphere.onmicrosoft.com::c33bc751-cd93-45c0-ad15-94131cb6fb34" providerId="AD" clId="Web-{382F6969-4636-BA5A-9460-96B4550B6631}" dt="2020-03-11T05:57:03.899" v="1"/>
          <ac:spMkLst>
            <pc:docMk/>
            <pc:sldMk cId="3726046989" sldId="329"/>
            <ac:spMk id="116" creationId="{BDA053F2-9193-4D8C-BD5C-47A70FD560BF}"/>
          </ac:spMkLst>
        </pc:spChg>
        <pc:spChg chg="add">
          <ac:chgData name="増本 雄斗" userId="S::y-masumoto@solidsphere.onmicrosoft.com::c33bc751-cd93-45c0-ad15-94131cb6fb34" providerId="AD" clId="Web-{382F6969-4636-BA5A-9460-96B4550B6631}" dt="2020-03-11T05:57:03.899" v="1"/>
          <ac:spMkLst>
            <pc:docMk/>
            <pc:sldMk cId="3726046989" sldId="329"/>
            <ac:spMk id="117" creationId="{6EC07819-B7F9-4BD0-B72D-66386BB8B4C0}"/>
          </ac:spMkLst>
        </pc:spChg>
        <pc:spChg chg="add">
          <ac:chgData name="増本 雄斗" userId="S::y-masumoto@solidsphere.onmicrosoft.com::c33bc751-cd93-45c0-ad15-94131cb6fb34" providerId="AD" clId="Web-{382F6969-4636-BA5A-9460-96B4550B6631}" dt="2020-03-11T05:57:03.899" v="1"/>
          <ac:spMkLst>
            <pc:docMk/>
            <pc:sldMk cId="3726046989" sldId="329"/>
            <ac:spMk id="119" creationId="{D89CA6EF-9D8D-4850-A275-81A01F19DC22}"/>
          </ac:spMkLst>
        </pc:spChg>
        <pc:spChg chg="add">
          <ac:chgData name="増本 雄斗" userId="S::y-masumoto@solidsphere.onmicrosoft.com::c33bc751-cd93-45c0-ad15-94131cb6fb34" providerId="AD" clId="Web-{382F6969-4636-BA5A-9460-96B4550B6631}" dt="2020-03-11T05:57:03.899" v="1"/>
          <ac:spMkLst>
            <pc:docMk/>
            <pc:sldMk cId="3726046989" sldId="329"/>
            <ac:spMk id="120" creationId="{90F6901D-1817-487C-BBCD-CC2C99BDA1E7}"/>
          </ac:spMkLst>
        </pc:spChg>
        <pc:spChg chg="add">
          <ac:chgData name="増本 雄斗" userId="S::y-masumoto@solidsphere.onmicrosoft.com::c33bc751-cd93-45c0-ad15-94131cb6fb34" providerId="AD" clId="Web-{382F6969-4636-BA5A-9460-96B4550B6631}" dt="2020-03-11T05:57:03.899" v="1"/>
          <ac:spMkLst>
            <pc:docMk/>
            <pc:sldMk cId="3726046989" sldId="329"/>
            <ac:spMk id="121" creationId="{EB89C3D2-D4B9-4032-8BD4-D05033285369}"/>
          </ac:spMkLst>
        </pc:spChg>
        <pc:spChg chg="add">
          <ac:chgData name="増本 雄斗" userId="S::y-masumoto@solidsphere.onmicrosoft.com::c33bc751-cd93-45c0-ad15-94131cb6fb34" providerId="AD" clId="Web-{382F6969-4636-BA5A-9460-96B4550B6631}" dt="2020-03-11T05:57:03.899" v="1"/>
          <ac:spMkLst>
            <pc:docMk/>
            <pc:sldMk cId="3726046989" sldId="329"/>
            <ac:spMk id="123" creationId="{F679A4E5-C2A5-4EBE-A178-34DC18E2A2D1}"/>
          </ac:spMkLst>
        </pc:spChg>
        <pc:spChg chg="add">
          <ac:chgData name="増本 雄斗" userId="S::y-masumoto@solidsphere.onmicrosoft.com::c33bc751-cd93-45c0-ad15-94131cb6fb34" providerId="AD" clId="Web-{382F6969-4636-BA5A-9460-96B4550B6631}" dt="2020-03-11T05:57:03.899" v="1"/>
          <ac:spMkLst>
            <pc:docMk/>
            <pc:sldMk cId="3726046989" sldId="329"/>
            <ac:spMk id="124" creationId="{2681F63D-5F03-4E55-9F3A-5483A80586F2}"/>
          </ac:spMkLst>
        </pc:spChg>
        <pc:spChg chg="add">
          <ac:chgData name="増本 雄斗" userId="S::y-masumoto@solidsphere.onmicrosoft.com::c33bc751-cd93-45c0-ad15-94131cb6fb34" providerId="AD" clId="Web-{382F6969-4636-BA5A-9460-96B4550B6631}" dt="2020-03-11T05:57:03.899" v="1"/>
          <ac:spMkLst>
            <pc:docMk/>
            <pc:sldMk cId="3726046989" sldId="329"/>
            <ac:spMk id="125" creationId="{0DE57F90-DCDE-4E5E-BD40-3ECFD77D0490}"/>
          </ac:spMkLst>
        </pc:spChg>
        <pc:spChg chg="add">
          <ac:chgData name="増本 雄斗" userId="S::y-masumoto@solidsphere.onmicrosoft.com::c33bc751-cd93-45c0-ad15-94131cb6fb34" providerId="AD" clId="Web-{382F6969-4636-BA5A-9460-96B4550B6631}" dt="2020-03-11T05:57:03.899" v="1"/>
          <ac:spMkLst>
            <pc:docMk/>
            <pc:sldMk cId="3726046989" sldId="329"/>
            <ac:spMk id="126" creationId="{FF3581AF-43E3-48B6-9D73-E7891991D219}"/>
          </ac:spMkLst>
        </pc:spChg>
        <pc:spChg chg="add">
          <ac:chgData name="増本 雄斗" userId="S::y-masumoto@solidsphere.onmicrosoft.com::c33bc751-cd93-45c0-ad15-94131cb6fb34" providerId="AD" clId="Web-{382F6969-4636-BA5A-9460-96B4550B6631}" dt="2020-03-11T05:57:03.899" v="1"/>
          <ac:spMkLst>
            <pc:docMk/>
            <pc:sldMk cId="3726046989" sldId="329"/>
            <ac:spMk id="127" creationId="{CA7DCA7B-ECC5-4BB2-8990-D94DA1C275F4}"/>
          </ac:spMkLst>
        </pc:spChg>
        <pc:spChg chg="add">
          <ac:chgData name="増本 雄斗" userId="S::y-masumoto@solidsphere.onmicrosoft.com::c33bc751-cd93-45c0-ad15-94131cb6fb34" providerId="AD" clId="Web-{382F6969-4636-BA5A-9460-96B4550B6631}" dt="2020-03-11T05:57:03.899" v="1"/>
          <ac:spMkLst>
            <pc:docMk/>
            <pc:sldMk cId="3726046989" sldId="329"/>
            <ac:spMk id="128" creationId="{11709C40-62A6-4233-A6A0-5FA1A4336B74}"/>
          </ac:spMkLst>
        </pc:spChg>
        <pc:spChg chg="add">
          <ac:chgData name="増本 雄斗" userId="S::y-masumoto@solidsphere.onmicrosoft.com::c33bc751-cd93-45c0-ad15-94131cb6fb34" providerId="AD" clId="Web-{382F6969-4636-BA5A-9460-96B4550B6631}" dt="2020-03-11T05:57:03.899" v="1"/>
          <ac:spMkLst>
            <pc:docMk/>
            <pc:sldMk cId="3726046989" sldId="329"/>
            <ac:spMk id="129" creationId="{12A489E7-9873-4BD9-BD36-D7FDE17B2AFA}"/>
          </ac:spMkLst>
        </pc:spChg>
        <pc:spChg chg="add">
          <ac:chgData name="増本 雄斗" userId="S::y-masumoto@solidsphere.onmicrosoft.com::c33bc751-cd93-45c0-ad15-94131cb6fb34" providerId="AD" clId="Web-{382F6969-4636-BA5A-9460-96B4550B6631}" dt="2020-03-11T05:57:03.899" v="1"/>
          <ac:spMkLst>
            <pc:docMk/>
            <pc:sldMk cId="3726046989" sldId="329"/>
            <ac:spMk id="130" creationId="{3011939A-E972-4322-83C0-2C707DE7D6B0}"/>
          </ac:spMkLst>
        </pc:spChg>
        <pc:spChg chg="add">
          <ac:chgData name="増本 雄斗" userId="S::y-masumoto@solidsphere.onmicrosoft.com::c33bc751-cd93-45c0-ad15-94131cb6fb34" providerId="AD" clId="Web-{382F6969-4636-BA5A-9460-96B4550B6631}" dt="2020-03-11T05:57:03.899" v="1"/>
          <ac:spMkLst>
            <pc:docMk/>
            <pc:sldMk cId="3726046989" sldId="329"/>
            <ac:spMk id="131" creationId="{DEEC2E0E-7BAD-45EF-8FA9-8888F4663C1B}"/>
          </ac:spMkLst>
        </pc:spChg>
        <pc:spChg chg="add">
          <ac:chgData name="増本 雄斗" userId="S::y-masumoto@solidsphere.onmicrosoft.com::c33bc751-cd93-45c0-ad15-94131cb6fb34" providerId="AD" clId="Web-{382F6969-4636-BA5A-9460-96B4550B6631}" dt="2020-03-11T05:57:03.899" v="1"/>
          <ac:spMkLst>
            <pc:docMk/>
            <pc:sldMk cId="3726046989" sldId="329"/>
            <ac:spMk id="132" creationId="{A206F5F4-1378-4427-98CC-9F1B2382C1BF}"/>
          </ac:spMkLst>
        </pc:spChg>
        <pc:spChg chg="add">
          <ac:chgData name="増本 雄斗" userId="S::y-masumoto@solidsphere.onmicrosoft.com::c33bc751-cd93-45c0-ad15-94131cb6fb34" providerId="AD" clId="Web-{382F6969-4636-BA5A-9460-96B4550B6631}" dt="2020-03-11T05:57:03.899" v="1"/>
          <ac:spMkLst>
            <pc:docMk/>
            <pc:sldMk cId="3726046989" sldId="329"/>
            <ac:spMk id="133" creationId="{B3E14209-6967-435F-9CD6-FD6DD6499515}"/>
          </ac:spMkLst>
        </pc:spChg>
        <pc:grpChg chg="add del mod">
          <ac:chgData name="増本 雄斗" userId="S::y-masumoto@solidsphere.onmicrosoft.com::c33bc751-cd93-45c0-ad15-94131cb6fb34" providerId="AD" clId="Web-{382F6969-4636-BA5A-9460-96B4550B6631}" dt="2020-03-11T05:59:07.055" v="5"/>
          <ac:grpSpMkLst>
            <pc:docMk/>
            <pc:sldMk cId="3726046989" sldId="329"/>
            <ac:grpSpMk id="5" creationId="{BD2C6193-5246-4B3E-9CD5-D940DF7966D3}"/>
          </ac:grpSpMkLst>
        </pc:grpChg>
        <pc:grpChg chg="add del topLvl">
          <ac:chgData name="増本 雄斗" userId="S::y-masumoto@solidsphere.onmicrosoft.com::c33bc751-cd93-45c0-ad15-94131cb6fb34" providerId="AD" clId="Web-{382F6969-4636-BA5A-9460-96B4550B6631}" dt="2020-03-11T05:59:57.758" v="21"/>
          <ac:grpSpMkLst>
            <pc:docMk/>
            <pc:sldMk cId="3726046989" sldId="329"/>
            <ac:grpSpMk id="102" creationId="{219B378A-9859-4A1B-A57A-29C3D10772FB}"/>
          </ac:grpSpMkLst>
        </pc:grpChg>
        <pc:grpChg chg="add del topLvl">
          <ac:chgData name="増本 雄斗" userId="S::y-masumoto@solidsphere.onmicrosoft.com::c33bc751-cd93-45c0-ad15-94131cb6fb34" providerId="AD" clId="Web-{382F6969-4636-BA5A-9460-96B4550B6631}" dt="2020-03-11T05:59:46.586" v="10"/>
          <ac:grpSpMkLst>
            <pc:docMk/>
            <pc:sldMk cId="3726046989" sldId="329"/>
            <ac:grpSpMk id="104" creationId="{37768C99-4E23-41A6-BDC1-11D5FC877C5A}"/>
          </ac:grpSpMkLst>
        </pc:grpChg>
        <pc:picChg chg="add del">
          <ac:chgData name="増本 雄斗" userId="S::y-masumoto@solidsphere.onmicrosoft.com::c33bc751-cd93-45c0-ad15-94131cb6fb34" providerId="AD" clId="Web-{382F6969-4636-BA5A-9460-96B4550B6631}" dt="2020-03-11T05:59:31.384" v="6"/>
          <ac:picMkLst>
            <pc:docMk/>
            <pc:sldMk cId="3726046989" sldId="329"/>
            <ac:picMk id="7" creationId="{D23D2592-AF9C-42A3-9CA8-53853BE4AF37}"/>
          </ac:picMkLst>
        </pc:picChg>
        <pc:picChg chg="add del">
          <ac:chgData name="増本 雄斗" userId="S::y-masumoto@solidsphere.onmicrosoft.com::c33bc751-cd93-45c0-ad15-94131cb6fb34" providerId="AD" clId="Web-{382F6969-4636-BA5A-9460-96B4550B6631}" dt="2020-03-11T05:59:49.946" v="14"/>
          <ac:picMkLst>
            <pc:docMk/>
            <pc:sldMk cId="3726046989" sldId="329"/>
            <ac:picMk id="106" creationId="{11E11B5E-54B1-47DD-A840-ADE379238734}"/>
          </ac:picMkLst>
        </pc:picChg>
        <pc:cxnChg chg="mod">
          <ac:chgData name="増本 雄斗" userId="S::y-masumoto@solidsphere.onmicrosoft.com::c33bc751-cd93-45c0-ad15-94131cb6fb34" providerId="AD" clId="Web-{382F6969-4636-BA5A-9460-96B4550B6631}" dt="2020-03-11T05:59:31.384" v="6"/>
          <ac:cxnSpMkLst>
            <pc:docMk/>
            <pc:sldMk cId="3726046989" sldId="329"/>
            <ac:cxnSpMk id="97" creationId="{B4BDA6A1-8691-4359-8D15-79B819A84717}"/>
          </ac:cxnSpMkLst>
        </pc:cxnChg>
      </pc:sldChg>
    </pc:docChg>
  </pc:docChgLst>
  <pc:docChgLst>
    <pc:chgData name="増本 雄斗" userId="S::y-masumoto@solidsphere.onmicrosoft.com::c33bc751-cd93-45c0-ad15-94131cb6fb34" providerId="AD" clId="Web-{08DCA14D-B1BE-08E4-7FC2-7AF7613EEB02}"/>
    <pc:docChg chg="delSld modSld">
      <pc:chgData name="増本 雄斗" userId="S::y-masumoto@solidsphere.onmicrosoft.com::c33bc751-cd93-45c0-ad15-94131cb6fb34" providerId="AD" clId="Web-{08DCA14D-B1BE-08E4-7FC2-7AF7613EEB02}" dt="2020-03-10T06:49:56.682" v="132" actId="1076"/>
      <pc:docMkLst>
        <pc:docMk/>
      </pc:docMkLst>
      <pc:sldChg chg="modSp">
        <pc:chgData name="増本 雄斗" userId="S::y-masumoto@solidsphere.onmicrosoft.com::c33bc751-cd93-45c0-ad15-94131cb6fb34" providerId="AD" clId="Web-{08DCA14D-B1BE-08E4-7FC2-7AF7613EEB02}" dt="2020-03-10T06:46:27.150" v="19" actId="20577"/>
        <pc:sldMkLst>
          <pc:docMk/>
          <pc:sldMk cId="1438009587" sldId="270"/>
        </pc:sldMkLst>
        <pc:spChg chg="mod">
          <ac:chgData name="増本 雄斗" userId="S::y-masumoto@solidsphere.onmicrosoft.com::c33bc751-cd93-45c0-ad15-94131cb6fb34" providerId="AD" clId="Web-{08DCA14D-B1BE-08E4-7FC2-7AF7613EEB02}" dt="2020-03-10T06:46:27.150" v="19" actId="20577"/>
          <ac:spMkLst>
            <pc:docMk/>
            <pc:sldMk cId="1438009587" sldId="270"/>
            <ac:spMk id="32" creationId="{346EBB32-73BD-4A9D-95CD-6440B2FFEA54}"/>
          </ac:spMkLst>
        </pc:spChg>
      </pc:sldChg>
      <pc:sldChg chg="addSp delSp modSp">
        <pc:chgData name="増本 雄斗" userId="S::y-masumoto@solidsphere.onmicrosoft.com::c33bc751-cd93-45c0-ad15-94131cb6fb34" providerId="AD" clId="Web-{08DCA14D-B1BE-08E4-7FC2-7AF7613EEB02}" dt="2020-03-10T06:49:56.682" v="132" actId="1076"/>
        <pc:sldMkLst>
          <pc:docMk/>
          <pc:sldMk cId="3726046989" sldId="329"/>
        </pc:sldMkLst>
        <pc:spChg chg="add">
          <ac:chgData name="増本 雄斗" userId="S::y-masumoto@solidsphere.onmicrosoft.com::c33bc751-cd93-45c0-ad15-94131cb6fb34" providerId="AD" clId="Web-{08DCA14D-B1BE-08E4-7FC2-7AF7613EEB02}" dt="2020-03-10T06:46:42.088" v="31"/>
          <ac:spMkLst>
            <pc:docMk/>
            <pc:sldMk cId="3726046989" sldId="329"/>
            <ac:spMk id="5" creationId="{6B1CE567-9A3F-43FF-8ADD-9A16669C963A}"/>
          </ac:spMkLst>
        </pc:spChg>
        <pc:spChg chg="del">
          <ac:chgData name="増本 雄斗" userId="S::y-masumoto@solidsphere.onmicrosoft.com::c33bc751-cd93-45c0-ad15-94131cb6fb34" providerId="AD" clId="Web-{08DCA14D-B1BE-08E4-7FC2-7AF7613EEB02}" dt="2020-03-10T06:49:30.948" v="126"/>
          <ac:spMkLst>
            <pc:docMk/>
            <pc:sldMk cId="3726046989" sldId="329"/>
            <ac:spMk id="27" creationId="{7EEB3CAE-FEC6-4D80-AEFD-AAF394DCF8B0}"/>
          </ac:spMkLst>
        </pc:spChg>
        <pc:spChg chg="del">
          <ac:chgData name="増本 雄斗" userId="S::y-masumoto@solidsphere.onmicrosoft.com::c33bc751-cd93-45c0-ad15-94131cb6fb34" providerId="AD" clId="Web-{08DCA14D-B1BE-08E4-7FC2-7AF7613EEB02}" dt="2020-03-10T06:49:30.932" v="117"/>
          <ac:spMkLst>
            <pc:docMk/>
            <pc:sldMk cId="3726046989" sldId="329"/>
            <ac:spMk id="232" creationId="{731DB4E9-9296-46CA-AD42-C8C700F8D80F}"/>
          </ac:spMkLst>
        </pc:spChg>
        <pc:spChg chg="del">
          <ac:chgData name="増本 雄斗" userId="S::y-masumoto@solidsphere.onmicrosoft.com::c33bc751-cd93-45c0-ad15-94131cb6fb34" providerId="AD" clId="Web-{08DCA14D-B1BE-08E4-7FC2-7AF7613EEB02}" dt="2020-03-10T06:49:30.932" v="116"/>
          <ac:spMkLst>
            <pc:docMk/>
            <pc:sldMk cId="3726046989" sldId="329"/>
            <ac:spMk id="234" creationId="{1730D8C9-42B5-4DB6-8E25-9E945ED6A515}"/>
          </ac:spMkLst>
        </pc:spChg>
        <pc:spChg chg="del">
          <ac:chgData name="増本 雄斗" userId="S::y-masumoto@solidsphere.onmicrosoft.com::c33bc751-cd93-45c0-ad15-94131cb6fb34" providerId="AD" clId="Web-{08DCA14D-B1BE-08E4-7FC2-7AF7613EEB02}" dt="2020-03-10T06:49:30.932" v="115"/>
          <ac:spMkLst>
            <pc:docMk/>
            <pc:sldMk cId="3726046989" sldId="329"/>
            <ac:spMk id="235" creationId="{9392E1D1-F7E3-47C1-B904-5C73603F7C99}"/>
          </ac:spMkLst>
        </pc:spChg>
        <pc:spChg chg="del">
          <ac:chgData name="増本 雄斗" userId="S::y-masumoto@solidsphere.onmicrosoft.com::c33bc751-cd93-45c0-ad15-94131cb6fb34" providerId="AD" clId="Web-{08DCA14D-B1BE-08E4-7FC2-7AF7613EEB02}" dt="2020-03-10T06:49:30.932" v="114"/>
          <ac:spMkLst>
            <pc:docMk/>
            <pc:sldMk cId="3726046989" sldId="329"/>
            <ac:spMk id="236" creationId="{9431147C-512E-4D80-B86E-78700A194556}"/>
          </ac:spMkLst>
        </pc:spChg>
        <pc:spChg chg="del">
          <ac:chgData name="増本 雄斗" userId="S::y-masumoto@solidsphere.onmicrosoft.com::c33bc751-cd93-45c0-ad15-94131cb6fb34" providerId="AD" clId="Web-{08DCA14D-B1BE-08E4-7FC2-7AF7613EEB02}" dt="2020-03-10T06:49:30.854" v="112"/>
          <ac:spMkLst>
            <pc:docMk/>
            <pc:sldMk cId="3726046989" sldId="329"/>
            <ac:spMk id="238" creationId="{6B7618BA-C6E3-4933-A55E-4EA98A6EBD48}"/>
          </ac:spMkLst>
        </pc:spChg>
        <pc:spChg chg="del mod">
          <ac:chgData name="増本 雄斗" userId="S::y-masumoto@solidsphere.onmicrosoft.com::c33bc751-cd93-45c0-ad15-94131cb6fb34" providerId="AD" clId="Web-{08DCA14D-B1BE-08E4-7FC2-7AF7613EEB02}" dt="2020-03-10T06:46:41.244" v="30"/>
          <ac:spMkLst>
            <pc:docMk/>
            <pc:sldMk cId="3726046989" sldId="329"/>
            <ac:spMk id="254" creationId="{9CC8C0FF-6366-4D6A-9CBD-2D90E35A8611}"/>
          </ac:spMkLst>
        </pc:spChg>
        <pc:grpChg chg="del">
          <ac:chgData name="増本 雄斗" userId="S::y-masumoto@solidsphere.onmicrosoft.com::c33bc751-cd93-45c0-ad15-94131cb6fb34" providerId="AD" clId="Web-{08DCA14D-B1BE-08E4-7FC2-7AF7613EEB02}" dt="2020-03-10T06:49:30.948" v="125"/>
          <ac:grpSpMkLst>
            <pc:docMk/>
            <pc:sldMk cId="3726046989" sldId="329"/>
            <ac:grpSpMk id="2" creationId="{625A99EF-9E2C-41CA-A518-005881A19D9F}"/>
          </ac:grpSpMkLst>
        </pc:grpChg>
        <pc:grpChg chg="del">
          <ac:chgData name="増本 雄斗" userId="S::y-masumoto@solidsphere.onmicrosoft.com::c33bc751-cd93-45c0-ad15-94131cb6fb34" providerId="AD" clId="Web-{08DCA14D-B1BE-08E4-7FC2-7AF7613EEB02}" dt="2020-03-10T06:49:30.948" v="124"/>
          <ac:grpSpMkLst>
            <pc:docMk/>
            <pc:sldMk cId="3726046989" sldId="329"/>
            <ac:grpSpMk id="3" creationId="{5362B541-0C7E-456F-8A8F-65E49B5EF947}"/>
          </ac:grpSpMkLst>
        </pc:grpChg>
        <pc:grpChg chg="del">
          <ac:chgData name="増本 雄斗" userId="S::y-masumoto@solidsphere.onmicrosoft.com::c33bc751-cd93-45c0-ad15-94131cb6fb34" providerId="AD" clId="Web-{08DCA14D-B1BE-08E4-7FC2-7AF7613EEB02}" dt="2020-03-10T06:49:30.948" v="123"/>
          <ac:grpSpMkLst>
            <pc:docMk/>
            <pc:sldMk cId="3726046989" sldId="329"/>
            <ac:grpSpMk id="4" creationId="{04BB0DB4-8820-490E-8C46-6BBFD2E92CA8}"/>
          </ac:grpSpMkLst>
        </pc:grpChg>
        <pc:grpChg chg="del">
          <ac:chgData name="増本 雄斗" userId="S::y-masumoto@solidsphere.onmicrosoft.com::c33bc751-cd93-45c0-ad15-94131cb6fb34" providerId="AD" clId="Web-{08DCA14D-B1BE-08E4-7FC2-7AF7613EEB02}" dt="2020-03-10T06:49:34.651" v="127"/>
          <ac:grpSpMkLst>
            <pc:docMk/>
            <pc:sldMk cId="3726046989" sldId="329"/>
            <ac:grpSpMk id="6" creationId="{AFD3825C-DDC2-455C-8D03-0B07E4679AA4}"/>
          </ac:grpSpMkLst>
        </pc:grpChg>
        <pc:grpChg chg="del">
          <ac:chgData name="増本 雄斗" userId="S::y-masumoto@solidsphere.onmicrosoft.com::c33bc751-cd93-45c0-ad15-94131cb6fb34" providerId="AD" clId="Web-{08DCA14D-B1BE-08E4-7FC2-7AF7613EEB02}" dt="2020-03-10T06:49:30.932" v="122"/>
          <ac:grpSpMkLst>
            <pc:docMk/>
            <pc:sldMk cId="3726046989" sldId="329"/>
            <ac:grpSpMk id="158" creationId="{DC5F1E89-6F9F-4ED5-8E78-0EAACC68770B}"/>
          </ac:grpSpMkLst>
        </pc:grpChg>
        <pc:picChg chg="add mod">
          <ac:chgData name="増本 雄斗" userId="S::y-masumoto@solidsphere.onmicrosoft.com::c33bc751-cd93-45c0-ad15-94131cb6fb34" providerId="AD" clId="Web-{08DCA14D-B1BE-08E4-7FC2-7AF7613EEB02}" dt="2020-03-10T06:49:56.682" v="132" actId="1076"/>
          <ac:picMkLst>
            <pc:docMk/>
            <pc:sldMk cId="3726046989" sldId="329"/>
            <ac:picMk id="7" creationId="{D23D2592-AF9C-42A3-9CA8-53853BE4AF37}"/>
          </ac:picMkLst>
        </pc:picChg>
        <pc:picChg chg="del">
          <ac:chgData name="増本 雄斗" userId="S::y-masumoto@solidsphere.onmicrosoft.com::c33bc751-cd93-45c0-ad15-94131cb6fb34" providerId="AD" clId="Web-{08DCA14D-B1BE-08E4-7FC2-7AF7613EEB02}" dt="2020-03-10T06:49:30.932" v="113"/>
          <ac:picMkLst>
            <pc:docMk/>
            <pc:sldMk cId="3726046989" sldId="329"/>
            <ac:picMk id="237" creationId="{C435EA43-8671-493A-A077-44C7DB899ACA}"/>
          </ac:picMkLst>
        </pc:picChg>
        <pc:cxnChg chg="del mod">
          <ac:chgData name="増本 雄斗" userId="S::y-masumoto@solidsphere.onmicrosoft.com::c33bc751-cd93-45c0-ad15-94131cb6fb34" providerId="AD" clId="Web-{08DCA14D-B1BE-08E4-7FC2-7AF7613EEB02}" dt="2020-03-10T06:49:30.932" v="121"/>
          <ac:cxnSpMkLst>
            <pc:docMk/>
            <pc:sldMk cId="3726046989" sldId="329"/>
            <ac:cxnSpMk id="10" creationId="{AC5CD424-B81D-4C4C-AD19-B678B764C3FF}"/>
          </ac:cxnSpMkLst>
        </pc:cxnChg>
        <pc:cxnChg chg="del mod">
          <ac:chgData name="増本 雄斗" userId="S::y-masumoto@solidsphere.onmicrosoft.com::c33bc751-cd93-45c0-ad15-94131cb6fb34" providerId="AD" clId="Web-{08DCA14D-B1BE-08E4-7FC2-7AF7613EEB02}" dt="2020-03-10T06:49:30.932" v="120"/>
          <ac:cxnSpMkLst>
            <pc:docMk/>
            <pc:sldMk cId="3726046989" sldId="329"/>
            <ac:cxnSpMk id="227" creationId="{05659840-A118-4C4F-8AA8-6C1A916B28EF}"/>
          </ac:cxnSpMkLst>
        </pc:cxnChg>
        <pc:cxnChg chg="del mod">
          <ac:chgData name="増本 雄斗" userId="S::y-masumoto@solidsphere.onmicrosoft.com::c33bc751-cd93-45c0-ad15-94131cb6fb34" providerId="AD" clId="Web-{08DCA14D-B1BE-08E4-7FC2-7AF7613EEB02}" dt="2020-03-10T06:49:30.932" v="119"/>
          <ac:cxnSpMkLst>
            <pc:docMk/>
            <pc:sldMk cId="3726046989" sldId="329"/>
            <ac:cxnSpMk id="229" creationId="{5F4B78C5-3C56-44F9-ADB1-303E05FFA98B}"/>
          </ac:cxnSpMkLst>
        </pc:cxnChg>
        <pc:cxnChg chg="del mod">
          <ac:chgData name="増本 雄斗" userId="S::y-masumoto@solidsphere.onmicrosoft.com::c33bc751-cd93-45c0-ad15-94131cb6fb34" providerId="AD" clId="Web-{08DCA14D-B1BE-08E4-7FC2-7AF7613EEB02}" dt="2020-03-10T06:49:30.932" v="118"/>
          <ac:cxnSpMkLst>
            <pc:docMk/>
            <pc:sldMk cId="3726046989" sldId="329"/>
            <ac:cxnSpMk id="230" creationId="{A7D1F4B5-F135-4A4E-BFF1-E7DC331D730D}"/>
          </ac:cxnSpMkLst>
        </pc:cxnChg>
        <pc:cxnChg chg="del mod">
          <ac:chgData name="増本 雄斗" userId="S::y-masumoto@solidsphere.onmicrosoft.com::c33bc751-cd93-45c0-ad15-94131cb6fb34" providerId="AD" clId="Web-{08DCA14D-B1BE-08E4-7FC2-7AF7613EEB02}" dt="2020-03-10T06:49:30.854" v="111"/>
          <ac:cxnSpMkLst>
            <pc:docMk/>
            <pc:sldMk cId="3726046989" sldId="329"/>
            <ac:cxnSpMk id="239" creationId="{568EB1D3-D24A-444E-A87D-10B20C31893D}"/>
          </ac:cxnSpMkLst>
        </pc:cxnChg>
        <pc:cxnChg chg="mod">
          <ac:chgData name="増本 雄斗" userId="S::y-masumoto@solidsphere.onmicrosoft.com::c33bc751-cd93-45c0-ad15-94131cb6fb34" providerId="AD" clId="Web-{08DCA14D-B1BE-08E4-7FC2-7AF7613EEB02}" dt="2020-03-10T06:49:34.651" v="127"/>
          <ac:cxnSpMkLst>
            <pc:docMk/>
            <pc:sldMk cId="3726046989" sldId="329"/>
            <ac:cxnSpMk id="241" creationId="{54F2C921-BB4D-41C2-926B-8B9FF2864BB7}"/>
          </ac:cxnSpMkLst>
        </pc:cxnChg>
        <pc:cxnChg chg="del mod">
          <ac:chgData name="増本 雄斗" userId="S::y-masumoto@solidsphere.onmicrosoft.com::c33bc751-cd93-45c0-ad15-94131cb6fb34" providerId="AD" clId="Web-{08DCA14D-B1BE-08E4-7FC2-7AF7613EEB02}" dt="2020-03-10T06:49:30.854" v="110"/>
          <ac:cxnSpMkLst>
            <pc:docMk/>
            <pc:sldMk cId="3726046989" sldId="329"/>
            <ac:cxnSpMk id="248" creationId="{790182FD-BDE4-4D3B-A36E-ADEA7EAD7495}"/>
          </ac:cxnSpMkLst>
        </pc:cxnChg>
      </pc:sldChg>
      <pc:sldChg chg="addSp delSp modSp">
        <pc:chgData name="増本 雄斗" userId="S::y-masumoto@solidsphere.onmicrosoft.com::c33bc751-cd93-45c0-ad15-94131cb6fb34" providerId="AD" clId="Web-{08DCA14D-B1BE-08E4-7FC2-7AF7613EEB02}" dt="2020-03-10T06:49:18.667" v="80"/>
        <pc:sldMkLst>
          <pc:docMk/>
          <pc:sldMk cId="1254595551" sldId="330"/>
        </pc:sldMkLst>
        <pc:spChg chg="add del">
          <ac:chgData name="増本 雄斗" userId="S::y-masumoto@solidsphere.onmicrosoft.com::c33bc751-cd93-45c0-ad15-94131cb6fb34" providerId="AD" clId="Web-{08DCA14D-B1BE-08E4-7FC2-7AF7613EEB02}" dt="2020-03-10T06:46:47.588" v="36"/>
          <ac:spMkLst>
            <pc:docMk/>
            <pc:sldMk cId="1254595551" sldId="330"/>
            <ac:spMk id="2" creationId="{6E1AFC74-E582-413F-84F3-7D8F3F5E7F24}"/>
          </ac:spMkLst>
        </pc:spChg>
        <pc:spChg chg="add">
          <ac:chgData name="増本 雄斗" userId="S::y-masumoto@solidsphere.onmicrosoft.com::c33bc751-cd93-45c0-ad15-94131cb6fb34" providerId="AD" clId="Web-{08DCA14D-B1BE-08E4-7FC2-7AF7613EEB02}" dt="2020-03-10T06:46:54.697" v="40"/>
          <ac:spMkLst>
            <pc:docMk/>
            <pc:sldMk cId="1254595551" sldId="330"/>
            <ac:spMk id="3" creationId="{3261BE93-A8E6-4D4A-934E-E25284DB263B}"/>
          </ac:spMkLst>
        </pc:spChg>
        <pc:spChg chg="del mod">
          <ac:chgData name="増本 雄斗" userId="S::y-masumoto@solidsphere.onmicrosoft.com::c33bc751-cd93-45c0-ad15-94131cb6fb34" providerId="AD" clId="Web-{08DCA14D-B1BE-08E4-7FC2-7AF7613EEB02}" dt="2020-03-10T06:46:53.947" v="39"/>
          <ac:spMkLst>
            <pc:docMk/>
            <pc:sldMk cId="1254595551" sldId="330"/>
            <ac:spMk id="152" creationId="{657894C6-44FE-47AB-9994-4A6A8E1D6A08}"/>
          </ac:spMkLst>
        </pc:spChg>
        <pc:spChg chg="del mod">
          <ac:chgData name="増本 雄斗" userId="S::y-masumoto@solidsphere.onmicrosoft.com::c33bc751-cd93-45c0-ad15-94131cb6fb34" providerId="AD" clId="Web-{08DCA14D-B1BE-08E4-7FC2-7AF7613EEB02}" dt="2020-03-10T06:49:04.745" v="71"/>
          <ac:spMkLst>
            <pc:docMk/>
            <pc:sldMk cId="1254595551" sldId="330"/>
            <ac:spMk id="153" creationId="{FD5B3D28-97A2-43EC-8C5D-A795F9C8EE8B}"/>
          </ac:spMkLst>
        </pc:spChg>
        <pc:spChg chg="del">
          <ac:chgData name="増本 雄斗" userId="S::y-masumoto@solidsphere.onmicrosoft.com::c33bc751-cd93-45c0-ad15-94131cb6fb34" providerId="AD" clId="Web-{08DCA14D-B1BE-08E4-7FC2-7AF7613EEB02}" dt="2020-03-10T06:49:07.448" v="72"/>
          <ac:spMkLst>
            <pc:docMk/>
            <pc:sldMk cId="1254595551" sldId="330"/>
            <ac:spMk id="154" creationId="{5E1470D2-B436-4806-992E-E8EA6B0BE23E}"/>
          </ac:spMkLst>
        </pc:spChg>
        <pc:spChg chg="del">
          <ac:chgData name="増本 雄斗" userId="S::y-masumoto@solidsphere.onmicrosoft.com::c33bc751-cd93-45c0-ad15-94131cb6fb34" providerId="AD" clId="Web-{08DCA14D-B1BE-08E4-7FC2-7AF7613EEB02}" dt="2020-03-10T06:49:04.745" v="70"/>
          <ac:spMkLst>
            <pc:docMk/>
            <pc:sldMk cId="1254595551" sldId="330"/>
            <ac:spMk id="242" creationId="{02742F87-5866-43B6-A4CA-C271068BCEA9}"/>
          </ac:spMkLst>
        </pc:spChg>
        <pc:spChg chg="del">
          <ac:chgData name="増本 雄斗" userId="S::y-masumoto@solidsphere.onmicrosoft.com::c33bc751-cd93-45c0-ad15-94131cb6fb34" providerId="AD" clId="Web-{08DCA14D-B1BE-08E4-7FC2-7AF7613EEB02}" dt="2020-03-10T06:49:04.745" v="68"/>
          <ac:spMkLst>
            <pc:docMk/>
            <pc:sldMk cId="1254595551" sldId="330"/>
            <ac:spMk id="244" creationId="{3A5BEA9E-FD46-4E54-8331-6792D6B61FF2}"/>
          </ac:spMkLst>
        </pc:spChg>
        <pc:spChg chg="del">
          <ac:chgData name="増本 雄斗" userId="S::y-masumoto@solidsphere.onmicrosoft.com::c33bc751-cd93-45c0-ad15-94131cb6fb34" providerId="AD" clId="Web-{08DCA14D-B1BE-08E4-7FC2-7AF7613EEB02}" dt="2020-03-10T06:49:04.745" v="67"/>
          <ac:spMkLst>
            <pc:docMk/>
            <pc:sldMk cId="1254595551" sldId="330"/>
            <ac:spMk id="245" creationId="{13679D8D-D2D8-4DAB-A685-D554AD542821}"/>
          </ac:spMkLst>
        </pc:spChg>
        <pc:spChg chg="del">
          <ac:chgData name="増本 雄斗" userId="S::y-masumoto@solidsphere.onmicrosoft.com::c33bc751-cd93-45c0-ad15-94131cb6fb34" providerId="AD" clId="Web-{08DCA14D-B1BE-08E4-7FC2-7AF7613EEB02}" dt="2020-03-10T06:49:04.745" v="66"/>
          <ac:spMkLst>
            <pc:docMk/>
            <pc:sldMk cId="1254595551" sldId="330"/>
            <ac:spMk id="246" creationId="{CA3C625D-2972-4C16-8A89-BC3FCD282AA1}"/>
          </ac:spMkLst>
        </pc:spChg>
        <pc:spChg chg="del">
          <ac:chgData name="増本 雄斗" userId="S::y-masumoto@solidsphere.onmicrosoft.com::c33bc751-cd93-45c0-ad15-94131cb6fb34" providerId="AD" clId="Web-{08DCA14D-B1BE-08E4-7FC2-7AF7613EEB02}" dt="2020-03-10T06:49:18.667" v="80"/>
          <ac:spMkLst>
            <pc:docMk/>
            <pc:sldMk cId="1254595551" sldId="330"/>
            <ac:spMk id="247" creationId="{6988CF99-62CF-4F8B-B538-3F1FAB296AB9}"/>
          </ac:spMkLst>
        </pc:spChg>
        <pc:spChg chg="del">
          <ac:chgData name="増本 雄斗" userId="S::y-masumoto@solidsphere.onmicrosoft.com::c33bc751-cd93-45c0-ad15-94131cb6fb34" providerId="AD" clId="Web-{08DCA14D-B1BE-08E4-7FC2-7AF7613EEB02}" dt="2020-03-10T06:49:04.745" v="64"/>
          <ac:spMkLst>
            <pc:docMk/>
            <pc:sldMk cId="1254595551" sldId="330"/>
            <ac:spMk id="262" creationId="{F7B16D3F-AB49-4C4A-BBE9-6B539A1064A0}"/>
          </ac:spMkLst>
        </pc:spChg>
        <pc:spChg chg="del">
          <ac:chgData name="増本 雄斗" userId="S::y-masumoto@solidsphere.onmicrosoft.com::c33bc751-cd93-45c0-ad15-94131cb6fb34" providerId="AD" clId="Web-{08DCA14D-B1BE-08E4-7FC2-7AF7613EEB02}" dt="2020-03-10T06:49:04.745" v="63"/>
          <ac:spMkLst>
            <pc:docMk/>
            <pc:sldMk cId="1254595551" sldId="330"/>
            <ac:spMk id="263" creationId="{C164C2A2-DE71-4ACE-B2C3-3DCC97BD5742}"/>
          </ac:spMkLst>
        </pc:spChg>
        <pc:spChg chg="del">
          <ac:chgData name="増本 雄斗" userId="S::y-masumoto@solidsphere.onmicrosoft.com::c33bc751-cd93-45c0-ad15-94131cb6fb34" providerId="AD" clId="Web-{08DCA14D-B1BE-08E4-7FC2-7AF7613EEB02}" dt="2020-03-10T06:49:04.745" v="62"/>
          <ac:spMkLst>
            <pc:docMk/>
            <pc:sldMk cId="1254595551" sldId="330"/>
            <ac:spMk id="264" creationId="{D407CE4F-7760-4750-9636-1817883C1AC1}"/>
          </ac:spMkLst>
        </pc:spChg>
        <pc:spChg chg="del">
          <ac:chgData name="増本 雄斗" userId="S::y-masumoto@solidsphere.onmicrosoft.com::c33bc751-cd93-45c0-ad15-94131cb6fb34" providerId="AD" clId="Web-{08DCA14D-B1BE-08E4-7FC2-7AF7613EEB02}" dt="2020-03-10T06:49:18.667" v="78"/>
          <ac:spMkLst>
            <pc:docMk/>
            <pc:sldMk cId="1254595551" sldId="330"/>
            <ac:spMk id="266" creationId="{CBDB1C52-B459-45C9-BED4-28037CF64121}"/>
          </ac:spMkLst>
        </pc:spChg>
        <pc:spChg chg="del">
          <ac:chgData name="増本 雄斗" userId="S::y-masumoto@solidsphere.onmicrosoft.com::c33bc751-cd93-45c0-ad15-94131cb6fb34" providerId="AD" clId="Web-{08DCA14D-B1BE-08E4-7FC2-7AF7613EEB02}" dt="2020-03-10T06:49:18.651" v="77"/>
          <ac:spMkLst>
            <pc:docMk/>
            <pc:sldMk cId="1254595551" sldId="330"/>
            <ac:spMk id="267" creationId="{773D3EC0-3573-4B88-BA4A-3782E556BF72}"/>
          </ac:spMkLst>
        </pc:spChg>
        <pc:spChg chg="del">
          <ac:chgData name="増本 雄斗" userId="S::y-masumoto@solidsphere.onmicrosoft.com::c33bc751-cd93-45c0-ad15-94131cb6fb34" providerId="AD" clId="Web-{08DCA14D-B1BE-08E4-7FC2-7AF7613EEB02}" dt="2020-03-10T06:49:04.745" v="61"/>
          <ac:spMkLst>
            <pc:docMk/>
            <pc:sldMk cId="1254595551" sldId="330"/>
            <ac:spMk id="300" creationId="{D66515B9-C542-4FA0-B186-7CB989F4BA5F}"/>
          </ac:spMkLst>
        </pc:spChg>
        <pc:spChg chg="del">
          <ac:chgData name="増本 雄斗" userId="S::y-masumoto@solidsphere.onmicrosoft.com::c33bc751-cd93-45c0-ad15-94131cb6fb34" providerId="AD" clId="Web-{08DCA14D-B1BE-08E4-7FC2-7AF7613EEB02}" dt="2020-03-10T06:49:04.745" v="60"/>
          <ac:spMkLst>
            <pc:docMk/>
            <pc:sldMk cId="1254595551" sldId="330"/>
            <ac:spMk id="301" creationId="{102CF6D0-998E-4460-AB89-302FE35A9BDB}"/>
          </ac:spMkLst>
        </pc:spChg>
        <pc:spChg chg="del">
          <ac:chgData name="増本 雄斗" userId="S::y-masumoto@solidsphere.onmicrosoft.com::c33bc751-cd93-45c0-ad15-94131cb6fb34" providerId="AD" clId="Web-{08DCA14D-B1BE-08E4-7FC2-7AF7613EEB02}" dt="2020-03-10T06:49:04.729" v="58"/>
          <ac:spMkLst>
            <pc:docMk/>
            <pc:sldMk cId="1254595551" sldId="330"/>
            <ac:spMk id="308" creationId="{8CBFECCB-E6BD-4EFB-9540-FEE4CDAC6CC2}"/>
          </ac:spMkLst>
        </pc:spChg>
        <pc:spChg chg="del">
          <ac:chgData name="増本 雄斗" userId="S::y-masumoto@solidsphere.onmicrosoft.com::c33bc751-cd93-45c0-ad15-94131cb6fb34" providerId="AD" clId="Web-{08DCA14D-B1BE-08E4-7FC2-7AF7613EEB02}" dt="2020-03-10T06:49:04.729" v="57"/>
          <ac:spMkLst>
            <pc:docMk/>
            <pc:sldMk cId="1254595551" sldId="330"/>
            <ac:spMk id="309" creationId="{D7810461-42CD-4AE8-A4DB-3BD0F1FBA940}"/>
          </ac:spMkLst>
        </pc:spChg>
        <pc:spChg chg="del">
          <ac:chgData name="増本 雄斗" userId="S::y-masumoto@solidsphere.onmicrosoft.com::c33bc751-cd93-45c0-ad15-94131cb6fb34" providerId="AD" clId="Web-{08DCA14D-B1BE-08E4-7FC2-7AF7613EEB02}" dt="2020-03-10T06:49:04.729" v="56"/>
          <ac:spMkLst>
            <pc:docMk/>
            <pc:sldMk cId="1254595551" sldId="330"/>
            <ac:spMk id="310" creationId="{4473BF64-E2A8-4F95-A698-A6E493B74E20}"/>
          </ac:spMkLst>
        </pc:spChg>
        <pc:spChg chg="del">
          <ac:chgData name="増本 雄斗" userId="S::y-masumoto@solidsphere.onmicrosoft.com::c33bc751-cd93-45c0-ad15-94131cb6fb34" providerId="AD" clId="Web-{08DCA14D-B1BE-08E4-7FC2-7AF7613EEB02}" dt="2020-03-10T06:49:04.729" v="55"/>
          <ac:spMkLst>
            <pc:docMk/>
            <pc:sldMk cId="1254595551" sldId="330"/>
            <ac:spMk id="311" creationId="{DC4AB307-B130-4188-A1B7-4894BD5A9E50}"/>
          </ac:spMkLst>
        </pc:spChg>
        <pc:spChg chg="del">
          <ac:chgData name="増本 雄斗" userId="S::y-masumoto@solidsphere.onmicrosoft.com::c33bc751-cd93-45c0-ad15-94131cb6fb34" providerId="AD" clId="Web-{08DCA14D-B1BE-08E4-7FC2-7AF7613EEB02}" dt="2020-03-10T06:49:04.729" v="54"/>
          <ac:spMkLst>
            <pc:docMk/>
            <pc:sldMk cId="1254595551" sldId="330"/>
            <ac:spMk id="312" creationId="{4C82D0EE-A5CF-4F91-B8B0-7018C68319D6}"/>
          </ac:spMkLst>
        </pc:spChg>
        <pc:spChg chg="del">
          <ac:chgData name="増本 雄斗" userId="S::y-masumoto@solidsphere.onmicrosoft.com::c33bc751-cd93-45c0-ad15-94131cb6fb34" providerId="AD" clId="Web-{08DCA14D-B1BE-08E4-7FC2-7AF7613EEB02}" dt="2020-03-10T06:49:04.729" v="53"/>
          <ac:spMkLst>
            <pc:docMk/>
            <pc:sldMk cId="1254595551" sldId="330"/>
            <ac:spMk id="313" creationId="{E5B329BA-3122-4649-9BF6-D6DFAB47F2BB}"/>
          </ac:spMkLst>
        </pc:spChg>
        <pc:spChg chg="del">
          <ac:chgData name="増本 雄斗" userId="S::y-masumoto@solidsphere.onmicrosoft.com::c33bc751-cd93-45c0-ad15-94131cb6fb34" providerId="AD" clId="Web-{08DCA14D-B1BE-08E4-7FC2-7AF7613EEB02}" dt="2020-03-10T06:49:04.729" v="52"/>
          <ac:spMkLst>
            <pc:docMk/>
            <pc:sldMk cId="1254595551" sldId="330"/>
            <ac:spMk id="314" creationId="{C65E2AE4-A0FC-495B-BA1E-B9023F050FDB}"/>
          </ac:spMkLst>
        </pc:spChg>
        <pc:spChg chg="del">
          <ac:chgData name="増本 雄斗" userId="S::y-masumoto@solidsphere.onmicrosoft.com::c33bc751-cd93-45c0-ad15-94131cb6fb34" providerId="AD" clId="Web-{08DCA14D-B1BE-08E4-7FC2-7AF7613EEB02}" dt="2020-03-10T06:49:04.729" v="51"/>
          <ac:spMkLst>
            <pc:docMk/>
            <pc:sldMk cId="1254595551" sldId="330"/>
            <ac:spMk id="315" creationId="{A3769AC3-2DF3-4A14-B86D-C9DD3F03F004}"/>
          </ac:spMkLst>
        </pc:spChg>
        <pc:spChg chg="del">
          <ac:chgData name="増本 雄斗" userId="S::y-masumoto@solidsphere.onmicrosoft.com::c33bc751-cd93-45c0-ad15-94131cb6fb34" providerId="AD" clId="Web-{08DCA14D-B1BE-08E4-7FC2-7AF7613EEB02}" dt="2020-03-10T06:49:04.729" v="50"/>
          <ac:spMkLst>
            <pc:docMk/>
            <pc:sldMk cId="1254595551" sldId="330"/>
            <ac:spMk id="316" creationId="{EEA17BE2-2ED0-472A-AC2E-108A340D1021}"/>
          </ac:spMkLst>
        </pc:spChg>
        <pc:spChg chg="del">
          <ac:chgData name="増本 雄斗" userId="S::y-masumoto@solidsphere.onmicrosoft.com::c33bc751-cd93-45c0-ad15-94131cb6fb34" providerId="AD" clId="Web-{08DCA14D-B1BE-08E4-7FC2-7AF7613EEB02}" dt="2020-03-10T06:49:04.729" v="49"/>
          <ac:spMkLst>
            <pc:docMk/>
            <pc:sldMk cId="1254595551" sldId="330"/>
            <ac:spMk id="317" creationId="{A80EEB0B-1785-4551-82C3-EF9DDF7B0CDF}"/>
          </ac:spMkLst>
        </pc:spChg>
        <pc:spChg chg="del">
          <ac:chgData name="増本 雄斗" userId="S::y-masumoto@solidsphere.onmicrosoft.com::c33bc751-cd93-45c0-ad15-94131cb6fb34" providerId="AD" clId="Web-{08DCA14D-B1BE-08E4-7FC2-7AF7613EEB02}" dt="2020-03-10T06:49:04.729" v="48"/>
          <ac:spMkLst>
            <pc:docMk/>
            <pc:sldMk cId="1254595551" sldId="330"/>
            <ac:spMk id="318" creationId="{E1398120-F82F-4EB0-B131-517B0CB5109E}"/>
          </ac:spMkLst>
        </pc:spChg>
        <pc:spChg chg="del">
          <ac:chgData name="増本 雄斗" userId="S::y-masumoto@solidsphere.onmicrosoft.com::c33bc751-cd93-45c0-ad15-94131cb6fb34" providerId="AD" clId="Web-{08DCA14D-B1BE-08E4-7FC2-7AF7613EEB02}" dt="2020-03-10T06:49:04.729" v="47"/>
          <ac:spMkLst>
            <pc:docMk/>
            <pc:sldMk cId="1254595551" sldId="330"/>
            <ac:spMk id="319" creationId="{146DC160-E06C-4D72-BCCD-F72B8BA710F7}"/>
          </ac:spMkLst>
        </pc:spChg>
        <pc:grpChg chg="del">
          <ac:chgData name="増本 雄斗" userId="S::y-masumoto@solidsphere.onmicrosoft.com::c33bc751-cd93-45c0-ad15-94131cb6fb34" providerId="AD" clId="Web-{08DCA14D-B1BE-08E4-7FC2-7AF7613EEB02}" dt="2020-03-10T06:49:11.010" v="74"/>
          <ac:grpSpMkLst>
            <pc:docMk/>
            <pc:sldMk cId="1254595551" sldId="330"/>
            <ac:grpSpMk id="155" creationId="{A50BA867-784D-43EA-9B2E-03C201D14115}"/>
          </ac:grpSpMkLst>
        </pc:grpChg>
        <pc:grpChg chg="del">
          <ac:chgData name="増本 雄斗" userId="S::y-masumoto@solidsphere.onmicrosoft.com::c33bc751-cd93-45c0-ad15-94131cb6fb34" providerId="AD" clId="Web-{08DCA14D-B1BE-08E4-7FC2-7AF7613EEB02}" dt="2020-03-10T06:49:04.745" v="65"/>
          <ac:grpSpMkLst>
            <pc:docMk/>
            <pc:sldMk cId="1254595551" sldId="330"/>
            <ac:grpSpMk id="248" creationId="{FACDEC0A-495E-46EA-930A-D6FF496DB982}"/>
          </ac:grpSpMkLst>
        </pc:grpChg>
        <pc:grpChg chg="del">
          <ac:chgData name="増本 雄斗" userId="S::y-masumoto@solidsphere.onmicrosoft.com::c33bc751-cd93-45c0-ad15-94131cb6fb34" providerId="AD" clId="Web-{08DCA14D-B1BE-08E4-7FC2-7AF7613EEB02}" dt="2020-03-10T06:49:09.917" v="73"/>
          <ac:grpSpMkLst>
            <pc:docMk/>
            <pc:sldMk cId="1254595551" sldId="330"/>
            <ac:grpSpMk id="270" creationId="{78CA2499-5EBB-4128-81D7-77A7F7894AB3}"/>
          </ac:grpSpMkLst>
        </pc:grpChg>
        <pc:grpChg chg="del">
          <ac:chgData name="増本 雄斗" userId="S::y-masumoto@solidsphere.onmicrosoft.com::c33bc751-cd93-45c0-ad15-94131cb6fb34" providerId="AD" clId="Web-{08DCA14D-B1BE-08E4-7FC2-7AF7613EEB02}" dt="2020-03-10T06:49:04.745" v="59"/>
          <ac:grpSpMkLst>
            <pc:docMk/>
            <pc:sldMk cId="1254595551" sldId="330"/>
            <ac:grpSpMk id="302" creationId="{6CF17D81-646D-45EF-8139-F6AF3A6E99B5}"/>
          </ac:grpSpMkLst>
        </pc:grpChg>
        <pc:picChg chg="del">
          <ac:chgData name="増本 雄斗" userId="S::y-masumoto@solidsphere.onmicrosoft.com::c33bc751-cd93-45c0-ad15-94131cb6fb34" providerId="AD" clId="Web-{08DCA14D-B1BE-08E4-7FC2-7AF7613EEB02}" dt="2020-03-10T06:49:04.745" v="69"/>
          <ac:picMkLst>
            <pc:docMk/>
            <pc:sldMk cId="1254595551" sldId="330"/>
            <ac:picMk id="243" creationId="{9B3A02D3-AFE5-4451-A45E-F28C21593C05}"/>
          </ac:picMkLst>
        </pc:picChg>
        <pc:picChg chg="del">
          <ac:chgData name="増本 雄斗" userId="S::y-masumoto@solidsphere.onmicrosoft.com::c33bc751-cd93-45c0-ad15-94131cb6fb34" providerId="AD" clId="Web-{08DCA14D-B1BE-08E4-7FC2-7AF7613EEB02}" dt="2020-03-10T06:49:18.667" v="79"/>
          <ac:picMkLst>
            <pc:docMk/>
            <pc:sldMk cId="1254595551" sldId="330"/>
            <ac:picMk id="265" creationId="{2977A2AF-004D-4C48-8C7B-3C85EBD37188}"/>
          </ac:picMkLst>
        </pc:picChg>
        <pc:picChg chg="del">
          <ac:chgData name="増本 雄斗" userId="S::y-masumoto@solidsphere.onmicrosoft.com::c33bc751-cd93-45c0-ad15-94131cb6fb34" providerId="AD" clId="Web-{08DCA14D-B1BE-08E4-7FC2-7AF7613EEB02}" dt="2020-03-10T06:49:18.651" v="76"/>
          <ac:picMkLst>
            <pc:docMk/>
            <pc:sldMk cId="1254595551" sldId="330"/>
            <ac:picMk id="268" creationId="{B89A59D6-2114-4DA1-9CD9-CF42191031EA}"/>
          </ac:picMkLst>
        </pc:picChg>
        <pc:picChg chg="del">
          <ac:chgData name="増本 雄斗" userId="S::y-masumoto@solidsphere.onmicrosoft.com::c33bc751-cd93-45c0-ad15-94131cb6fb34" providerId="AD" clId="Web-{08DCA14D-B1BE-08E4-7FC2-7AF7613EEB02}" dt="2020-03-10T06:49:18.651" v="75"/>
          <ac:picMkLst>
            <pc:docMk/>
            <pc:sldMk cId="1254595551" sldId="330"/>
            <ac:picMk id="269" creationId="{6526618F-A051-416F-8FA4-DF209A43972F}"/>
          </ac:picMkLst>
        </pc:picChg>
      </pc:sldChg>
      <pc:sldChg chg="del">
        <pc:chgData name="増本 雄斗" userId="S::y-masumoto@solidsphere.onmicrosoft.com::c33bc751-cd93-45c0-ad15-94131cb6fb34" providerId="AD" clId="Web-{08DCA14D-B1BE-08E4-7FC2-7AF7613EEB02}" dt="2020-03-10T06:46:58.135" v="41"/>
        <pc:sldMkLst>
          <pc:docMk/>
          <pc:sldMk cId="3385240727" sldId="331"/>
        </pc:sldMkLst>
      </pc:sldChg>
      <pc:sldChg chg="del">
        <pc:chgData name="増本 雄斗" userId="S::y-masumoto@solidsphere.onmicrosoft.com::c33bc751-cd93-45c0-ad15-94131cb6fb34" providerId="AD" clId="Web-{08DCA14D-B1BE-08E4-7FC2-7AF7613EEB02}" dt="2020-03-10T06:46:59.026" v="42"/>
        <pc:sldMkLst>
          <pc:docMk/>
          <pc:sldMk cId="2950645960" sldId="332"/>
        </pc:sldMkLst>
      </pc:sldChg>
      <pc:sldChg chg="del">
        <pc:chgData name="増本 雄斗" userId="S::y-masumoto@solidsphere.onmicrosoft.com::c33bc751-cd93-45c0-ad15-94131cb6fb34" providerId="AD" clId="Web-{08DCA14D-B1BE-08E4-7FC2-7AF7613EEB02}" dt="2020-03-10T06:46:59.807" v="43"/>
        <pc:sldMkLst>
          <pc:docMk/>
          <pc:sldMk cId="3418811850" sldId="333"/>
        </pc:sldMkLst>
      </pc:sldChg>
      <pc:sldChg chg="del">
        <pc:chgData name="増本 雄斗" userId="S::y-masumoto@solidsphere.onmicrosoft.com::c33bc751-cd93-45c0-ad15-94131cb6fb34" providerId="AD" clId="Web-{08DCA14D-B1BE-08E4-7FC2-7AF7613EEB02}" dt="2020-03-10T06:47:00.244" v="44"/>
        <pc:sldMkLst>
          <pc:docMk/>
          <pc:sldMk cId="1561999473" sldId="334"/>
        </pc:sldMkLst>
      </pc:sldChg>
      <pc:sldChg chg="addSp delSp">
        <pc:chgData name="増本 雄斗" userId="S::y-masumoto@solidsphere.onmicrosoft.com::c33bc751-cd93-45c0-ad15-94131cb6fb34" providerId="AD" clId="Web-{08DCA14D-B1BE-08E4-7FC2-7AF7613EEB02}" dt="2020-03-10T06:49:25.401" v="109"/>
        <pc:sldMkLst>
          <pc:docMk/>
          <pc:sldMk cId="3219353512" sldId="335"/>
        </pc:sldMkLst>
        <pc:spChg chg="add">
          <ac:chgData name="増本 雄斗" userId="S::y-masumoto@solidsphere.onmicrosoft.com::c33bc751-cd93-45c0-ad15-94131cb6fb34" providerId="AD" clId="Web-{08DCA14D-B1BE-08E4-7FC2-7AF7613EEB02}" dt="2020-03-10T06:49:25.401" v="109"/>
          <ac:spMkLst>
            <pc:docMk/>
            <pc:sldMk cId="3219353512" sldId="335"/>
            <ac:spMk id="2" creationId="{F2584A93-B267-4D20-8675-F15B2F17A515}"/>
          </ac:spMkLst>
        </pc:spChg>
        <pc:spChg chg="del">
          <ac:chgData name="増本 雄斗" userId="S::y-masumoto@solidsphere.onmicrosoft.com::c33bc751-cd93-45c0-ad15-94131cb6fb34" providerId="AD" clId="Web-{08DCA14D-B1BE-08E4-7FC2-7AF7613EEB02}" dt="2020-03-10T06:49:21.557" v="108"/>
          <ac:spMkLst>
            <pc:docMk/>
            <pc:sldMk cId="3219353512" sldId="335"/>
            <ac:spMk id="21" creationId="{7070A23A-82D1-4845-A0F4-0A12D4488A5A}"/>
          </ac:spMkLst>
        </pc:spChg>
        <pc:spChg chg="del">
          <ac:chgData name="増本 雄斗" userId="S::y-masumoto@solidsphere.onmicrosoft.com::c33bc751-cd93-45c0-ad15-94131cb6fb34" providerId="AD" clId="Web-{08DCA14D-B1BE-08E4-7FC2-7AF7613EEB02}" dt="2020-03-10T06:49:21.557" v="106"/>
          <ac:spMkLst>
            <pc:docMk/>
            <pc:sldMk cId="3219353512" sldId="335"/>
            <ac:spMk id="36" creationId="{D849246B-1337-4E71-9124-5B3F25ED65C3}"/>
          </ac:spMkLst>
        </pc:spChg>
        <pc:spChg chg="del">
          <ac:chgData name="増本 雄斗" userId="S::y-masumoto@solidsphere.onmicrosoft.com::c33bc751-cd93-45c0-ad15-94131cb6fb34" providerId="AD" clId="Web-{08DCA14D-B1BE-08E4-7FC2-7AF7613EEB02}" dt="2020-03-10T06:49:21.557" v="105"/>
          <ac:spMkLst>
            <pc:docMk/>
            <pc:sldMk cId="3219353512" sldId="335"/>
            <ac:spMk id="37" creationId="{6E980E6D-92A0-4435-BFBF-522B9F03A59C}"/>
          </ac:spMkLst>
        </pc:spChg>
        <pc:spChg chg="del">
          <ac:chgData name="増本 雄斗" userId="S::y-masumoto@solidsphere.onmicrosoft.com::c33bc751-cd93-45c0-ad15-94131cb6fb34" providerId="AD" clId="Web-{08DCA14D-B1BE-08E4-7FC2-7AF7613EEB02}" dt="2020-03-10T06:49:21.542" v="103"/>
          <ac:spMkLst>
            <pc:docMk/>
            <pc:sldMk cId="3219353512" sldId="335"/>
            <ac:spMk id="41" creationId="{F6F0363E-527C-480D-848D-8738D171659C}"/>
          </ac:spMkLst>
        </pc:spChg>
        <pc:spChg chg="del">
          <ac:chgData name="増本 雄斗" userId="S::y-masumoto@solidsphere.onmicrosoft.com::c33bc751-cd93-45c0-ad15-94131cb6fb34" providerId="AD" clId="Web-{08DCA14D-B1BE-08E4-7FC2-7AF7613EEB02}" dt="2020-03-10T06:49:21.542" v="101"/>
          <ac:spMkLst>
            <pc:docMk/>
            <pc:sldMk cId="3219353512" sldId="335"/>
            <ac:spMk id="48" creationId="{5EB31D8B-ABA8-48D4-84DD-3C7E4026D492}"/>
          </ac:spMkLst>
        </pc:spChg>
        <pc:spChg chg="del">
          <ac:chgData name="増本 雄斗" userId="S::y-masumoto@solidsphere.onmicrosoft.com::c33bc751-cd93-45c0-ad15-94131cb6fb34" providerId="AD" clId="Web-{08DCA14D-B1BE-08E4-7FC2-7AF7613EEB02}" dt="2020-03-10T06:49:21.542" v="100"/>
          <ac:spMkLst>
            <pc:docMk/>
            <pc:sldMk cId="3219353512" sldId="335"/>
            <ac:spMk id="49" creationId="{1BB20436-BE95-4313-9E05-4A272836A5AB}"/>
          </ac:spMkLst>
        </pc:spChg>
        <pc:spChg chg="del">
          <ac:chgData name="増本 雄斗" userId="S::y-masumoto@solidsphere.onmicrosoft.com::c33bc751-cd93-45c0-ad15-94131cb6fb34" providerId="AD" clId="Web-{08DCA14D-B1BE-08E4-7FC2-7AF7613EEB02}" dt="2020-03-10T06:49:21.542" v="99"/>
          <ac:spMkLst>
            <pc:docMk/>
            <pc:sldMk cId="3219353512" sldId="335"/>
            <ac:spMk id="50" creationId="{634546EB-BB50-4C96-9302-D8F9E0F9900C}"/>
          </ac:spMkLst>
        </pc:spChg>
        <pc:spChg chg="del">
          <ac:chgData name="増本 雄斗" userId="S::y-masumoto@solidsphere.onmicrosoft.com::c33bc751-cd93-45c0-ad15-94131cb6fb34" providerId="AD" clId="Web-{08DCA14D-B1BE-08E4-7FC2-7AF7613EEB02}" dt="2020-03-10T06:49:21.542" v="98"/>
          <ac:spMkLst>
            <pc:docMk/>
            <pc:sldMk cId="3219353512" sldId="335"/>
            <ac:spMk id="51" creationId="{A992555E-8D39-4381-803F-3BD4FFFCF3C0}"/>
          </ac:spMkLst>
        </pc:spChg>
        <pc:spChg chg="del">
          <ac:chgData name="増本 雄斗" userId="S::y-masumoto@solidsphere.onmicrosoft.com::c33bc751-cd93-45c0-ad15-94131cb6fb34" providerId="AD" clId="Web-{08DCA14D-B1BE-08E4-7FC2-7AF7613EEB02}" dt="2020-03-10T06:49:21.542" v="97"/>
          <ac:spMkLst>
            <pc:docMk/>
            <pc:sldMk cId="3219353512" sldId="335"/>
            <ac:spMk id="52" creationId="{DA10BCD2-BEED-4327-A138-98AE5EC9B00F}"/>
          </ac:spMkLst>
        </pc:spChg>
        <pc:spChg chg="del">
          <ac:chgData name="増本 雄斗" userId="S::y-masumoto@solidsphere.onmicrosoft.com::c33bc751-cd93-45c0-ad15-94131cb6fb34" providerId="AD" clId="Web-{08DCA14D-B1BE-08E4-7FC2-7AF7613EEB02}" dt="2020-03-10T06:49:21.542" v="96"/>
          <ac:spMkLst>
            <pc:docMk/>
            <pc:sldMk cId="3219353512" sldId="335"/>
            <ac:spMk id="53" creationId="{06100357-081D-46C9-ABF6-B1FBCE96AF69}"/>
          </ac:spMkLst>
        </pc:spChg>
        <pc:spChg chg="del">
          <ac:chgData name="増本 雄斗" userId="S::y-masumoto@solidsphere.onmicrosoft.com::c33bc751-cd93-45c0-ad15-94131cb6fb34" providerId="AD" clId="Web-{08DCA14D-B1BE-08E4-7FC2-7AF7613EEB02}" dt="2020-03-10T06:49:21.542" v="95"/>
          <ac:spMkLst>
            <pc:docMk/>
            <pc:sldMk cId="3219353512" sldId="335"/>
            <ac:spMk id="54" creationId="{069CCFD1-7959-4F0B-82EB-E53D98D95D2C}"/>
          </ac:spMkLst>
        </pc:spChg>
        <pc:spChg chg="del">
          <ac:chgData name="増本 雄斗" userId="S::y-masumoto@solidsphere.onmicrosoft.com::c33bc751-cd93-45c0-ad15-94131cb6fb34" providerId="AD" clId="Web-{08DCA14D-B1BE-08E4-7FC2-7AF7613EEB02}" dt="2020-03-10T06:49:21.542" v="94"/>
          <ac:spMkLst>
            <pc:docMk/>
            <pc:sldMk cId="3219353512" sldId="335"/>
            <ac:spMk id="55" creationId="{CC1ADD51-D503-412E-A327-D4DF86106E89}"/>
          </ac:spMkLst>
        </pc:spChg>
        <pc:spChg chg="del">
          <ac:chgData name="増本 雄斗" userId="S::y-masumoto@solidsphere.onmicrosoft.com::c33bc751-cd93-45c0-ad15-94131cb6fb34" providerId="AD" clId="Web-{08DCA14D-B1BE-08E4-7FC2-7AF7613EEB02}" dt="2020-03-10T06:49:21.542" v="93"/>
          <ac:spMkLst>
            <pc:docMk/>
            <pc:sldMk cId="3219353512" sldId="335"/>
            <ac:spMk id="56" creationId="{6F7450DC-8527-4B46-84BE-06BD349CCB8B}"/>
          </ac:spMkLst>
        </pc:spChg>
        <pc:spChg chg="del">
          <ac:chgData name="増本 雄斗" userId="S::y-masumoto@solidsphere.onmicrosoft.com::c33bc751-cd93-45c0-ad15-94131cb6fb34" providerId="AD" clId="Web-{08DCA14D-B1BE-08E4-7FC2-7AF7613EEB02}" dt="2020-03-10T06:49:21.542" v="92"/>
          <ac:spMkLst>
            <pc:docMk/>
            <pc:sldMk cId="3219353512" sldId="335"/>
            <ac:spMk id="57" creationId="{A756047A-7B0B-4CB4-9468-75D0929DF232}"/>
          </ac:spMkLst>
        </pc:spChg>
        <pc:spChg chg="del">
          <ac:chgData name="増本 雄斗" userId="S::y-masumoto@solidsphere.onmicrosoft.com::c33bc751-cd93-45c0-ad15-94131cb6fb34" providerId="AD" clId="Web-{08DCA14D-B1BE-08E4-7FC2-7AF7613EEB02}" dt="2020-03-10T06:49:21.542" v="91"/>
          <ac:spMkLst>
            <pc:docMk/>
            <pc:sldMk cId="3219353512" sldId="335"/>
            <ac:spMk id="58" creationId="{16874C24-83EB-42D9-A307-ADA69015341A}"/>
          </ac:spMkLst>
        </pc:spChg>
        <pc:spChg chg="del">
          <ac:chgData name="増本 雄斗" userId="S::y-masumoto@solidsphere.onmicrosoft.com::c33bc751-cd93-45c0-ad15-94131cb6fb34" providerId="AD" clId="Web-{08DCA14D-B1BE-08E4-7FC2-7AF7613EEB02}" dt="2020-03-10T06:49:21.542" v="89"/>
          <ac:spMkLst>
            <pc:docMk/>
            <pc:sldMk cId="3219353512" sldId="335"/>
            <ac:spMk id="60" creationId="{DD3B23C3-F4FA-4A48-8B7E-6C43EE585D00}"/>
          </ac:spMkLst>
        </pc:spChg>
        <pc:spChg chg="del">
          <ac:chgData name="増本 雄斗" userId="S::y-masumoto@solidsphere.onmicrosoft.com::c33bc751-cd93-45c0-ad15-94131cb6fb34" providerId="AD" clId="Web-{08DCA14D-B1BE-08E4-7FC2-7AF7613EEB02}" dt="2020-03-10T06:49:21.526" v="88"/>
          <ac:spMkLst>
            <pc:docMk/>
            <pc:sldMk cId="3219353512" sldId="335"/>
            <ac:spMk id="61" creationId="{ED1D5E1C-74E1-4AEF-9F53-D045D04AB31D}"/>
          </ac:spMkLst>
        </pc:spChg>
        <pc:spChg chg="del">
          <ac:chgData name="増本 雄斗" userId="S::y-masumoto@solidsphere.onmicrosoft.com::c33bc751-cd93-45c0-ad15-94131cb6fb34" providerId="AD" clId="Web-{08DCA14D-B1BE-08E4-7FC2-7AF7613EEB02}" dt="2020-03-10T06:49:21.526" v="87"/>
          <ac:spMkLst>
            <pc:docMk/>
            <pc:sldMk cId="3219353512" sldId="335"/>
            <ac:spMk id="62" creationId="{B83EB0D9-959A-4048-A115-3D690DC35FEE}"/>
          </ac:spMkLst>
        </pc:spChg>
        <pc:spChg chg="del">
          <ac:chgData name="増本 雄斗" userId="S::y-masumoto@solidsphere.onmicrosoft.com::c33bc751-cd93-45c0-ad15-94131cb6fb34" providerId="AD" clId="Web-{08DCA14D-B1BE-08E4-7FC2-7AF7613EEB02}" dt="2020-03-10T06:49:21.526" v="86"/>
          <ac:spMkLst>
            <pc:docMk/>
            <pc:sldMk cId="3219353512" sldId="335"/>
            <ac:spMk id="63" creationId="{4B0896B5-FCD0-461B-9BCE-CD3BF3746D17}"/>
          </ac:spMkLst>
        </pc:spChg>
        <pc:spChg chg="del">
          <ac:chgData name="増本 雄斗" userId="S::y-masumoto@solidsphere.onmicrosoft.com::c33bc751-cd93-45c0-ad15-94131cb6fb34" providerId="AD" clId="Web-{08DCA14D-B1BE-08E4-7FC2-7AF7613EEB02}" dt="2020-03-10T06:49:21.526" v="85"/>
          <ac:spMkLst>
            <pc:docMk/>
            <pc:sldMk cId="3219353512" sldId="335"/>
            <ac:spMk id="64" creationId="{2B96CBDB-DFB7-4DA6-A9FE-C47AA3B688BA}"/>
          </ac:spMkLst>
        </pc:spChg>
        <pc:spChg chg="del">
          <ac:chgData name="増本 雄斗" userId="S::y-masumoto@solidsphere.onmicrosoft.com::c33bc751-cd93-45c0-ad15-94131cb6fb34" providerId="AD" clId="Web-{08DCA14D-B1BE-08E4-7FC2-7AF7613EEB02}" dt="2020-03-10T06:49:21.526" v="83"/>
          <ac:spMkLst>
            <pc:docMk/>
            <pc:sldMk cId="3219353512" sldId="335"/>
            <ac:spMk id="74" creationId="{8AD36599-71C5-4475-B5FE-87140881DE9B}"/>
          </ac:spMkLst>
        </pc:spChg>
        <pc:spChg chg="del">
          <ac:chgData name="増本 雄斗" userId="S::y-masumoto@solidsphere.onmicrosoft.com::c33bc751-cd93-45c0-ad15-94131cb6fb34" providerId="AD" clId="Web-{08DCA14D-B1BE-08E4-7FC2-7AF7613EEB02}" dt="2020-03-10T06:47:06.244" v="45"/>
          <ac:spMkLst>
            <pc:docMk/>
            <pc:sldMk cId="3219353512" sldId="335"/>
            <ac:spMk id="152" creationId="{657894C6-44FE-47AB-9994-4A6A8E1D6A08}"/>
          </ac:spMkLst>
        </pc:spChg>
        <pc:grpChg chg="del">
          <ac:chgData name="増本 雄斗" userId="S::y-masumoto@solidsphere.onmicrosoft.com::c33bc751-cd93-45c0-ad15-94131cb6fb34" providerId="AD" clId="Web-{08DCA14D-B1BE-08E4-7FC2-7AF7613EEB02}" dt="2020-03-10T06:49:21.557" v="107"/>
          <ac:grpSpMkLst>
            <pc:docMk/>
            <pc:sldMk cId="3219353512" sldId="335"/>
            <ac:grpSpMk id="22" creationId="{AA33DC7D-B666-4F53-9A00-D27B47C070B3}"/>
          </ac:grpSpMkLst>
        </pc:grpChg>
        <pc:grpChg chg="del">
          <ac:chgData name="増本 雄斗" userId="S::y-masumoto@solidsphere.onmicrosoft.com::c33bc751-cd93-45c0-ad15-94131cb6fb34" providerId="AD" clId="Web-{08DCA14D-B1BE-08E4-7FC2-7AF7613EEB02}" dt="2020-03-10T06:49:21.557" v="104"/>
          <ac:grpSpMkLst>
            <pc:docMk/>
            <pc:sldMk cId="3219353512" sldId="335"/>
            <ac:grpSpMk id="38" creationId="{D15963F2-2483-4C9B-ACC3-F2E4DD47BE3B}"/>
          </ac:grpSpMkLst>
        </pc:grpChg>
        <pc:grpChg chg="del">
          <ac:chgData name="増本 雄斗" userId="S::y-masumoto@solidsphere.onmicrosoft.com::c33bc751-cd93-45c0-ad15-94131cb6fb34" providerId="AD" clId="Web-{08DCA14D-B1BE-08E4-7FC2-7AF7613EEB02}" dt="2020-03-10T06:49:21.542" v="102"/>
          <ac:grpSpMkLst>
            <pc:docMk/>
            <pc:sldMk cId="3219353512" sldId="335"/>
            <ac:grpSpMk id="42" creationId="{C467A47C-9B68-4D04-B917-350F8011E6F4}"/>
          </ac:grpSpMkLst>
        </pc:grpChg>
        <pc:grpChg chg="del">
          <ac:chgData name="増本 雄斗" userId="S::y-masumoto@solidsphere.onmicrosoft.com::c33bc751-cd93-45c0-ad15-94131cb6fb34" providerId="AD" clId="Web-{08DCA14D-B1BE-08E4-7FC2-7AF7613EEB02}" dt="2020-03-10T06:49:21.526" v="84"/>
          <ac:grpSpMkLst>
            <pc:docMk/>
            <pc:sldMk cId="3219353512" sldId="335"/>
            <ac:grpSpMk id="65" creationId="{75B3B52D-53AA-4AB0-ADFB-43219CA98446}"/>
          </ac:grpSpMkLst>
        </pc:grpChg>
        <pc:picChg chg="del">
          <ac:chgData name="増本 雄斗" userId="S::y-masumoto@solidsphere.onmicrosoft.com::c33bc751-cd93-45c0-ad15-94131cb6fb34" providerId="AD" clId="Web-{08DCA14D-B1BE-08E4-7FC2-7AF7613EEB02}" dt="2020-03-10T06:49:21.542" v="90"/>
          <ac:picMkLst>
            <pc:docMk/>
            <pc:sldMk cId="3219353512" sldId="335"/>
            <ac:picMk id="59" creationId="{92D7FAA9-B1E5-4B2E-BFBB-9E48C9CF4419}"/>
          </ac:picMkLst>
        </pc:picChg>
        <pc:picChg chg="del">
          <ac:chgData name="増本 雄斗" userId="S::y-masumoto@solidsphere.onmicrosoft.com::c33bc751-cd93-45c0-ad15-94131cb6fb34" providerId="AD" clId="Web-{08DCA14D-B1BE-08E4-7FC2-7AF7613EEB02}" dt="2020-03-10T06:49:21.526" v="82"/>
          <ac:picMkLst>
            <pc:docMk/>
            <pc:sldMk cId="3219353512" sldId="335"/>
            <ac:picMk id="75" creationId="{F31BA1CF-8220-4AE7-8E33-13004BFF01CD}"/>
          </ac:picMkLst>
        </pc:picChg>
        <pc:picChg chg="del">
          <ac:chgData name="増本 雄斗" userId="S::y-masumoto@solidsphere.onmicrosoft.com::c33bc751-cd93-45c0-ad15-94131cb6fb34" providerId="AD" clId="Web-{08DCA14D-B1BE-08E4-7FC2-7AF7613EEB02}" dt="2020-03-10T06:49:21.526" v="81"/>
          <ac:picMkLst>
            <pc:docMk/>
            <pc:sldMk cId="3219353512" sldId="335"/>
            <ac:picMk id="76" creationId="{894CE594-16EA-4AE0-B5D6-6699A14E47A9}"/>
          </ac:picMkLst>
        </pc:picChg>
      </pc:sldChg>
    </pc:docChg>
  </pc:docChgLst>
  <pc:docChgLst>
    <pc:chgData name="雄斗 増本" userId="c33bc751-cd93-45c0-ad15-94131cb6fb34" providerId="ADAL" clId="{D4E7D8ED-95C8-4DBF-A8DA-8368A88E112D}"/>
    <pc:docChg chg="undo custSel addSld delSld modSld">
      <pc:chgData name="雄斗 増本" userId="c33bc751-cd93-45c0-ad15-94131cb6fb34" providerId="ADAL" clId="{D4E7D8ED-95C8-4DBF-A8DA-8368A88E112D}" dt="2020-03-10T07:12:23.081" v="171"/>
      <pc:docMkLst>
        <pc:docMk/>
      </pc:docMkLst>
      <pc:sldChg chg="modSp">
        <pc:chgData name="雄斗 増本" userId="c33bc751-cd93-45c0-ad15-94131cb6fb34" providerId="ADAL" clId="{D4E7D8ED-95C8-4DBF-A8DA-8368A88E112D}" dt="2020-03-10T07:11:59.441" v="159" actId="20577"/>
        <pc:sldMkLst>
          <pc:docMk/>
          <pc:sldMk cId="1438009587" sldId="270"/>
        </pc:sldMkLst>
        <pc:spChg chg="mod">
          <ac:chgData name="雄斗 増本" userId="c33bc751-cd93-45c0-ad15-94131cb6fb34" providerId="ADAL" clId="{D4E7D8ED-95C8-4DBF-A8DA-8368A88E112D}" dt="2020-03-10T07:11:59.441" v="159" actId="20577"/>
          <ac:spMkLst>
            <pc:docMk/>
            <pc:sldMk cId="1438009587" sldId="270"/>
            <ac:spMk id="32" creationId="{346EBB32-73BD-4A9D-95CD-6440B2FFEA54}"/>
          </ac:spMkLst>
        </pc:spChg>
      </pc:sldChg>
      <pc:sldChg chg="add del">
        <pc:chgData name="雄斗 増本" userId="c33bc751-cd93-45c0-ad15-94131cb6fb34" providerId="ADAL" clId="{D4E7D8ED-95C8-4DBF-A8DA-8368A88E112D}" dt="2020-03-10T07:09:31.401" v="146" actId="47"/>
        <pc:sldMkLst>
          <pc:docMk/>
          <pc:sldMk cId="4204466555" sldId="289"/>
        </pc:sldMkLst>
      </pc:sldChg>
      <pc:sldChg chg="add del">
        <pc:chgData name="雄斗 増本" userId="c33bc751-cd93-45c0-ad15-94131cb6fb34" providerId="ADAL" clId="{D4E7D8ED-95C8-4DBF-A8DA-8368A88E112D}" dt="2020-03-10T07:09:31.926" v="147" actId="47"/>
        <pc:sldMkLst>
          <pc:docMk/>
          <pc:sldMk cId="1765395876" sldId="295"/>
        </pc:sldMkLst>
      </pc:sldChg>
      <pc:sldChg chg="add del">
        <pc:chgData name="雄斗 増本" userId="c33bc751-cd93-45c0-ad15-94131cb6fb34" providerId="ADAL" clId="{D4E7D8ED-95C8-4DBF-A8DA-8368A88E112D}" dt="2020-03-10T07:09:30.508" v="144" actId="47"/>
        <pc:sldMkLst>
          <pc:docMk/>
          <pc:sldMk cId="2128483192" sldId="316"/>
        </pc:sldMkLst>
      </pc:sldChg>
      <pc:sldChg chg="addSp delSp modSp">
        <pc:chgData name="雄斗 増本" userId="c33bc751-cd93-45c0-ad15-94131cb6fb34" providerId="ADAL" clId="{D4E7D8ED-95C8-4DBF-A8DA-8368A88E112D}" dt="2020-03-10T07:12:05.121" v="161"/>
        <pc:sldMkLst>
          <pc:docMk/>
          <pc:sldMk cId="3726046989" sldId="329"/>
        </pc:sldMkLst>
        <pc:spChg chg="del">
          <ac:chgData name="雄斗 増本" userId="c33bc751-cd93-45c0-ad15-94131cb6fb34" providerId="ADAL" clId="{D4E7D8ED-95C8-4DBF-A8DA-8368A88E112D}" dt="2020-03-10T06:52:52.325" v="34" actId="478"/>
          <ac:spMkLst>
            <pc:docMk/>
            <pc:sldMk cId="3726046989" sldId="329"/>
            <ac:spMk id="5" creationId="{6B1CE567-9A3F-43FF-8ADD-9A16669C963A}"/>
          </ac:spMkLst>
        </pc:spChg>
        <pc:spChg chg="add del">
          <ac:chgData name="雄斗 増本" userId="c33bc751-cd93-45c0-ad15-94131cb6fb34" providerId="ADAL" clId="{D4E7D8ED-95C8-4DBF-A8DA-8368A88E112D}" dt="2020-03-10T07:12:04.978" v="160" actId="478"/>
          <ac:spMkLst>
            <pc:docMk/>
            <pc:sldMk cId="3726046989" sldId="329"/>
            <ac:spMk id="8" creationId="{1D8A1FFB-12B4-41A2-A03C-61578C45AEA5}"/>
          </ac:spMkLst>
        </pc:spChg>
        <pc:spChg chg="add mod">
          <ac:chgData name="雄斗 増本" userId="c33bc751-cd93-45c0-ad15-94131cb6fb34" providerId="ADAL" clId="{D4E7D8ED-95C8-4DBF-A8DA-8368A88E112D}" dt="2020-03-10T06:58:11.188" v="67" actId="403"/>
          <ac:spMkLst>
            <pc:docMk/>
            <pc:sldMk cId="3726046989" sldId="329"/>
            <ac:spMk id="9" creationId="{99A1D769-0B03-471A-AA56-95ECE74611C7}"/>
          </ac:spMkLst>
        </pc:spChg>
        <pc:spChg chg="mod">
          <ac:chgData name="雄斗 増本" userId="c33bc751-cd93-45c0-ad15-94131cb6fb34" providerId="ADAL" clId="{D4E7D8ED-95C8-4DBF-A8DA-8368A88E112D}" dt="2020-03-10T06:58:11.188" v="67" actId="403"/>
          <ac:spMkLst>
            <pc:docMk/>
            <pc:sldMk cId="3726046989" sldId="329"/>
            <ac:spMk id="13" creationId="{B5A6CDF1-10D9-4F85-94D6-9992B385F961}"/>
          </ac:spMkLst>
        </pc:spChg>
        <pc:spChg chg="mod">
          <ac:chgData name="雄斗 増本" userId="c33bc751-cd93-45c0-ad15-94131cb6fb34" providerId="ADAL" clId="{D4E7D8ED-95C8-4DBF-A8DA-8368A88E112D}" dt="2020-03-10T06:58:11.188" v="67" actId="403"/>
          <ac:spMkLst>
            <pc:docMk/>
            <pc:sldMk cId="3726046989" sldId="329"/>
            <ac:spMk id="14" creationId="{F33D9D79-F90A-45C5-8CF1-7115C352090A}"/>
          </ac:spMkLst>
        </pc:spChg>
        <pc:spChg chg="mod">
          <ac:chgData name="雄斗 増本" userId="c33bc751-cd93-45c0-ad15-94131cb6fb34" providerId="ADAL" clId="{D4E7D8ED-95C8-4DBF-A8DA-8368A88E112D}" dt="2020-03-10T06:58:11.188" v="67" actId="403"/>
          <ac:spMkLst>
            <pc:docMk/>
            <pc:sldMk cId="3726046989" sldId="329"/>
            <ac:spMk id="15" creationId="{13BB4C57-3F03-4CCF-B153-EC82630F78B7}"/>
          </ac:spMkLst>
        </pc:spChg>
        <pc:spChg chg="mod">
          <ac:chgData name="雄斗 増本" userId="c33bc751-cd93-45c0-ad15-94131cb6fb34" providerId="ADAL" clId="{D4E7D8ED-95C8-4DBF-A8DA-8368A88E112D}" dt="2020-03-10T06:58:11.188" v="67" actId="403"/>
          <ac:spMkLst>
            <pc:docMk/>
            <pc:sldMk cId="3726046989" sldId="329"/>
            <ac:spMk id="16" creationId="{5D0D66A5-7BC1-4EA4-AC75-0BD91D85C749}"/>
          </ac:spMkLst>
        </pc:spChg>
        <pc:spChg chg="mod">
          <ac:chgData name="雄斗 増本" userId="c33bc751-cd93-45c0-ad15-94131cb6fb34" providerId="ADAL" clId="{D4E7D8ED-95C8-4DBF-A8DA-8368A88E112D}" dt="2020-03-10T06:58:11.188" v="67" actId="403"/>
          <ac:spMkLst>
            <pc:docMk/>
            <pc:sldMk cId="3726046989" sldId="329"/>
            <ac:spMk id="17" creationId="{ECEDF7EC-40D0-423A-A805-385A954C2DAC}"/>
          </ac:spMkLst>
        </pc:spChg>
        <pc:spChg chg="mod">
          <ac:chgData name="雄斗 増本" userId="c33bc751-cd93-45c0-ad15-94131cb6fb34" providerId="ADAL" clId="{D4E7D8ED-95C8-4DBF-A8DA-8368A88E112D}" dt="2020-03-10T06:58:11.188" v="67" actId="403"/>
          <ac:spMkLst>
            <pc:docMk/>
            <pc:sldMk cId="3726046989" sldId="329"/>
            <ac:spMk id="19" creationId="{92188D49-68EE-42C7-8268-69FAEE882D05}"/>
          </ac:spMkLst>
        </pc:spChg>
        <pc:spChg chg="mod">
          <ac:chgData name="雄斗 増本" userId="c33bc751-cd93-45c0-ad15-94131cb6fb34" providerId="ADAL" clId="{D4E7D8ED-95C8-4DBF-A8DA-8368A88E112D}" dt="2020-03-10T06:58:11.188" v="67" actId="403"/>
          <ac:spMkLst>
            <pc:docMk/>
            <pc:sldMk cId="3726046989" sldId="329"/>
            <ac:spMk id="20" creationId="{82637E72-E07C-480A-8362-116C8CD20447}"/>
          </ac:spMkLst>
        </pc:spChg>
        <pc:spChg chg="mod">
          <ac:chgData name="雄斗 増本" userId="c33bc751-cd93-45c0-ad15-94131cb6fb34" providerId="ADAL" clId="{D4E7D8ED-95C8-4DBF-A8DA-8368A88E112D}" dt="2020-03-10T06:58:11.188" v="67" actId="403"/>
          <ac:spMkLst>
            <pc:docMk/>
            <pc:sldMk cId="3726046989" sldId="329"/>
            <ac:spMk id="21" creationId="{72345BB6-8352-44C5-8B9D-D659C68A7D9E}"/>
          </ac:spMkLst>
        </pc:spChg>
        <pc:spChg chg="add mod">
          <ac:chgData name="雄斗 増本" userId="c33bc751-cd93-45c0-ad15-94131cb6fb34" providerId="ADAL" clId="{D4E7D8ED-95C8-4DBF-A8DA-8368A88E112D}" dt="2020-03-10T06:58:11.188" v="67" actId="403"/>
          <ac:spMkLst>
            <pc:docMk/>
            <pc:sldMk cId="3726046989" sldId="329"/>
            <ac:spMk id="22" creationId="{61ADE8DE-7845-40CB-9E19-99587E06FF25}"/>
          </ac:spMkLst>
        </pc:spChg>
        <pc:spChg chg="add mod">
          <ac:chgData name="雄斗 増本" userId="c33bc751-cd93-45c0-ad15-94131cb6fb34" providerId="ADAL" clId="{D4E7D8ED-95C8-4DBF-A8DA-8368A88E112D}" dt="2020-03-10T06:58:11.188" v="67" actId="403"/>
          <ac:spMkLst>
            <pc:docMk/>
            <pc:sldMk cId="3726046989" sldId="329"/>
            <ac:spMk id="23" creationId="{AA987458-94CE-4957-AE69-7846A4CFF029}"/>
          </ac:spMkLst>
        </pc:spChg>
        <pc:spChg chg="add mod">
          <ac:chgData name="雄斗 増本" userId="c33bc751-cd93-45c0-ad15-94131cb6fb34" providerId="ADAL" clId="{D4E7D8ED-95C8-4DBF-A8DA-8368A88E112D}" dt="2020-03-10T06:58:11.188" v="67" actId="403"/>
          <ac:spMkLst>
            <pc:docMk/>
            <pc:sldMk cId="3726046989" sldId="329"/>
            <ac:spMk id="24" creationId="{86AA1C30-22B4-462C-8695-0B3E07EEA95F}"/>
          </ac:spMkLst>
        </pc:spChg>
        <pc:spChg chg="add mod">
          <ac:chgData name="雄斗 増本" userId="c33bc751-cd93-45c0-ad15-94131cb6fb34" providerId="ADAL" clId="{D4E7D8ED-95C8-4DBF-A8DA-8368A88E112D}" dt="2020-03-10T06:58:11.188" v="67" actId="403"/>
          <ac:spMkLst>
            <pc:docMk/>
            <pc:sldMk cId="3726046989" sldId="329"/>
            <ac:spMk id="25" creationId="{B3210E03-18B8-4006-ADC7-6EF4C89E8664}"/>
          </ac:spMkLst>
        </pc:spChg>
        <pc:spChg chg="mod">
          <ac:chgData name="雄斗 増本" userId="c33bc751-cd93-45c0-ad15-94131cb6fb34" providerId="ADAL" clId="{D4E7D8ED-95C8-4DBF-A8DA-8368A88E112D}" dt="2020-03-10T06:58:11.188" v="67" actId="403"/>
          <ac:spMkLst>
            <pc:docMk/>
            <pc:sldMk cId="3726046989" sldId="329"/>
            <ac:spMk id="27" creationId="{214E1F6A-54A9-4138-BCB2-BAABC417464D}"/>
          </ac:spMkLst>
        </pc:spChg>
        <pc:spChg chg="mod">
          <ac:chgData name="雄斗 増本" userId="c33bc751-cd93-45c0-ad15-94131cb6fb34" providerId="ADAL" clId="{D4E7D8ED-95C8-4DBF-A8DA-8368A88E112D}" dt="2020-03-10T06:58:11.188" v="67" actId="403"/>
          <ac:spMkLst>
            <pc:docMk/>
            <pc:sldMk cId="3726046989" sldId="329"/>
            <ac:spMk id="28" creationId="{58468A44-CD97-4F7F-983A-886BD9EFD306}"/>
          </ac:spMkLst>
        </pc:spChg>
        <pc:spChg chg="mod">
          <ac:chgData name="雄斗 増本" userId="c33bc751-cd93-45c0-ad15-94131cb6fb34" providerId="ADAL" clId="{D4E7D8ED-95C8-4DBF-A8DA-8368A88E112D}" dt="2020-03-10T06:58:11.188" v="67" actId="403"/>
          <ac:spMkLst>
            <pc:docMk/>
            <pc:sldMk cId="3726046989" sldId="329"/>
            <ac:spMk id="30" creationId="{344FDEBD-6F86-462C-8F08-024BB29A95BD}"/>
          </ac:spMkLst>
        </pc:spChg>
        <pc:spChg chg="mod">
          <ac:chgData name="雄斗 増本" userId="c33bc751-cd93-45c0-ad15-94131cb6fb34" providerId="ADAL" clId="{D4E7D8ED-95C8-4DBF-A8DA-8368A88E112D}" dt="2020-03-10T06:58:11.188" v="67" actId="403"/>
          <ac:spMkLst>
            <pc:docMk/>
            <pc:sldMk cId="3726046989" sldId="329"/>
            <ac:spMk id="31" creationId="{66814F6D-719F-4E7B-9A73-AF97B9AA7876}"/>
          </ac:spMkLst>
        </pc:spChg>
        <pc:spChg chg="mod">
          <ac:chgData name="雄斗 増本" userId="c33bc751-cd93-45c0-ad15-94131cb6fb34" providerId="ADAL" clId="{D4E7D8ED-95C8-4DBF-A8DA-8368A88E112D}" dt="2020-03-10T06:58:11.188" v="67" actId="403"/>
          <ac:spMkLst>
            <pc:docMk/>
            <pc:sldMk cId="3726046989" sldId="329"/>
            <ac:spMk id="32" creationId="{C99EA045-3054-484B-A36E-E3084C87A712}"/>
          </ac:spMkLst>
        </pc:spChg>
        <pc:spChg chg="mod">
          <ac:chgData name="雄斗 増本" userId="c33bc751-cd93-45c0-ad15-94131cb6fb34" providerId="ADAL" clId="{D4E7D8ED-95C8-4DBF-A8DA-8368A88E112D}" dt="2020-03-10T06:58:11.188" v="67" actId="403"/>
          <ac:spMkLst>
            <pc:docMk/>
            <pc:sldMk cId="3726046989" sldId="329"/>
            <ac:spMk id="33" creationId="{A5130A7C-77BB-421B-B909-E3F42D486F0D}"/>
          </ac:spMkLst>
        </pc:spChg>
        <pc:spChg chg="mod">
          <ac:chgData name="雄斗 増本" userId="c33bc751-cd93-45c0-ad15-94131cb6fb34" providerId="ADAL" clId="{D4E7D8ED-95C8-4DBF-A8DA-8368A88E112D}" dt="2020-03-10T06:58:11.188" v="67" actId="403"/>
          <ac:spMkLst>
            <pc:docMk/>
            <pc:sldMk cId="3726046989" sldId="329"/>
            <ac:spMk id="34" creationId="{338BAA69-F5AA-434B-B81F-7D05C66EA8D7}"/>
          </ac:spMkLst>
        </pc:spChg>
        <pc:spChg chg="mod">
          <ac:chgData name="雄斗 増本" userId="c33bc751-cd93-45c0-ad15-94131cb6fb34" providerId="ADAL" clId="{D4E7D8ED-95C8-4DBF-A8DA-8368A88E112D}" dt="2020-03-10T06:58:11.188" v="67" actId="403"/>
          <ac:spMkLst>
            <pc:docMk/>
            <pc:sldMk cId="3726046989" sldId="329"/>
            <ac:spMk id="36" creationId="{B060B951-60EB-41C4-823E-49EABEAC88D5}"/>
          </ac:spMkLst>
        </pc:spChg>
        <pc:spChg chg="mod">
          <ac:chgData name="雄斗 増本" userId="c33bc751-cd93-45c0-ad15-94131cb6fb34" providerId="ADAL" clId="{D4E7D8ED-95C8-4DBF-A8DA-8368A88E112D}" dt="2020-03-10T06:58:11.188" v="67" actId="403"/>
          <ac:spMkLst>
            <pc:docMk/>
            <pc:sldMk cId="3726046989" sldId="329"/>
            <ac:spMk id="37" creationId="{867704A6-4E81-459C-AA3F-E17D5CC6D0E8}"/>
          </ac:spMkLst>
        </pc:spChg>
        <pc:spChg chg="mod">
          <ac:chgData name="雄斗 増本" userId="c33bc751-cd93-45c0-ad15-94131cb6fb34" providerId="ADAL" clId="{D4E7D8ED-95C8-4DBF-A8DA-8368A88E112D}" dt="2020-03-10T06:58:11.188" v="67" actId="403"/>
          <ac:spMkLst>
            <pc:docMk/>
            <pc:sldMk cId="3726046989" sldId="329"/>
            <ac:spMk id="38" creationId="{C14466E6-64E9-4F45-A73E-315F44BAECA2}"/>
          </ac:spMkLst>
        </pc:spChg>
        <pc:spChg chg="mod">
          <ac:chgData name="雄斗 増本" userId="c33bc751-cd93-45c0-ad15-94131cb6fb34" providerId="ADAL" clId="{D4E7D8ED-95C8-4DBF-A8DA-8368A88E112D}" dt="2020-03-10T06:58:11.188" v="67" actId="403"/>
          <ac:spMkLst>
            <pc:docMk/>
            <pc:sldMk cId="3726046989" sldId="329"/>
            <ac:spMk id="39" creationId="{BCE1332A-948A-40A9-96E0-E16D57E8369A}"/>
          </ac:spMkLst>
        </pc:spChg>
        <pc:spChg chg="mod">
          <ac:chgData name="雄斗 増本" userId="c33bc751-cd93-45c0-ad15-94131cb6fb34" providerId="ADAL" clId="{D4E7D8ED-95C8-4DBF-A8DA-8368A88E112D}" dt="2020-03-10T06:58:11.188" v="67" actId="403"/>
          <ac:spMkLst>
            <pc:docMk/>
            <pc:sldMk cId="3726046989" sldId="329"/>
            <ac:spMk id="40" creationId="{1B10C04A-B186-4EAD-9313-03A9354E77EA}"/>
          </ac:spMkLst>
        </pc:spChg>
        <pc:spChg chg="add mod">
          <ac:chgData name="雄斗 増本" userId="c33bc751-cd93-45c0-ad15-94131cb6fb34" providerId="ADAL" clId="{D4E7D8ED-95C8-4DBF-A8DA-8368A88E112D}" dt="2020-03-10T06:58:11.188" v="67" actId="403"/>
          <ac:spMkLst>
            <pc:docMk/>
            <pc:sldMk cId="3726046989" sldId="329"/>
            <ac:spMk id="41" creationId="{1B4AB4F0-C2F8-4017-B655-81AFF0058318}"/>
          </ac:spMkLst>
        </pc:spChg>
        <pc:spChg chg="add mod">
          <ac:chgData name="雄斗 増本" userId="c33bc751-cd93-45c0-ad15-94131cb6fb34" providerId="ADAL" clId="{D4E7D8ED-95C8-4DBF-A8DA-8368A88E112D}" dt="2020-03-10T06:58:11.188" v="67" actId="403"/>
          <ac:spMkLst>
            <pc:docMk/>
            <pc:sldMk cId="3726046989" sldId="329"/>
            <ac:spMk id="42" creationId="{CF96692C-355B-4E13-B02D-0E8A7746AF79}"/>
          </ac:spMkLst>
        </pc:spChg>
        <pc:spChg chg="add mod">
          <ac:chgData name="雄斗 増本" userId="c33bc751-cd93-45c0-ad15-94131cb6fb34" providerId="ADAL" clId="{D4E7D8ED-95C8-4DBF-A8DA-8368A88E112D}" dt="2020-03-10T06:58:11.188" v="67" actId="403"/>
          <ac:spMkLst>
            <pc:docMk/>
            <pc:sldMk cId="3726046989" sldId="329"/>
            <ac:spMk id="43" creationId="{4C22C69C-93DD-4734-8BAB-A6DC0E47AED7}"/>
          </ac:spMkLst>
        </pc:spChg>
        <pc:spChg chg="mod">
          <ac:chgData name="雄斗 増本" userId="c33bc751-cd93-45c0-ad15-94131cb6fb34" providerId="ADAL" clId="{D4E7D8ED-95C8-4DBF-A8DA-8368A88E112D}" dt="2020-03-10T06:58:11.188" v="67" actId="403"/>
          <ac:spMkLst>
            <pc:docMk/>
            <pc:sldMk cId="3726046989" sldId="329"/>
            <ac:spMk id="45" creationId="{314C8F7F-D7B3-449A-94D8-FE34359B3F78}"/>
          </ac:spMkLst>
        </pc:spChg>
        <pc:spChg chg="mod">
          <ac:chgData name="雄斗 増本" userId="c33bc751-cd93-45c0-ad15-94131cb6fb34" providerId="ADAL" clId="{D4E7D8ED-95C8-4DBF-A8DA-8368A88E112D}" dt="2020-03-10T06:58:11.188" v="67" actId="403"/>
          <ac:spMkLst>
            <pc:docMk/>
            <pc:sldMk cId="3726046989" sldId="329"/>
            <ac:spMk id="46" creationId="{3B8760DE-FDA4-4F66-A512-E2437383BC22}"/>
          </ac:spMkLst>
        </pc:spChg>
        <pc:spChg chg="add mod">
          <ac:chgData name="雄斗 増本" userId="c33bc751-cd93-45c0-ad15-94131cb6fb34" providerId="ADAL" clId="{D4E7D8ED-95C8-4DBF-A8DA-8368A88E112D}" dt="2020-03-10T06:58:11.188" v="67" actId="403"/>
          <ac:spMkLst>
            <pc:docMk/>
            <pc:sldMk cId="3726046989" sldId="329"/>
            <ac:spMk id="47" creationId="{50311E49-AE8B-453D-8ABF-3A6A07F29045}"/>
          </ac:spMkLst>
        </pc:spChg>
        <pc:spChg chg="add mod">
          <ac:chgData name="雄斗 増本" userId="c33bc751-cd93-45c0-ad15-94131cb6fb34" providerId="ADAL" clId="{D4E7D8ED-95C8-4DBF-A8DA-8368A88E112D}" dt="2020-03-10T06:58:11.188" v="67" actId="403"/>
          <ac:spMkLst>
            <pc:docMk/>
            <pc:sldMk cId="3726046989" sldId="329"/>
            <ac:spMk id="48" creationId="{AF492DBA-95D1-46C6-83DD-A80B95B781BC}"/>
          </ac:spMkLst>
        </pc:spChg>
        <pc:spChg chg="add mod">
          <ac:chgData name="雄斗 増本" userId="c33bc751-cd93-45c0-ad15-94131cb6fb34" providerId="ADAL" clId="{D4E7D8ED-95C8-4DBF-A8DA-8368A88E112D}" dt="2020-03-10T06:58:11.188" v="67" actId="403"/>
          <ac:spMkLst>
            <pc:docMk/>
            <pc:sldMk cId="3726046989" sldId="329"/>
            <ac:spMk id="49" creationId="{9AE6806E-5986-4243-A94B-3386327F60C4}"/>
          </ac:spMkLst>
        </pc:spChg>
        <pc:spChg chg="add mod">
          <ac:chgData name="雄斗 増本" userId="c33bc751-cd93-45c0-ad15-94131cb6fb34" providerId="ADAL" clId="{D4E7D8ED-95C8-4DBF-A8DA-8368A88E112D}" dt="2020-03-10T06:58:11.188" v="67" actId="403"/>
          <ac:spMkLst>
            <pc:docMk/>
            <pc:sldMk cId="3726046989" sldId="329"/>
            <ac:spMk id="50" creationId="{78C856E8-6CF8-48A7-95BC-A6C179EA2084}"/>
          </ac:spMkLst>
        </pc:spChg>
        <pc:spChg chg="mod">
          <ac:chgData name="雄斗 増本" userId="c33bc751-cd93-45c0-ad15-94131cb6fb34" providerId="ADAL" clId="{D4E7D8ED-95C8-4DBF-A8DA-8368A88E112D}" dt="2020-03-10T06:58:11.188" v="67" actId="403"/>
          <ac:spMkLst>
            <pc:docMk/>
            <pc:sldMk cId="3726046989" sldId="329"/>
            <ac:spMk id="53" creationId="{45A5BDAB-5FB7-4053-9805-5CD512791E07}"/>
          </ac:spMkLst>
        </pc:spChg>
        <pc:spChg chg="mod">
          <ac:chgData name="雄斗 増本" userId="c33bc751-cd93-45c0-ad15-94131cb6fb34" providerId="ADAL" clId="{D4E7D8ED-95C8-4DBF-A8DA-8368A88E112D}" dt="2020-03-10T06:58:11.188" v="67" actId="403"/>
          <ac:spMkLst>
            <pc:docMk/>
            <pc:sldMk cId="3726046989" sldId="329"/>
            <ac:spMk id="54" creationId="{7DF7BE6B-CAA0-4913-BCFE-C9BFC653FAE5}"/>
          </ac:spMkLst>
        </pc:spChg>
        <pc:spChg chg="mod">
          <ac:chgData name="雄斗 増本" userId="c33bc751-cd93-45c0-ad15-94131cb6fb34" providerId="ADAL" clId="{D4E7D8ED-95C8-4DBF-A8DA-8368A88E112D}" dt="2020-03-10T06:58:11.188" v="67" actId="403"/>
          <ac:spMkLst>
            <pc:docMk/>
            <pc:sldMk cId="3726046989" sldId="329"/>
            <ac:spMk id="55" creationId="{C9E2B7A8-BC5F-45C2-9025-D353121BA1BE}"/>
          </ac:spMkLst>
        </pc:spChg>
        <pc:spChg chg="mod">
          <ac:chgData name="雄斗 増本" userId="c33bc751-cd93-45c0-ad15-94131cb6fb34" providerId="ADAL" clId="{D4E7D8ED-95C8-4DBF-A8DA-8368A88E112D}" dt="2020-03-10T06:58:11.188" v="67" actId="403"/>
          <ac:spMkLst>
            <pc:docMk/>
            <pc:sldMk cId="3726046989" sldId="329"/>
            <ac:spMk id="56" creationId="{5142A87D-AEC4-4668-B917-8A521B3470E3}"/>
          </ac:spMkLst>
        </pc:spChg>
        <pc:spChg chg="mod">
          <ac:chgData name="雄斗 増本" userId="c33bc751-cd93-45c0-ad15-94131cb6fb34" providerId="ADAL" clId="{D4E7D8ED-95C8-4DBF-A8DA-8368A88E112D}" dt="2020-03-10T06:58:11.188" v="67" actId="403"/>
          <ac:spMkLst>
            <pc:docMk/>
            <pc:sldMk cId="3726046989" sldId="329"/>
            <ac:spMk id="57" creationId="{CD5D4E74-7351-4A89-BAEE-56F19DBCD17B}"/>
          </ac:spMkLst>
        </pc:spChg>
        <pc:spChg chg="mod">
          <ac:chgData name="雄斗 増本" userId="c33bc751-cd93-45c0-ad15-94131cb6fb34" providerId="ADAL" clId="{D4E7D8ED-95C8-4DBF-A8DA-8368A88E112D}" dt="2020-03-10T06:58:11.188" v="67" actId="403"/>
          <ac:spMkLst>
            <pc:docMk/>
            <pc:sldMk cId="3726046989" sldId="329"/>
            <ac:spMk id="59" creationId="{E3A7EEFF-74B4-41AA-9BFC-F39FE6950ABB}"/>
          </ac:spMkLst>
        </pc:spChg>
        <pc:spChg chg="mod">
          <ac:chgData name="雄斗 増本" userId="c33bc751-cd93-45c0-ad15-94131cb6fb34" providerId="ADAL" clId="{D4E7D8ED-95C8-4DBF-A8DA-8368A88E112D}" dt="2020-03-10T06:58:11.188" v="67" actId="403"/>
          <ac:spMkLst>
            <pc:docMk/>
            <pc:sldMk cId="3726046989" sldId="329"/>
            <ac:spMk id="60" creationId="{84D00E3D-A03B-4AA0-B687-63B6F88CF64E}"/>
          </ac:spMkLst>
        </pc:spChg>
        <pc:spChg chg="mod">
          <ac:chgData name="雄斗 増本" userId="c33bc751-cd93-45c0-ad15-94131cb6fb34" providerId="ADAL" clId="{D4E7D8ED-95C8-4DBF-A8DA-8368A88E112D}" dt="2020-03-10T06:58:11.188" v="67" actId="403"/>
          <ac:spMkLst>
            <pc:docMk/>
            <pc:sldMk cId="3726046989" sldId="329"/>
            <ac:spMk id="61" creationId="{A97E177B-F6E5-43B2-BA78-B7FABD26A76B}"/>
          </ac:spMkLst>
        </pc:spChg>
        <pc:spChg chg="mod">
          <ac:chgData name="雄斗 増本" userId="c33bc751-cd93-45c0-ad15-94131cb6fb34" providerId="ADAL" clId="{D4E7D8ED-95C8-4DBF-A8DA-8368A88E112D}" dt="2020-03-10T06:58:11.188" v="67" actId="403"/>
          <ac:spMkLst>
            <pc:docMk/>
            <pc:sldMk cId="3726046989" sldId="329"/>
            <ac:spMk id="62" creationId="{0D816929-B6F3-452E-B6F8-88D6E0C9066E}"/>
          </ac:spMkLst>
        </pc:spChg>
        <pc:spChg chg="mod">
          <ac:chgData name="雄斗 増本" userId="c33bc751-cd93-45c0-ad15-94131cb6fb34" providerId="ADAL" clId="{D4E7D8ED-95C8-4DBF-A8DA-8368A88E112D}" dt="2020-03-10T06:58:11.188" v="67" actId="403"/>
          <ac:spMkLst>
            <pc:docMk/>
            <pc:sldMk cId="3726046989" sldId="329"/>
            <ac:spMk id="63" creationId="{52F61775-2E68-4999-8B8F-F94D0CD24E2E}"/>
          </ac:spMkLst>
        </pc:spChg>
        <pc:spChg chg="mod">
          <ac:chgData name="雄斗 増本" userId="c33bc751-cd93-45c0-ad15-94131cb6fb34" providerId="ADAL" clId="{D4E7D8ED-95C8-4DBF-A8DA-8368A88E112D}" dt="2020-03-10T06:58:11.188" v="67" actId="403"/>
          <ac:spMkLst>
            <pc:docMk/>
            <pc:sldMk cId="3726046989" sldId="329"/>
            <ac:spMk id="65" creationId="{A97D6E91-2862-4403-A15A-A3B61F2519E1}"/>
          </ac:spMkLst>
        </pc:spChg>
        <pc:spChg chg="mod">
          <ac:chgData name="雄斗 増本" userId="c33bc751-cd93-45c0-ad15-94131cb6fb34" providerId="ADAL" clId="{D4E7D8ED-95C8-4DBF-A8DA-8368A88E112D}" dt="2020-03-10T06:58:11.188" v="67" actId="403"/>
          <ac:spMkLst>
            <pc:docMk/>
            <pc:sldMk cId="3726046989" sldId="329"/>
            <ac:spMk id="66" creationId="{D685722E-88FB-4AD2-BC25-8A5749B4103B}"/>
          </ac:spMkLst>
        </pc:spChg>
        <pc:spChg chg="mod">
          <ac:chgData name="雄斗 増本" userId="c33bc751-cd93-45c0-ad15-94131cb6fb34" providerId="ADAL" clId="{D4E7D8ED-95C8-4DBF-A8DA-8368A88E112D}" dt="2020-03-10T06:58:11.188" v="67" actId="403"/>
          <ac:spMkLst>
            <pc:docMk/>
            <pc:sldMk cId="3726046989" sldId="329"/>
            <ac:spMk id="67" creationId="{AFECE76C-FC8C-4ED7-A19C-42B2CBA4BD14}"/>
          </ac:spMkLst>
        </pc:spChg>
        <pc:spChg chg="mod">
          <ac:chgData name="雄斗 増本" userId="c33bc751-cd93-45c0-ad15-94131cb6fb34" providerId="ADAL" clId="{D4E7D8ED-95C8-4DBF-A8DA-8368A88E112D}" dt="2020-03-10T06:58:11.188" v="67" actId="403"/>
          <ac:spMkLst>
            <pc:docMk/>
            <pc:sldMk cId="3726046989" sldId="329"/>
            <ac:spMk id="68" creationId="{F839CE50-2432-43EC-B060-DD5F8784BFDB}"/>
          </ac:spMkLst>
        </pc:spChg>
        <pc:spChg chg="mod">
          <ac:chgData name="雄斗 増本" userId="c33bc751-cd93-45c0-ad15-94131cb6fb34" providerId="ADAL" clId="{D4E7D8ED-95C8-4DBF-A8DA-8368A88E112D}" dt="2020-03-10T06:58:11.188" v="67" actId="403"/>
          <ac:spMkLst>
            <pc:docMk/>
            <pc:sldMk cId="3726046989" sldId="329"/>
            <ac:spMk id="69" creationId="{FCE9720B-2E29-411C-A5E8-87702B6CB759}"/>
          </ac:spMkLst>
        </pc:spChg>
        <pc:spChg chg="mod">
          <ac:chgData name="雄斗 増本" userId="c33bc751-cd93-45c0-ad15-94131cb6fb34" providerId="ADAL" clId="{D4E7D8ED-95C8-4DBF-A8DA-8368A88E112D}" dt="2020-03-10T06:58:11.188" v="67" actId="403"/>
          <ac:spMkLst>
            <pc:docMk/>
            <pc:sldMk cId="3726046989" sldId="329"/>
            <ac:spMk id="71" creationId="{92AAA707-B833-435B-984E-28D448D0630A}"/>
          </ac:spMkLst>
        </pc:spChg>
        <pc:spChg chg="mod">
          <ac:chgData name="雄斗 増本" userId="c33bc751-cd93-45c0-ad15-94131cb6fb34" providerId="ADAL" clId="{D4E7D8ED-95C8-4DBF-A8DA-8368A88E112D}" dt="2020-03-10T06:58:11.188" v="67" actId="403"/>
          <ac:spMkLst>
            <pc:docMk/>
            <pc:sldMk cId="3726046989" sldId="329"/>
            <ac:spMk id="72" creationId="{E9C39406-9AB4-429A-852E-707DDDF84A50}"/>
          </ac:spMkLst>
        </pc:spChg>
        <pc:spChg chg="mod">
          <ac:chgData name="雄斗 増本" userId="c33bc751-cd93-45c0-ad15-94131cb6fb34" providerId="ADAL" clId="{D4E7D8ED-95C8-4DBF-A8DA-8368A88E112D}" dt="2020-03-10T06:58:11.188" v="67" actId="403"/>
          <ac:spMkLst>
            <pc:docMk/>
            <pc:sldMk cId="3726046989" sldId="329"/>
            <ac:spMk id="73" creationId="{B690CF36-5E02-4EF5-A118-22DC93BC3C80}"/>
          </ac:spMkLst>
        </pc:spChg>
        <pc:spChg chg="mod">
          <ac:chgData name="雄斗 増本" userId="c33bc751-cd93-45c0-ad15-94131cb6fb34" providerId="ADAL" clId="{D4E7D8ED-95C8-4DBF-A8DA-8368A88E112D}" dt="2020-03-10T06:58:11.188" v="67" actId="403"/>
          <ac:spMkLst>
            <pc:docMk/>
            <pc:sldMk cId="3726046989" sldId="329"/>
            <ac:spMk id="74" creationId="{48F0E39F-E78B-4E58-B06C-7BA2277FDB10}"/>
          </ac:spMkLst>
        </pc:spChg>
        <pc:spChg chg="mod">
          <ac:chgData name="雄斗 増本" userId="c33bc751-cd93-45c0-ad15-94131cb6fb34" providerId="ADAL" clId="{D4E7D8ED-95C8-4DBF-A8DA-8368A88E112D}" dt="2020-03-10T06:58:11.188" v="67" actId="403"/>
          <ac:spMkLst>
            <pc:docMk/>
            <pc:sldMk cId="3726046989" sldId="329"/>
            <ac:spMk id="75" creationId="{1F1DE8F0-F8D6-4CAB-8BE9-C873CF4D35CD}"/>
          </ac:spMkLst>
        </pc:spChg>
        <pc:spChg chg="add mod">
          <ac:chgData name="雄斗 増本" userId="c33bc751-cd93-45c0-ad15-94131cb6fb34" providerId="ADAL" clId="{D4E7D8ED-95C8-4DBF-A8DA-8368A88E112D}" dt="2020-03-10T06:59:04.797" v="80" actId="404"/>
          <ac:spMkLst>
            <pc:docMk/>
            <pc:sldMk cId="3726046989" sldId="329"/>
            <ac:spMk id="76" creationId="{8DE2FBC2-4194-4EC0-8EA7-B69EF94066BC}"/>
          </ac:spMkLst>
        </pc:spChg>
        <pc:spChg chg="add mod">
          <ac:chgData name="雄斗 増本" userId="c33bc751-cd93-45c0-ad15-94131cb6fb34" providerId="ADAL" clId="{D4E7D8ED-95C8-4DBF-A8DA-8368A88E112D}" dt="2020-03-10T06:59:04.797" v="80" actId="404"/>
          <ac:spMkLst>
            <pc:docMk/>
            <pc:sldMk cId="3726046989" sldId="329"/>
            <ac:spMk id="77" creationId="{85A73C83-0C6F-42D3-9B5D-E94D1454CCC5}"/>
          </ac:spMkLst>
        </pc:spChg>
        <pc:spChg chg="add mod">
          <ac:chgData name="雄斗 増本" userId="c33bc751-cd93-45c0-ad15-94131cb6fb34" providerId="ADAL" clId="{D4E7D8ED-95C8-4DBF-A8DA-8368A88E112D}" dt="2020-03-10T06:59:04.797" v="80" actId="404"/>
          <ac:spMkLst>
            <pc:docMk/>
            <pc:sldMk cId="3726046989" sldId="329"/>
            <ac:spMk id="78" creationId="{B025F396-C7A1-4041-B407-69AE68863B13}"/>
          </ac:spMkLst>
        </pc:spChg>
        <pc:spChg chg="add mod">
          <ac:chgData name="雄斗 増本" userId="c33bc751-cd93-45c0-ad15-94131cb6fb34" providerId="ADAL" clId="{D4E7D8ED-95C8-4DBF-A8DA-8368A88E112D}" dt="2020-03-10T06:59:04.797" v="80" actId="404"/>
          <ac:spMkLst>
            <pc:docMk/>
            <pc:sldMk cId="3726046989" sldId="329"/>
            <ac:spMk id="79" creationId="{64DC21E7-A828-40B7-BBDB-7DA315C65162}"/>
          </ac:spMkLst>
        </pc:spChg>
        <pc:spChg chg="add mod">
          <ac:chgData name="雄斗 増本" userId="c33bc751-cd93-45c0-ad15-94131cb6fb34" providerId="ADAL" clId="{D4E7D8ED-95C8-4DBF-A8DA-8368A88E112D}" dt="2020-03-10T06:59:04.797" v="80" actId="404"/>
          <ac:spMkLst>
            <pc:docMk/>
            <pc:sldMk cId="3726046989" sldId="329"/>
            <ac:spMk id="80" creationId="{9779EFD1-0483-4BC8-9148-618218A4E3DA}"/>
          </ac:spMkLst>
        </pc:spChg>
        <pc:spChg chg="add mod">
          <ac:chgData name="雄斗 増本" userId="c33bc751-cd93-45c0-ad15-94131cb6fb34" providerId="ADAL" clId="{D4E7D8ED-95C8-4DBF-A8DA-8368A88E112D}" dt="2020-03-10T06:59:04.797" v="80" actId="404"/>
          <ac:spMkLst>
            <pc:docMk/>
            <pc:sldMk cId="3726046989" sldId="329"/>
            <ac:spMk id="81" creationId="{172B6258-DA81-46F1-BF08-E98F45A13E95}"/>
          </ac:spMkLst>
        </pc:spChg>
        <pc:spChg chg="add mod">
          <ac:chgData name="雄斗 増本" userId="c33bc751-cd93-45c0-ad15-94131cb6fb34" providerId="ADAL" clId="{D4E7D8ED-95C8-4DBF-A8DA-8368A88E112D}" dt="2020-03-10T06:59:04.797" v="80" actId="404"/>
          <ac:spMkLst>
            <pc:docMk/>
            <pc:sldMk cId="3726046989" sldId="329"/>
            <ac:spMk id="82" creationId="{06D5134A-24FD-48D7-B4A5-37E33109F70D}"/>
          </ac:spMkLst>
        </pc:spChg>
        <pc:spChg chg="add mod">
          <ac:chgData name="雄斗 増本" userId="c33bc751-cd93-45c0-ad15-94131cb6fb34" providerId="ADAL" clId="{D4E7D8ED-95C8-4DBF-A8DA-8368A88E112D}" dt="2020-03-10T06:59:04.797" v="80" actId="404"/>
          <ac:spMkLst>
            <pc:docMk/>
            <pc:sldMk cId="3726046989" sldId="329"/>
            <ac:spMk id="83" creationId="{56E84672-BFEE-49B3-8D6D-F68889A0C2E5}"/>
          </ac:spMkLst>
        </pc:spChg>
        <pc:spChg chg="add mod">
          <ac:chgData name="雄斗 増本" userId="c33bc751-cd93-45c0-ad15-94131cb6fb34" providerId="ADAL" clId="{D4E7D8ED-95C8-4DBF-A8DA-8368A88E112D}" dt="2020-03-10T06:59:04.797" v="80" actId="404"/>
          <ac:spMkLst>
            <pc:docMk/>
            <pc:sldMk cId="3726046989" sldId="329"/>
            <ac:spMk id="84" creationId="{4B154EA9-2970-4642-B9CA-B7B21BA47471}"/>
          </ac:spMkLst>
        </pc:spChg>
        <pc:spChg chg="add mod">
          <ac:chgData name="雄斗 増本" userId="c33bc751-cd93-45c0-ad15-94131cb6fb34" providerId="ADAL" clId="{D4E7D8ED-95C8-4DBF-A8DA-8368A88E112D}" dt="2020-03-10T06:59:04.797" v="80" actId="404"/>
          <ac:spMkLst>
            <pc:docMk/>
            <pc:sldMk cId="3726046989" sldId="329"/>
            <ac:spMk id="85" creationId="{A31BE5BF-53E2-4B61-8B49-E4055BBD253D}"/>
          </ac:spMkLst>
        </pc:spChg>
        <pc:spChg chg="add mod">
          <ac:chgData name="雄斗 増本" userId="c33bc751-cd93-45c0-ad15-94131cb6fb34" providerId="ADAL" clId="{D4E7D8ED-95C8-4DBF-A8DA-8368A88E112D}" dt="2020-03-10T06:59:04.797" v="80" actId="404"/>
          <ac:spMkLst>
            <pc:docMk/>
            <pc:sldMk cId="3726046989" sldId="329"/>
            <ac:spMk id="86" creationId="{8C953709-E2BC-4509-B34B-546EE0559020}"/>
          </ac:spMkLst>
        </pc:spChg>
        <pc:spChg chg="add mod">
          <ac:chgData name="雄斗 増本" userId="c33bc751-cd93-45c0-ad15-94131cb6fb34" providerId="ADAL" clId="{D4E7D8ED-95C8-4DBF-A8DA-8368A88E112D}" dt="2020-03-10T06:59:04.797" v="80" actId="404"/>
          <ac:spMkLst>
            <pc:docMk/>
            <pc:sldMk cId="3726046989" sldId="329"/>
            <ac:spMk id="87" creationId="{738D0BE9-1D4A-4584-8F2C-23E3ECA7D262}"/>
          </ac:spMkLst>
        </pc:spChg>
        <pc:spChg chg="add mod">
          <ac:chgData name="雄斗 増本" userId="c33bc751-cd93-45c0-ad15-94131cb6fb34" providerId="ADAL" clId="{D4E7D8ED-95C8-4DBF-A8DA-8368A88E112D}" dt="2020-03-10T06:59:04.797" v="80" actId="404"/>
          <ac:spMkLst>
            <pc:docMk/>
            <pc:sldMk cId="3726046989" sldId="329"/>
            <ac:spMk id="88" creationId="{889467E2-547B-4798-905C-7CE82DE28C01}"/>
          </ac:spMkLst>
        </pc:spChg>
        <pc:spChg chg="add mod">
          <ac:chgData name="雄斗 増本" userId="c33bc751-cd93-45c0-ad15-94131cb6fb34" providerId="ADAL" clId="{D4E7D8ED-95C8-4DBF-A8DA-8368A88E112D}" dt="2020-03-10T06:59:04.797" v="80" actId="404"/>
          <ac:spMkLst>
            <pc:docMk/>
            <pc:sldMk cId="3726046989" sldId="329"/>
            <ac:spMk id="89" creationId="{F4F64751-005A-48EA-847D-D2FD8C3DC44D}"/>
          </ac:spMkLst>
        </pc:spChg>
        <pc:spChg chg="add mod">
          <ac:chgData name="雄斗 増本" userId="c33bc751-cd93-45c0-ad15-94131cb6fb34" providerId="ADAL" clId="{D4E7D8ED-95C8-4DBF-A8DA-8368A88E112D}" dt="2020-03-10T06:59:04.797" v="80" actId="404"/>
          <ac:spMkLst>
            <pc:docMk/>
            <pc:sldMk cId="3726046989" sldId="329"/>
            <ac:spMk id="90" creationId="{54238CAF-35EF-497C-9C5F-0D48F30CA648}"/>
          </ac:spMkLst>
        </pc:spChg>
        <pc:spChg chg="add mod">
          <ac:chgData name="雄斗 増本" userId="c33bc751-cd93-45c0-ad15-94131cb6fb34" providerId="ADAL" clId="{D4E7D8ED-95C8-4DBF-A8DA-8368A88E112D}" dt="2020-03-10T06:59:04.797" v="80" actId="404"/>
          <ac:spMkLst>
            <pc:docMk/>
            <pc:sldMk cId="3726046989" sldId="329"/>
            <ac:spMk id="91" creationId="{E800F713-06F1-4C8B-A9D5-752118FE6036}"/>
          </ac:spMkLst>
        </pc:spChg>
        <pc:spChg chg="add mod">
          <ac:chgData name="雄斗 増本" userId="c33bc751-cd93-45c0-ad15-94131cb6fb34" providerId="ADAL" clId="{D4E7D8ED-95C8-4DBF-A8DA-8368A88E112D}" dt="2020-03-10T07:01:53.515" v="90" actId="404"/>
          <ac:spMkLst>
            <pc:docMk/>
            <pc:sldMk cId="3726046989" sldId="329"/>
            <ac:spMk id="93" creationId="{9A2868B1-1538-437D-8558-5B3284C8AD22}"/>
          </ac:spMkLst>
        </pc:spChg>
        <pc:spChg chg="add mod">
          <ac:chgData name="雄斗 増本" userId="c33bc751-cd93-45c0-ad15-94131cb6fb34" providerId="ADAL" clId="{D4E7D8ED-95C8-4DBF-A8DA-8368A88E112D}" dt="2020-03-10T07:01:53.515" v="90" actId="404"/>
          <ac:spMkLst>
            <pc:docMk/>
            <pc:sldMk cId="3726046989" sldId="329"/>
            <ac:spMk id="94" creationId="{FAB29E35-F63A-479C-8FA4-3859E35DDCA8}"/>
          </ac:spMkLst>
        </pc:spChg>
        <pc:spChg chg="add">
          <ac:chgData name="雄斗 増本" userId="c33bc751-cd93-45c0-ad15-94131cb6fb34" providerId="ADAL" clId="{D4E7D8ED-95C8-4DBF-A8DA-8368A88E112D}" dt="2020-03-10T07:12:05.121" v="161"/>
          <ac:spMkLst>
            <pc:docMk/>
            <pc:sldMk cId="3726046989" sldId="329"/>
            <ac:spMk id="122" creationId="{054B403A-9CD5-431A-8413-92D0143EB404}"/>
          </ac:spMkLst>
        </pc:spChg>
        <pc:grpChg chg="add mod">
          <ac:chgData name="雄斗 増本" userId="c33bc751-cd93-45c0-ad15-94131cb6fb34" providerId="ADAL" clId="{D4E7D8ED-95C8-4DBF-A8DA-8368A88E112D}" dt="2020-03-10T07:02:08.370" v="96" actId="1076"/>
          <ac:grpSpMkLst>
            <pc:docMk/>
            <pc:sldMk cId="3726046989" sldId="329"/>
            <ac:grpSpMk id="2" creationId="{B1CE8EC4-B578-48E6-B961-0CEC99763508}"/>
          </ac:grpSpMkLst>
        </pc:grpChg>
        <pc:grpChg chg="add mod">
          <ac:chgData name="雄斗 増本" userId="c33bc751-cd93-45c0-ad15-94131cb6fb34" providerId="ADAL" clId="{D4E7D8ED-95C8-4DBF-A8DA-8368A88E112D}" dt="2020-03-10T07:03:19.879" v="116" actId="1076"/>
          <ac:grpSpMkLst>
            <pc:docMk/>
            <pc:sldMk cId="3726046989" sldId="329"/>
            <ac:grpSpMk id="3" creationId="{2DB868C2-EFF3-4536-98A4-CA46130FD61C}"/>
          </ac:grpSpMkLst>
        </pc:grpChg>
        <pc:grpChg chg="add mod">
          <ac:chgData name="雄斗 増本" userId="c33bc751-cd93-45c0-ad15-94131cb6fb34" providerId="ADAL" clId="{D4E7D8ED-95C8-4DBF-A8DA-8368A88E112D}" dt="2020-03-10T07:03:25.556" v="118" actId="1076"/>
          <ac:grpSpMkLst>
            <pc:docMk/>
            <pc:sldMk cId="3726046989" sldId="329"/>
            <ac:grpSpMk id="4" creationId="{D728CD73-ADB6-4D64-A234-F3D451820B54}"/>
          </ac:grpSpMkLst>
        </pc:grpChg>
        <pc:grpChg chg="add mod">
          <ac:chgData name="雄斗 増本" userId="c33bc751-cd93-45c0-ad15-94131cb6fb34" providerId="ADAL" clId="{D4E7D8ED-95C8-4DBF-A8DA-8368A88E112D}" dt="2020-03-10T06:57:39.377" v="43" actId="164"/>
          <ac:grpSpMkLst>
            <pc:docMk/>
            <pc:sldMk cId="3726046989" sldId="329"/>
            <ac:grpSpMk id="10" creationId="{D95D3995-91C8-4A18-89C8-BA8F8733C1D0}"/>
          </ac:grpSpMkLst>
        </pc:grpChg>
        <pc:grpChg chg="add mod">
          <ac:chgData name="雄斗 増本" userId="c33bc751-cd93-45c0-ad15-94131cb6fb34" providerId="ADAL" clId="{D4E7D8ED-95C8-4DBF-A8DA-8368A88E112D}" dt="2020-03-10T06:57:39.377" v="43" actId="164"/>
          <ac:grpSpMkLst>
            <pc:docMk/>
            <pc:sldMk cId="3726046989" sldId="329"/>
            <ac:grpSpMk id="26" creationId="{4BCF5402-DF7B-4D78-84C1-8ECA2490B874}"/>
          </ac:grpSpMkLst>
        </pc:grpChg>
        <pc:grpChg chg="add mod">
          <ac:chgData name="雄斗 増本" userId="c33bc751-cd93-45c0-ad15-94131cb6fb34" providerId="ADAL" clId="{D4E7D8ED-95C8-4DBF-A8DA-8368A88E112D}" dt="2020-03-10T06:57:39.377" v="43" actId="164"/>
          <ac:grpSpMkLst>
            <pc:docMk/>
            <pc:sldMk cId="3726046989" sldId="329"/>
            <ac:grpSpMk id="29" creationId="{134CCD1F-9C55-41B9-93AA-AE70D07B2993}"/>
          </ac:grpSpMkLst>
        </pc:grpChg>
        <pc:grpChg chg="add mod">
          <ac:chgData name="雄斗 増本" userId="c33bc751-cd93-45c0-ad15-94131cb6fb34" providerId="ADAL" clId="{D4E7D8ED-95C8-4DBF-A8DA-8368A88E112D}" dt="2020-03-10T06:57:39.377" v="43" actId="164"/>
          <ac:grpSpMkLst>
            <pc:docMk/>
            <pc:sldMk cId="3726046989" sldId="329"/>
            <ac:grpSpMk id="35" creationId="{2418CEB9-29DE-431E-884A-CD4F06A4F95C}"/>
          </ac:grpSpMkLst>
        </pc:grpChg>
        <pc:grpChg chg="add mod">
          <ac:chgData name="雄斗 増本" userId="c33bc751-cd93-45c0-ad15-94131cb6fb34" providerId="ADAL" clId="{D4E7D8ED-95C8-4DBF-A8DA-8368A88E112D}" dt="2020-03-10T06:57:39.377" v="43" actId="164"/>
          <ac:grpSpMkLst>
            <pc:docMk/>
            <pc:sldMk cId="3726046989" sldId="329"/>
            <ac:grpSpMk id="44" creationId="{62E0CC04-AEC8-4452-8B96-0C3F6C7CB6F9}"/>
          </ac:grpSpMkLst>
        </pc:grpChg>
        <pc:grpChg chg="add mod">
          <ac:chgData name="雄斗 増本" userId="c33bc751-cd93-45c0-ad15-94131cb6fb34" providerId="ADAL" clId="{D4E7D8ED-95C8-4DBF-A8DA-8368A88E112D}" dt="2020-03-10T06:57:39.377" v="43" actId="164"/>
          <ac:grpSpMkLst>
            <pc:docMk/>
            <pc:sldMk cId="3726046989" sldId="329"/>
            <ac:grpSpMk id="52" creationId="{7D2AB503-9622-4352-8CB3-C8E1884B50A2}"/>
          </ac:grpSpMkLst>
        </pc:grpChg>
        <pc:grpChg chg="add mod">
          <ac:chgData name="雄斗 増本" userId="c33bc751-cd93-45c0-ad15-94131cb6fb34" providerId="ADAL" clId="{D4E7D8ED-95C8-4DBF-A8DA-8368A88E112D}" dt="2020-03-10T06:57:39.377" v="43" actId="164"/>
          <ac:grpSpMkLst>
            <pc:docMk/>
            <pc:sldMk cId="3726046989" sldId="329"/>
            <ac:grpSpMk id="58" creationId="{DB0B2FA3-5674-45E8-8ACA-07BA98DCB385}"/>
          </ac:grpSpMkLst>
        </pc:grpChg>
        <pc:grpChg chg="add mod">
          <ac:chgData name="雄斗 増本" userId="c33bc751-cd93-45c0-ad15-94131cb6fb34" providerId="ADAL" clId="{D4E7D8ED-95C8-4DBF-A8DA-8368A88E112D}" dt="2020-03-10T06:57:39.377" v="43" actId="164"/>
          <ac:grpSpMkLst>
            <pc:docMk/>
            <pc:sldMk cId="3726046989" sldId="329"/>
            <ac:grpSpMk id="64" creationId="{7952ECB9-EA14-42F2-9F1D-9019DAC611B8}"/>
          </ac:grpSpMkLst>
        </pc:grpChg>
        <pc:grpChg chg="add mod">
          <ac:chgData name="雄斗 増本" userId="c33bc751-cd93-45c0-ad15-94131cb6fb34" providerId="ADAL" clId="{D4E7D8ED-95C8-4DBF-A8DA-8368A88E112D}" dt="2020-03-10T06:57:39.377" v="43" actId="164"/>
          <ac:grpSpMkLst>
            <pc:docMk/>
            <pc:sldMk cId="3726046989" sldId="329"/>
            <ac:grpSpMk id="70" creationId="{910A1933-5DDF-4D06-ADCB-E43AA7CDE11B}"/>
          </ac:grpSpMkLst>
        </pc:grpChg>
        <pc:picChg chg="add mod">
          <ac:chgData name="雄斗 増本" userId="c33bc751-cd93-45c0-ad15-94131cb6fb34" providerId="ADAL" clId="{D4E7D8ED-95C8-4DBF-A8DA-8368A88E112D}" dt="2020-03-10T06:57:39.377" v="43" actId="164"/>
          <ac:picMkLst>
            <pc:docMk/>
            <pc:sldMk cId="3726046989" sldId="329"/>
            <ac:picMk id="51" creationId="{5EA2DD23-91A2-4067-A209-2C2CEF67D16F}"/>
          </ac:picMkLst>
        </pc:picChg>
        <pc:picChg chg="add mod">
          <ac:chgData name="雄斗 増本" userId="c33bc751-cd93-45c0-ad15-94131cb6fb34" providerId="ADAL" clId="{D4E7D8ED-95C8-4DBF-A8DA-8368A88E112D}" dt="2020-03-10T06:58:49.156" v="69" actId="164"/>
          <ac:picMkLst>
            <pc:docMk/>
            <pc:sldMk cId="3726046989" sldId="329"/>
            <ac:picMk id="92" creationId="{06F2A5D2-ACDC-4950-A763-0DD3FE112C1C}"/>
          </ac:picMkLst>
        </pc:picChg>
        <pc:picChg chg="add mod">
          <ac:chgData name="雄斗 増本" userId="c33bc751-cd93-45c0-ad15-94131cb6fb34" providerId="ADAL" clId="{D4E7D8ED-95C8-4DBF-A8DA-8368A88E112D}" dt="2020-03-10T07:04:35.168" v="133" actId="1076"/>
          <ac:picMkLst>
            <pc:docMk/>
            <pc:sldMk cId="3726046989" sldId="329"/>
            <ac:picMk id="118" creationId="{B7857E88-2ADB-4A75-967A-B6F1BF40266F}"/>
          </ac:picMkLst>
        </pc:picChg>
        <pc:cxnChg chg="add mod">
          <ac:chgData name="雄斗 増本" userId="c33bc751-cd93-45c0-ad15-94131cb6fb34" providerId="ADAL" clId="{D4E7D8ED-95C8-4DBF-A8DA-8368A88E112D}" dt="2020-03-10T07:02:34.896" v="99" actId="14100"/>
          <ac:cxnSpMkLst>
            <pc:docMk/>
            <pc:sldMk cId="3726046989" sldId="329"/>
            <ac:cxnSpMk id="97" creationId="{B4BDA6A1-8691-4359-8D15-79B819A84717}"/>
          </ac:cxnSpMkLst>
        </pc:cxnChg>
        <pc:cxnChg chg="add mod">
          <ac:chgData name="雄斗 増本" userId="c33bc751-cd93-45c0-ad15-94131cb6fb34" providerId="ADAL" clId="{D4E7D8ED-95C8-4DBF-A8DA-8368A88E112D}" dt="2020-03-10T07:03:19.879" v="116" actId="1076"/>
          <ac:cxnSpMkLst>
            <pc:docMk/>
            <pc:sldMk cId="3726046989" sldId="329"/>
            <ac:cxnSpMk id="100" creationId="{95ED671D-3A6F-4227-90F0-B8ECBD97AFFE}"/>
          </ac:cxnSpMkLst>
        </pc:cxnChg>
        <pc:cxnChg chg="add mod">
          <ac:chgData name="雄斗 増本" userId="c33bc751-cd93-45c0-ad15-94131cb6fb34" providerId="ADAL" clId="{D4E7D8ED-95C8-4DBF-A8DA-8368A88E112D}" dt="2020-03-10T07:03:25.556" v="118" actId="1076"/>
          <ac:cxnSpMkLst>
            <pc:docMk/>
            <pc:sldMk cId="3726046989" sldId="329"/>
            <ac:cxnSpMk id="103" creationId="{6F42CD26-7D31-4CD3-8F53-66A1AE680F0E}"/>
          </ac:cxnSpMkLst>
        </pc:cxnChg>
        <pc:cxnChg chg="add del mod">
          <ac:chgData name="雄斗 増本" userId="c33bc751-cd93-45c0-ad15-94131cb6fb34" providerId="ADAL" clId="{D4E7D8ED-95C8-4DBF-A8DA-8368A88E112D}" dt="2020-03-10T07:03:31.726" v="119" actId="478"/>
          <ac:cxnSpMkLst>
            <pc:docMk/>
            <pc:sldMk cId="3726046989" sldId="329"/>
            <ac:cxnSpMk id="106" creationId="{9115BEAB-CE1B-46B2-BE85-CA6C8682AD0D}"/>
          </ac:cxnSpMkLst>
        </pc:cxnChg>
        <pc:cxnChg chg="add del">
          <ac:chgData name="雄斗 増本" userId="c33bc751-cd93-45c0-ad15-94131cb6fb34" providerId="ADAL" clId="{D4E7D8ED-95C8-4DBF-A8DA-8368A88E112D}" dt="2020-03-10T07:03:41.583" v="121" actId="478"/>
          <ac:cxnSpMkLst>
            <pc:docMk/>
            <pc:sldMk cId="3726046989" sldId="329"/>
            <ac:cxnSpMk id="110" creationId="{291F2509-936D-4969-B582-EEA5C86F906D}"/>
          </ac:cxnSpMkLst>
        </pc:cxnChg>
        <pc:cxnChg chg="add mod">
          <ac:chgData name="雄斗 増本" userId="c33bc751-cd93-45c0-ad15-94131cb6fb34" providerId="ADAL" clId="{D4E7D8ED-95C8-4DBF-A8DA-8368A88E112D}" dt="2020-03-10T07:04:35.168" v="133" actId="1076"/>
          <ac:cxnSpMkLst>
            <pc:docMk/>
            <pc:sldMk cId="3726046989" sldId="329"/>
            <ac:cxnSpMk id="115" creationId="{40F0ED1C-91AD-4349-B9AE-078A8C06469C}"/>
          </ac:cxnSpMkLst>
        </pc:cxnChg>
        <pc:cxnChg chg="add mod">
          <ac:chgData name="雄斗 増本" userId="c33bc751-cd93-45c0-ad15-94131cb6fb34" providerId="ADAL" clId="{D4E7D8ED-95C8-4DBF-A8DA-8368A88E112D}" dt="2020-03-10T07:03:51.919" v="124" actId="14100"/>
          <ac:cxnSpMkLst>
            <pc:docMk/>
            <pc:sldMk cId="3726046989" sldId="329"/>
            <ac:cxnSpMk id="235" creationId="{0BD11C3A-70FE-401D-8477-88A9B8BF000E}"/>
          </ac:cxnSpMkLst>
        </pc:cxnChg>
        <pc:cxnChg chg="del mod">
          <ac:chgData name="雄斗 増本" userId="c33bc751-cd93-45c0-ad15-94131cb6fb34" providerId="ADAL" clId="{D4E7D8ED-95C8-4DBF-A8DA-8368A88E112D}" dt="2020-03-10T07:02:01.766" v="94" actId="478"/>
          <ac:cxnSpMkLst>
            <pc:docMk/>
            <pc:sldMk cId="3726046989" sldId="329"/>
            <ac:cxnSpMk id="241" creationId="{54F2C921-BB4D-41C2-926B-8B9FF2864BB7}"/>
          </ac:cxnSpMkLst>
        </pc:cxnChg>
      </pc:sldChg>
      <pc:sldChg chg="addSp delSp">
        <pc:chgData name="雄斗 増本" userId="c33bc751-cd93-45c0-ad15-94131cb6fb34" providerId="ADAL" clId="{D4E7D8ED-95C8-4DBF-A8DA-8368A88E112D}" dt="2020-03-10T07:12:07.985" v="163"/>
        <pc:sldMkLst>
          <pc:docMk/>
          <pc:sldMk cId="1254595551" sldId="330"/>
        </pc:sldMkLst>
        <pc:spChg chg="del">
          <ac:chgData name="雄斗 増本" userId="c33bc751-cd93-45c0-ad15-94131cb6fb34" providerId="ADAL" clId="{D4E7D8ED-95C8-4DBF-A8DA-8368A88E112D}" dt="2020-03-10T06:52:56.149" v="36" actId="478"/>
          <ac:spMkLst>
            <pc:docMk/>
            <pc:sldMk cId="1254595551" sldId="330"/>
            <ac:spMk id="3" creationId="{3261BE93-A8E6-4D4A-934E-E25284DB263B}"/>
          </ac:spMkLst>
        </pc:spChg>
        <pc:spChg chg="add del">
          <ac:chgData name="雄斗 増本" userId="c33bc751-cd93-45c0-ad15-94131cb6fb34" providerId="ADAL" clId="{D4E7D8ED-95C8-4DBF-A8DA-8368A88E112D}" dt="2020-03-10T07:12:07.794" v="162" actId="478"/>
          <ac:spMkLst>
            <pc:docMk/>
            <pc:sldMk cId="1254595551" sldId="330"/>
            <ac:spMk id="5" creationId="{7875CC32-4585-4C47-B36E-83A73783CDB6}"/>
          </ac:spMkLst>
        </pc:spChg>
        <pc:spChg chg="add">
          <ac:chgData name="雄斗 増本" userId="c33bc751-cd93-45c0-ad15-94131cb6fb34" providerId="ADAL" clId="{D4E7D8ED-95C8-4DBF-A8DA-8368A88E112D}" dt="2020-03-10T07:08:36.864" v="136"/>
          <ac:spMkLst>
            <pc:docMk/>
            <pc:sldMk cId="1254595551" sldId="330"/>
            <ac:spMk id="6" creationId="{18AB1ED6-84E6-406A-BFD8-96DCD5D54543}"/>
          </ac:spMkLst>
        </pc:spChg>
        <pc:spChg chg="add">
          <ac:chgData name="雄斗 増本" userId="c33bc751-cd93-45c0-ad15-94131cb6fb34" providerId="ADAL" clId="{D4E7D8ED-95C8-4DBF-A8DA-8368A88E112D}" dt="2020-03-10T07:08:36.864" v="136"/>
          <ac:spMkLst>
            <pc:docMk/>
            <pc:sldMk cId="1254595551" sldId="330"/>
            <ac:spMk id="7" creationId="{9673130F-ECE5-4396-91C2-1F4340C187B6}"/>
          </ac:spMkLst>
        </pc:spChg>
        <pc:spChg chg="add">
          <ac:chgData name="雄斗 増本" userId="c33bc751-cd93-45c0-ad15-94131cb6fb34" providerId="ADAL" clId="{D4E7D8ED-95C8-4DBF-A8DA-8368A88E112D}" dt="2020-03-10T07:08:36.864" v="136"/>
          <ac:spMkLst>
            <pc:docMk/>
            <pc:sldMk cId="1254595551" sldId="330"/>
            <ac:spMk id="8" creationId="{283A3122-3D2A-4A0C-AF77-14EFB72CE5A4}"/>
          </ac:spMkLst>
        </pc:spChg>
        <pc:spChg chg="add">
          <ac:chgData name="雄斗 増本" userId="c33bc751-cd93-45c0-ad15-94131cb6fb34" providerId="ADAL" clId="{D4E7D8ED-95C8-4DBF-A8DA-8368A88E112D}" dt="2020-03-10T07:08:36.864" v="136"/>
          <ac:spMkLst>
            <pc:docMk/>
            <pc:sldMk cId="1254595551" sldId="330"/>
            <ac:spMk id="9" creationId="{5CD3163B-545C-4B3B-84A2-C51C5E5A2A51}"/>
          </ac:spMkLst>
        </pc:spChg>
        <pc:spChg chg="add">
          <ac:chgData name="雄斗 増本" userId="c33bc751-cd93-45c0-ad15-94131cb6fb34" providerId="ADAL" clId="{D4E7D8ED-95C8-4DBF-A8DA-8368A88E112D}" dt="2020-03-10T07:08:36.864" v="136"/>
          <ac:spMkLst>
            <pc:docMk/>
            <pc:sldMk cId="1254595551" sldId="330"/>
            <ac:spMk id="10" creationId="{FB986760-F370-4867-BE03-54D17636C740}"/>
          </ac:spMkLst>
        </pc:spChg>
        <pc:spChg chg="add">
          <ac:chgData name="雄斗 増本" userId="c33bc751-cd93-45c0-ad15-94131cb6fb34" providerId="ADAL" clId="{D4E7D8ED-95C8-4DBF-A8DA-8368A88E112D}" dt="2020-03-10T07:08:36.864" v="136"/>
          <ac:spMkLst>
            <pc:docMk/>
            <pc:sldMk cId="1254595551" sldId="330"/>
            <ac:spMk id="13" creationId="{D9F9835F-4115-41EA-AE9B-D4BF1EEA8A80}"/>
          </ac:spMkLst>
        </pc:spChg>
        <pc:spChg chg="add">
          <ac:chgData name="雄斗 増本" userId="c33bc751-cd93-45c0-ad15-94131cb6fb34" providerId="ADAL" clId="{D4E7D8ED-95C8-4DBF-A8DA-8368A88E112D}" dt="2020-03-10T07:08:36.864" v="136"/>
          <ac:spMkLst>
            <pc:docMk/>
            <pc:sldMk cId="1254595551" sldId="330"/>
            <ac:spMk id="14" creationId="{225BC87A-DF03-4CE7-8E71-125CDF423D6F}"/>
          </ac:spMkLst>
        </pc:spChg>
        <pc:spChg chg="add">
          <ac:chgData name="雄斗 増本" userId="c33bc751-cd93-45c0-ad15-94131cb6fb34" providerId="ADAL" clId="{D4E7D8ED-95C8-4DBF-A8DA-8368A88E112D}" dt="2020-03-10T07:08:36.864" v="136"/>
          <ac:spMkLst>
            <pc:docMk/>
            <pc:sldMk cId="1254595551" sldId="330"/>
            <ac:spMk id="29" creationId="{3FF0AC1F-4A24-49F6-B960-DF42296DDD9D}"/>
          </ac:spMkLst>
        </pc:spChg>
        <pc:spChg chg="add">
          <ac:chgData name="雄斗 増本" userId="c33bc751-cd93-45c0-ad15-94131cb6fb34" providerId="ADAL" clId="{D4E7D8ED-95C8-4DBF-A8DA-8368A88E112D}" dt="2020-03-10T07:08:36.864" v="136"/>
          <ac:spMkLst>
            <pc:docMk/>
            <pc:sldMk cId="1254595551" sldId="330"/>
            <ac:spMk id="30" creationId="{E6EBA9AF-F3ED-4105-9C46-BA20A9ACCA79}"/>
          </ac:spMkLst>
        </pc:spChg>
        <pc:spChg chg="add">
          <ac:chgData name="雄斗 増本" userId="c33bc751-cd93-45c0-ad15-94131cb6fb34" providerId="ADAL" clId="{D4E7D8ED-95C8-4DBF-A8DA-8368A88E112D}" dt="2020-03-10T07:08:36.864" v="136"/>
          <ac:spMkLst>
            <pc:docMk/>
            <pc:sldMk cId="1254595551" sldId="330"/>
            <ac:spMk id="41" creationId="{7053614E-E280-402E-973F-6AAE86DF9580}"/>
          </ac:spMkLst>
        </pc:spChg>
        <pc:spChg chg="add">
          <ac:chgData name="雄斗 増本" userId="c33bc751-cd93-45c0-ad15-94131cb6fb34" providerId="ADAL" clId="{D4E7D8ED-95C8-4DBF-A8DA-8368A88E112D}" dt="2020-03-10T07:08:36.864" v="136"/>
          <ac:spMkLst>
            <pc:docMk/>
            <pc:sldMk cId="1254595551" sldId="330"/>
            <ac:spMk id="42" creationId="{FBE7000B-C2D4-47B8-95FF-62D5E0BEC25D}"/>
          </ac:spMkLst>
        </pc:spChg>
        <pc:spChg chg="add">
          <ac:chgData name="雄斗 増本" userId="c33bc751-cd93-45c0-ad15-94131cb6fb34" providerId="ADAL" clId="{D4E7D8ED-95C8-4DBF-A8DA-8368A88E112D}" dt="2020-03-10T07:08:36.864" v="136"/>
          <ac:spMkLst>
            <pc:docMk/>
            <pc:sldMk cId="1254595551" sldId="330"/>
            <ac:spMk id="43" creationId="{E069560C-8836-4FF7-9547-C7081029BC9E}"/>
          </ac:spMkLst>
        </pc:spChg>
        <pc:spChg chg="add">
          <ac:chgData name="雄斗 増本" userId="c33bc751-cd93-45c0-ad15-94131cb6fb34" providerId="ADAL" clId="{D4E7D8ED-95C8-4DBF-A8DA-8368A88E112D}" dt="2020-03-10T07:08:36.864" v="136"/>
          <ac:spMkLst>
            <pc:docMk/>
            <pc:sldMk cId="1254595551" sldId="330"/>
            <ac:spMk id="44" creationId="{D3B108C3-3264-43D1-BE7E-6D4B603BDAE6}"/>
          </ac:spMkLst>
        </pc:spChg>
        <pc:spChg chg="add">
          <ac:chgData name="雄斗 増本" userId="c33bc751-cd93-45c0-ad15-94131cb6fb34" providerId="ADAL" clId="{D4E7D8ED-95C8-4DBF-A8DA-8368A88E112D}" dt="2020-03-10T07:08:36.864" v="136"/>
          <ac:spMkLst>
            <pc:docMk/>
            <pc:sldMk cId="1254595551" sldId="330"/>
            <ac:spMk id="72" creationId="{E2853FBB-B224-487A-8F94-5F79F322F9A6}"/>
          </ac:spMkLst>
        </pc:spChg>
        <pc:spChg chg="add">
          <ac:chgData name="雄斗 増本" userId="c33bc751-cd93-45c0-ad15-94131cb6fb34" providerId="ADAL" clId="{D4E7D8ED-95C8-4DBF-A8DA-8368A88E112D}" dt="2020-03-10T07:08:36.864" v="136"/>
          <ac:spMkLst>
            <pc:docMk/>
            <pc:sldMk cId="1254595551" sldId="330"/>
            <ac:spMk id="73" creationId="{EDCB0E58-C9A5-476B-B4F1-3D80FB1D369A}"/>
          </ac:spMkLst>
        </pc:spChg>
        <pc:spChg chg="add">
          <ac:chgData name="雄斗 増本" userId="c33bc751-cd93-45c0-ad15-94131cb6fb34" providerId="ADAL" clId="{D4E7D8ED-95C8-4DBF-A8DA-8368A88E112D}" dt="2020-03-10T07:08:36.864" v="136"/>
          <ac:spMkLst>
            <pc:docMk/>
            <pc:sldMk cId="1254595551" sldId="330"/>
            <ac:spMk id="74" creationId="{F6DF831E-F174-4C1E-AEBF-D5C088A8C20C}"/>
          </ac:spMkLst>
        </pc:spChg>
        <pc:spChg chg="add">
          <ac:chgData name="雄斗 増本" userId="c33bc751-cd93-45c0-ad15-94131cb6fb34" providerId="ADAL" clId="{D4E7D8ED-95C8-4DBF-A8DA-8368A88E112D}" dt="2020-03-10T07:08:36.864" v="136"/>
          <ac:spMkLst>
            <pc:docMk/>
            <pc:sldMk cId="1254595551" sldId="330"/>
            <ac:spMk id="78" creationId="{5B357D01-7A26-4072-8772-B86C41549349}"/>
          </ac:spMkLst>
        </pc:spChg>
        <pc:spChg chg="add">
          <ac:chgData name="雄斗 増本" userId="c33bc751-cd93-45c0-ad15-94131cb6fb34" providerId="ADAL" clId="{D4E7D8ED-95C8-4DBF-A8DA-8368A88E112D}" dt="2020-03-10T07:08:36.864" v="136"/>
          <ac:spMkLst>
            <pc:docMk/>
            <pc:sldMk cId="1254595551" sldId="330"/>
            <ac:spMk id="79" creationId="{31671867-B6C6-435C-957C-AFEB295033C7}"/>
          </ac:spMkLst>
        </pc:spChg>
        <pc:spChg chg="add">
          <ac:chgData name="雄斗 増本" userId="c33bc751-cd93-45c0-ad15-94131cb6fb34" providerId="ADAL" clId="{D4E7D8ED-95C8-4DBF-A8DA-8368A88E112D}" dt="2020-03-10T07:08:36.864" v="136"/>
          <ac:spMkLst>
            <pc:docMk/>
            <pc:sldMk cId="1254595551" sldId="330"/>
            <ac:spMk id="80" creationId="{E411E991-04CA-48D4-9378-44A440BD77ED}"/>
          </ac:spMkLst>
        </pc:spChg>
        <pc:spChg chg="add">
          <ac:chgData name="雄斗 増本" userId="c33bc751-cd93-45c0-ad15-94131cb6fb34" providerId="ADAL" clId="{D4E7D8ED-95C8-4DBF-A8DA-8368A88E112D}" dt="2020-03-10T07:08:36.864" v="136"/>
          <ac:spMkLst>
            <pc:docMk/>
            <pc:sldMk cId="1254595551" sldId="330"/>
            <ac:spMk id="81" creationId="{42DFC4D2-920A-43EE-B7B2-E4ED18394E75}"/>
          </ac:spMkLst>
        </pc:spChg>
        <pc:spChg chg="add">
          <ac:chgData name="雄斗 増本" userId="c33bc751-cd93-45c0-ad15-94131cb6fb34" providerId="ADAL" clId="{D4E7D8ED-95C8-4DBF-A8DA-8368A88E112D}" dt="2020-03-10T07:08:36.864" v="136"/>
          <ac:spMkLst>
            <pc:docMk/>
            <pc:sldMk cId="1254595551" sldId="330"/>
            <ac:spMk id="83" creationId="{DCB6C28E-77D4-4D04-A794-514279C07379}"/>
          </ac:spMkLst>
        </pc:spChg>
        <pc:spChg chg="add">
          <ac:chgData name="雄斗 増本" userId="c33bc751-cd93-45c0-ad15-94131cb6fb34" providerId="ADAL" clId="{D4E7D8ED-95C8-4DBF-A8DA-8368A88E112D}" dt="2020-03-10T07:08:36.864" v="136"/>
          <ac:spMkLst>
            <pc:docMk/>
            <pc:sldMk cId="1254595551" sldId="330"/>
            <ac:spMk id="85" creationId="{0A20C2F6-5F93-48F1-8387-F9B1F3C98B23}"/>
          </ac:spMkLst>
        </pc:spChg>
        <pc:spChg chg="add">
          <ac:chgData name="雄斗 増本" userId="c33bc751-cd93-45c0-ad15-94131cb6fb34" providerId="ADAL" clId="{D4E7D8ED-95C8-4DBF-A8DA-8368A88E112D}" dt="2020-03-10T07:08:36.864" v="136"/>
          <ac:spMkLst>
            <pc:docMk/>
            <pc:sldMk cId="1254595551" sldId="330"/>
            <ac:spMk id="86" creationId="{33DA95EA-1C7B-4823-8F94-51952F1150E7}"/>
          </ac:spMkLst>
        </pc:spChg>
        <pc:spChg chg="add">
          <ac:chgData name="雄斗 増本" userId="c33bc751-cd93-45c0-ad15-94131cb6fb34" providerId="ADAL" clId="{D4E7D8ED-95C8-4DBF-A8DA-8368A88E112D}" dt="2020-03-10T07:08:36.864" v="136"/>
          <ac:spMkLst>
            <pc:docMk/>
            <pc:sldMk cId="1254595551" sldId="330"/>
            <ac:spMk id="99" creationId="{CB3C0D91-1232-42C3-A8B8-F5DBD97FEC55}"/>
          </ac:spMkLst>
        </pc:spChg>
        <pc:spChg chg="add">
          <ac:chgData name="雄斗 増本" userId="c33bc751-cd93-45c0-ad15-94131cb6fb34" providerId="ADAL" clId="{D4E7D8ED-95C8-4DBF-A8DA-8368A88E112D}" dt="2020-03-10T07:08:36.864" v="136"/>
          <ac:spMkLst>
            <pc:docMk/>
            <pc:sldMk cId="1254595551" sldId="330"/>
            <ac:spMk id="100" creationId="{A52668FF-3672-4DD2-92E7-AC2D89DA826C}"/>
          </ac:spMkLst>
        </pc:spChg>
        <pc:spChg chg="add">
          <ac:chgData name="雄斗 増本" userId="c33bc751-cd93-45c0-ad15-94131cb6fb34" providerId="ADAL" clId="{D4E7D8ED-95C8-4DBF-A8DA-8368A88E112D}" dt="2020-03-10T07:08:36.864" v="136"/>
          <ac:spMkLst>
            <pc:docMk/>
            <pc:sldMk cId="1254595551" sldId="330"/>
            <ac:spMk id="101" creationId="{1A937900-BDBA-4F76-A02A-D062389E26E4}"/>
          </ac:spMkLst>
        </pc:spChg>
        <pc:spChg chg="add">
          <ac:chgData name="雄斗 増本" userId="c33bc751-cd93-45c0-ad15-94131cb6fb34" providerId="ADAL" clId="{D4E7D8ED-95C8-4DBF-A8DA-8368A88E112D}" dt="2020-03-10T07:08:36.864" v="136"/>
          <ac:spMkLst>
            <pc:docMk/>
            <pc:sldMk cId="1254595551" sldId="330"/>
            <ac:spMk id="102" creationId="{99FC3007-EBAB-4685-9B42-72734D92B0D4}"/>
          </ac:spMkLst>
        </pc:spChg>
        <pc:spChg chg="add">
          <ac:chgData name="雄斗 増本" userId="c33bc751-cd93-45c0-ad15-94131cb6fb34" providerId="ADAL" clId="{D4E7D8ED-95C8-4DBF-A8DA-8368A88E112D}" dt="2020-03-10T07:08:36.864" v="136"/>
          <ac:spMkLst>
            <pc:docMk/>
            <pc:sldMk cId="1254595551" sldId="330"/>
            <ac:spMk id="103" creationId="{53839E0B-0809-4C12-AD1B-8C83BF44AF0E}"/>
          </ac:spMkLst>
        </pc:spChg>
        <pc:spChg chg="add">
          <ac:chgData name="雄斗 増本" userId="c33bc751-cd93-45c0-ad15-94131cb6fb34" providerId="ADAL" clId="{D4E7D8ED-95C8-4DBF-A8DA-8368A88E112D}" dt="2020-03-10T07:08:36.864" v="136"/>
          <ac:spMkLst>
            <pc:docMk/>
            <pc:sldMk cId="1254595551" sldId="330"/>
            <ac:spMk id="107" creationId="{EF75BC50-7149-42C9-A254-AAAE6098690D}"/>
          </ac:spMkLst>
        </pc:spChg>
        <pc:spChg chg="add">
          <ac:chgData name="雄斗 増本" userId="c33bc751-cd93-45c0-ad15-94131cb6fb34" providerId="ADAL" clId="{D4E7D8ED-95C8-4DBF-A8DA-8368A88E112D}" dt="2020-03-10T07:08:36.864" v="136"/>
          <ac:spMkLst>
            <pc:docMk/>
            <pc:sldMk cId="1254595551" sldId="330"/>
            <ac:spMk id="108" creationId="{3C680ADE-D100-47F1-B33D-67E7F07FE39B}"/>
          </ac:spMkLst>
        </pc:spChg>
        <pc:spChg chg="add">
          <ac:chgData name="雄斗 増本" userId="c33bc751-cd93-45c0-ad15-94131cb6fb34" providerId="ADAL" clId="{D4E7D8ED-95C8-4DBF-A8DA-8368A88E112D}" dt="2020-03-10T07:08:36.864" v="136"/>
          <ac:spMkLst>
            <pc:docMk/>
            <pc:sldMk cId="1254595551" sldId="330"/>
            <ac:spMk id="109" creationId="{54EC1E7E-7DBB-4F4B-9EBC-89FBEB74544F}"/>
          </ac:spMkLst>
        </pc:spChg>
        <pc:spChg chg="add">
          <ac:chgData name="雄斗 増本" userId="c33bc751-cd93-45c0-ad15-94131cb6fb34" providerId="ADAL" clId="{D4E7D8ED-95C8-4DBF-A8DA-8368A88E112D}" dt="2020-03-10T07:08:36.864" v="136"/>
          <ac:spMkLst>
            <pc:docMk/>
            <pc:sldMk cId="1254595551" sldId="330"/>
            <ac:spMk id="110" creationId="{D35793BE-84DF-4B08-9309-8763204B501B}"/>
          </ac:spMkLst>
        </pc:spChg>
        <pc:spChg chg="add">
          <ac:chgData name="雄斗 増本" userId="c33bc751-cd93-45c0-ad15-94131cb6fb34" providerId="ADAL" clId="{D4E7D8ED-95C8-4DBF-A8DA-8368A88E112D}" dt="2020-03-10T07:08:36.864" v="136"/>
          <ac:spMkLst>
            <pc:docMk/>
            <pc:sldMk cId="1254595551" sldId="330"/>
            <ac:spMk id="125" creationId="{9132DD6E-F220-4EB1-9215-32BC002772E7}"/>
          </ac:spMkLst>
        </pc:spChg>
        <pc:spChg chg="add">
          <ac:chgData name="雄斗 増本" userId="c33bc751-cd93-45c0-ad15-94131cb6fb34" providerId="ADAL" clId="{D4E7D8ED-95C8-4DBF-A8DA-8368A88E112D}" dt="2020-03-10T07:08:36.864" v="136"/>
          <ac:spMkLst>
            <pc:docMk/>
            <pc:sldMk cId="1254595551" sldId="330"/>
            <ac:spMk id="126" creationId="{18CB007C-06AA-4383-9133-B9386DEB725D}"/>
          </ac:spMkLst>
        </pc:spChg>
        <pc:spChg chg="add">
          <ac:chgData name="雄斗 増本" userId="c33bc751-cd93-45c0-ad15-94131cb6fb34" providerId="ADAL" clId="{D4E7D8ED-95C8-4DBF-A8DA-8368A88E112D}" dt="2020-03-10T07:08:36.864" v="136"/>
          <ac:spMkLst>
            <pc:docMk/>
            <pc:sldMk cId="1254595551" sldId="330"/>
            <ac:spMk id="130" creationId="{E7E248C6-669D-4A57-9D2D-6A788C6AFF1D}"/>
          </ac:spMkLst>
        </pc:spChg>
        <pc:spChg chg="add">
          <ac:chgData name="雄斗 増本" userId="c33bc751-cd93-45c0-ad15-94131cb6fb34" providerId="ADAL" clId="{D4E7D8ED-95C8-4DBF-A8DA-8368A88E112D}" dt="2020-03-10T07:08:36.864" v="136"/>
          <ac:spMkLst>
            <pc:docMk/>
            <pc:sldMk cId="1254595551" sldId="330"/>
            <ac:spMk id="131" creationId="{7170AA73-57F9-4FD9-BCCB-F378D2D4B506}"/>
          </ac:spMkLst>
        </pc:spChg>
        <pc:spChg chg="add">
          <ac:chgData name="雄斗 増本" userId="c33bc751-cd93-45c0-ad15-94131cb6fb34" providerId="ADAL" clId="{D4E7D8ED-95C8-4DBF-A8DA-8368A88E112D}" dt="2020-03-10T07:08:36.864" v="136"/>
          <ac:spMkLst>
            <pc:docMk/>
            <pc:sldMk cId="1254595551" sldId="330"/>
            <ac:spMk id="132" creationId="{AA7C41C9-EF29-4793-BBD9-98DC06C4D72A}"/>
          </ac:spMkLst>
        </pc:spChg>
        <pc:spChg chg="add">
          <ac:chgData name="雄斗 増本" userId="c33bc751-cd93-45c0-ad15-94131cb6fb34" providerId="ADAL" clId="{D4E7D8ED-95C8-4DBF-A8DA-8368A88E112D}" dt="2020-03-10T07:08:36.864" v="136"/>
          <ac:spMkLst>
            <pc:docMk/>
            <pc:sldMk cId="1254595551" sldId="330"/>
            <ac:spMk id="133" creationId="{0CD11EF1-830B-4095-82FD-3D84CCA720C9}"/>
          </ac:spMkLst>
        </pc:spChg>
        <pc:spChg chg="add">
          <ac:chgData name="雄斗 増本" userId="c33bc751-cd93-45c0-ad15-94131cb6fb34" providerId="ADAL" clId="{D4E7D8ED-95C8-4DBF-A8DA-8368A88E112D}" dt="2020-03-10T07:08:36.864" v="136"/>
          <ac:spMkLst>
            <pc:docMk/>
            <pc:sldMk cId="1254595551" sldId="330"/>
            <ac:spMk id="134" creationId="{24BA2756-9DEF-4E94-9AC2-F0991ECB6FB3}"/>
          </ac:spMkLst>
        </pc:spChg>
        <pc:spChg chg="add">
          <ac:chgData name="雄斗 増本" userId="c33bc751-cd93-45c0-ad15-94131cb6fb34" providerId="ADAL" clId="{D4E7D8ED-95C8-4DBF-A8DA-8368A88E112D}" dt="2020-03-10T07:08:36.864" v="136"/>
          <ac:spMkLst>
            <pc:docMk/>
            <pc:sldMk cId="1254595551" sldId="330"/>
            <ac:spMk id="135" creationId="{E5C094D2-9170-4B5A-9B3F-B2225248DB97}"/>
          </ac:spMkLst>
        </pc:spChg>
        <pc:spChg chg="add">
          <ac:chgData name="雄斗 増本" userId="c33bc751-cd93-45c0-ad15-94131cb6fb34" providerId="ADAL" clId="{D4E7D8ED-95C8-4DBF-A8DA-8368A88E112D}" dt="2020-03-10T07:08:36.864" v="136"/>
          <ac:spMkLst>
            <pc:docMk/>
            <pc:sldMk cId="1254595551" sldId="330"/>
            <ac:spMk id="136" creationId="{BBFD6F98-409B-4921-96B1-E8BA754E87F4}"/>
          </ac:spMkLst>
        </pc:spChg>
        <pc:spChg chg="add">
          <ac:chgData name="雄斗 増本" userId="c33bc751-cd93-45c0-ad15-94131cb6fb34" providerId="ADAL" clId="{D4E7D8ED-95C8-4DBF-A8DA-8368A88E112D}" dt="2020-03-10T07:12:07.985" v="163"/>
          <ac:spMkLst>
            <pc:docMk/>
            <pc:sldMk cId="1254595551" sldId="330"/>
            <ac:spMk id="137" creationId="{B1ACA57F-4D5D-42BE-8097-81C873DD212A}"/>
          </ac:spMkLst>
        </pc:spChg>
        <pc:grpChg chg="add">
          <ac:chgData name="雄斗 増本" userId="c33bc751-cd93-45c0-ad15-94131cb6fb34" providerId="ADAL" clId="{D4E7D8ED-95C8-4DBF-A8DA-8368A88E112D}" dt="2020-03-10T07:08:36.864" v="136"/>
          <ac:grpSpMkLst>
            <pc:docMk/>
            <pc:sldMk cId="1254595551" sldId="330"/>
            <ac:grpSpMk id="15" creationId="{33F4788C-9759-4415-A63E-5FB1043D15A1}"/>
          </ac:grpSpMkLst>
        </pc:grpChg>
        <pc:grpChg chg="add">
          <ac:chgData name="雄斗 増本" userId="c33bc751-cd93-45c0-ad15-94131cb6fb34" providerId="ADAL" clId="{D4E7D8ED-95C8-4DBF-A8DA-8368A88E112D}" dt="2020-03-10T07:08:36.864" v="136"/>
          <ac:grpSpMkLst>
            <pc:docMk/>
            <pc:sldMk cId="1254595551" sldId="330"/>
            <ac:grpSpMk id="31" creationId="{EF5E5C24-DB73-4293-BECB-5650119110A8}"/>
          </ac:grpSpMkLst>
        </pc:grpChg>
        <pc:grpChg chg="add">
          <ac:chgData name="雄斗 増本" userId="c33bc751-cd93-45c0-ad15-94131cb6fb34" providerId="ADAL" clId="{D4E7D8ED-95C8-4DBF-A8DA-8368A88E112D}" dt="2020-03-10T07:08:36.864" v="136"/>
          <ac:grpSpMkLst>
            <pc:docMk/>
            <pc:sldMk cId="1254595551" sldId="330"/>
            <ac:grpSpMk id="45" creationId="{FA2A2EEE-0DF8-4027-96C7-12F8DE38183C}"/>
          </ac:grpSpMkLst>
        </pc:grpChg>
        <pc:grpChg chg="add">
          <ac:chgData name="雄斗 増本" userId="c33bc751-cd93-45c0-ad15-94131cb6fb34" providerId="ADAL" clId="{D4E7D8ED-95C8-4DBF-A8DA-8368A88E112D}" dt="2020-03-10T07:08:36.864" v="136"/>
          <ac:grpSpMkLst>
            <pc:docMk/>
            <pc:sldMk cId="1254595551" sldId="330"/>
            <ac:grpSpMk id="48" creationId="{4190E372-FA0A-495C-8347-E61D64F4D178}"/>
          </ac:grpSpMkLst>
        </pc:grpChg>
        <pc:grpChg chg="add">
          <ac:chgData name="雄斗 増本" userId="c33bc751-cd93-45c0-ad15-94131cb6fb34" providerId="ADAL" clId="{D4E7D8ED-95C8-4DBF-A8DA-8368A88E112D}" dt="2020-03-10T07:08:36.864" v="136"/>
          <ac:grpSpMkLst>
            <pc:docMk/>
            <pc:sldMk cId="1254595551" sldId="330"/>
            <ac:grpSpMk id="54" creationId="{1450977C-A3D5-423D-8146-1FB10BAFB628}"/>
          </ac:grpSpMkLst>
        </pc:grpChg>
        <pc:grpChg chg="add">
          <ac:chgData name="雄斗 増本" userId="c33bc751-cd93-45c0-ad15-94131cb6fb34" providerId="ADAL" clId="{D4E7D8ED-95C8-4DBF-A8DA-8368A88E112D}" dt="2020-03-10T07:08:36.864" v="136"/>
          <ac:grpSpMkLst>
            <pc:docMk/>
            <pc:sldMk cId="1254595551" sldId="330"/>
            <ac:grpSpMk id="60" creationId="{683DA429-B059-4E01-A862-75779A1A5700}"/>
          </ac:grpSpMkLst>
        </pc:grpChg>
        <pc:grpChg chg="add">
          <ac:chgData name="雄斗 増本" userId="c33bc751-cd93-45c0-ad15-94131cb6fb34" providerId="ADAL" clId="{D4E7D8ED-95C8-4DBF-A8DA-8368A88E112D}" dt="2020-03-10T07:08:36.864" v="136"/>
          <ac:grpSpMkLst>
            <pc:docMk/>
            <pc:sldMk cId="1254595551" sldId="330"/>
            <ac:grpSpMk id="66" creationId="{A746B60F-1155-4453-88F4-1CA225D92890}"/>
          </ac:grpSpMkLst>
        </pc:grpChg>
        <pc:grpChg chg="add">
          <ac:chgData name="雄斗 増本" userId="c33bc751-cd93-45c0-ad15-94131cb6fb34" providerId="ADAL" clId="{D4E7D8ED-95C8-4DBF-A8DA-8368A88E112D}" dt="2020-03-10T07:08:36.864" v="136"/>
          <ac:grpSpMkLst>
            <pc:docMk/>
            <pc:sldMk cId="1254595551" sldId="330"/>
            <ac:grpSpMk id="75" creationId="{F4F81F78-49EA-4D9C-94B9-3C749B9280C7}"/>
          </ac:grpSpMkLst>
        </pc:grpChg>
        <pc:grpChg chg="add">
          <ac:chgData name="雄斗 増本" userId="c33bc751-cd93-45c0-ad15-94131cb6fb34" providerId="ADAL" clId="{D4E7D8ED-95C8-4DBF-A8DA-8368A88E112D}" dt="2020-03-10T07:08:36.864" v="136"/>
          <ac:grpSpMkLst>
            <pc:docMk/>
            <pc:sldMk cId="1254595551" sldId="330"/>
            <ac:grpSpMk id="87" creationId="{CEB4E829-542F-49F2-BDBD-ED647FD3CB5A}"/>
          </ac:grpSpMkLst>
        </pc:grpChg>
        <pc:grpChg chg="add">
          <ac:chgData name="雄斗 増本" userId="c33bc751-cd93-45c0-ad15-94131cb6fb34" providerId="ADAL" clId="{D4E7D8ED-95C8-4DBF-A8DA-8368A88E112D}" dt="2020-03-10T07:08:36.864" v="136"/>
          <ac:grpSpMkLst>
            <pc:docMk/>
            <pc:sldMk cId="1254595551" sldId="330"/>
            <ac:grpSpMk id="93" creationId="{6ECB3393-FFA1-42B0-B7CF-AC0E15036988}"/>
          </ac:grpSpMkLst>
        </pc:grpChg>
        <pc:grpChg chg="add">
          <ac:chgData name="雄斗 増本" userId="c33bc751-cd93-45c0-ad15-94131cb6fb34" providerId="ADAL" clId="{D4E7D8ED-95C8-4DBF-A8DA-8368A88E112D}" dt="2020-03-10T07:08:36.864" v="136"/>
          <ac:grpSpMkLst>
            <pc:docMk/>
            <pc:sldMk cId="1254595551" sldId="330"/>
            <ac:grpSpMk id="104" creationId="{EE41E41C-DD48-4566-9604-7E56892E8F5B}"/>
          </ac:grpSpMkLst>
        </pc:grpChg>
        <pc:grpChg chg="add">
          <ac:chgData name="雄斗 増本" userId="c33bc751-cd93-45c0-ad15-94131cb6fb34" providerId="ADAL" clId="{D4E7D8ED-95C8-4DBF-A8DA-8368A88E112D}" dt="2020-03-10T07:08:36.864" v="136"/>
          <ac:grpSpMkLst>
            <pc:docMk/>
            <pc:sldMk cId="1254595551" sldId="330"/>
            <ac:grpSpMk id="111" creationId="{099836C7-DCD5-40D4-84DE-861EA15D577B}"/>
          </ac:grpSpMkLst>
        </pc:grpChg>
        <pc:grpChg chg="add">
          <ac:chgData name="雄斗 増本" userId="c33bc751-cd93-45c0-ad15-94131cb6fb34" providerId="ADAL" clId="{D4E7D8ED-95C8-4DBF-A8DA-8368A88E112D}" dt="2020-03-10T07:08:36.864" v="136"/>
          <ac:grpSpMkLst>
            <pc:docMk/>
            <pc:sldMk cId="1254595551" sldId="330"/>
            <ac:grpSpMk id="127" creationId="{9118A9DD-79B4-44D1-AA17-2D2196C6872A}"/>
          </ac:grpSpMkLst>
        </pc:grpChg>
        <pc:picChg chg="add">
          <ac:chgData name="雄斗 増本" userId="c33bc751-cd93-45c0-ad15-94131cb6fb34" providerId="ADAL" clId="{D4E7D8ED-95C8-4DBF-A8DA-8368A88E112D}" dt="2020-03-10T07:08:36.864" v="136"/>
          <ac:picMkLst>
            <pc:docMk/>
            <pc:sldMk cId="1254595551" sldId="330"/>
            <ac:picMk id="82" creationId="{BBF6535B-8683-4D43-8612-5F8F1D967454}"/>
          </ac:picMkLst>
        </pc:picChg>
        <pc:picChg chg="add">
          <ac:chgData name="雄斗 増本" userId="c33bc751-cd93-45c0-ad15-94131cb6fb34" providerId="ADAL" clId="{D4E7D8ED-95C8-4DBF-A8DA-8368A88E112D}" dt="2020-03-10T07:08:36.864" v="136"/>
          <ac:picMkLst>
            <pc:docMk/>
            <pc:sldMk cId="1254595551" sldId="330"/>
            <ac:picMk id="84" creationId="{7D137976-14D1-4F4F-9007-E903E28548DB}"/>
          </ac:picMkLst>
        </pc:picChg>
      </pc:sldChg>
      <pc:sldChg chg="modSp add del">
        <pc:chgData name="雄斗 増本" userId="c33bc751-cd93-45c0-ad15-94131cb6fb34" providerId="ADAL" clId="{D4E7D8ED-95C8-4DBF-A8DA-8368A88E112D}" dt="2020-03-10T07:09:29.093" v="143" actId="47"/>
        <pc:sldMkLst>
          <pc:docMk/>
          <pc:sldMk cId="197069268" sldId="332"/>
        </pc:sldMkLst>
        <pc:spChg chg="mod">
          <ac:chgData name="雄斗 増本" userId="c33bc751-cd93-45c0-ad15-94131cb6fb34" providerId="ADAL" clId="{D4E7D8ED-95C8-4DBF-A8DA-8368A88E112D}" dt="2020-03-10T07:08:29.360" v="135" actId="1076"/>
          <ac:spMkLst>
            <pc:docMk/>
            <pc:sldMk cId="197069268" sldId="332"/>
            <ac:spMk id="9" creationId="{E2E235D9-3580-4ACA-9FEC-A969AA3A308A}"/>
          </ac:spMkLst>
        </pc:spChg>
      </pc:sldChg>
      <pc:sldChg chg="add del">
        <pc:chgData name="雄斗 増本" userId="c33bc751-cd93-45c0-ad15-94131cb6fb34" providerId="ADAL" clId="{D4E7D8ED-95C8-4DBF-A8DA-8368A88E112D}" dt="2020-03-10T07:09:30.809" v="145" actId="47"/>
        <pc:sldMkLst>
          <pc:docMk/>
          <pc:sldMk cId="206655695" sldId="333"/>
        </pc:sldMkLst>
      </pc:sldChg>
      <pc:sldChg chg="addSp delSp">
        <pc:chgData name="雄斗 増本" userId="c33bc751-cd93-45c0-ad15-94131cb6fb34" providerId="ADAL" clId="{D4E7D8ED-95C8-4DBF-A8DA-8368A88E112D}" dt="2020-03-10T07:12:11.048" v="165"/>
        <pc:sldMkLst>
          <pc:docMk/>
          <pc:sldMk cId="3219353512" sldId="335"/>
        </pc:sldMkLst>
        <pc:spChg chg="del">
          <ac:chgData name="雄斗 増本" userId="c33bc751-cd93-45c0-ad15-94131cb6fb34" providerId="ADAL" clId="{D4E7D8ED-95C8-4DBF-A8DA-8368A88E112D}" dt="2020-03-10T06:52:58.941" v="38" actId="478"/>
          <ac:spMkLst>
            <pc:docMk/>
            <pc:sldMk cId="3219353512" sldId="335"/>
            <ac:spMk id="2" creationId="{F2584A93-B267-4D20-8675-F15B2F17A515}"/>
          </ac:spMkLst>
        </pc:spChg>
        <pc:spChg chg="add del">
          <ac:chgData name="雄斗 増本" userId="c33bc751-cd93-45c0-ad15-94131cb6fb34" providerId="ADAL" clId="{D4E7D8ED-95C8-4DBF-A8DA-8368A88E112D}" dt="2020-03-10T07:12:10.906" v="164" actId="478"/>
          <ac:spMkLst>
            <pc:docMk/>
            <pc:sldMk cId="3219353512" sldId="335"/>
            <ac:spMk id="5" creationId="{DABB6E02-8AB8-4AE3-BBFA-2163EF13B388}"/>
          </ac:spMkLst>
        </pc:spChg>
        <pc:spChg chg="add">
          <ac:chgData name="雄斗 増本" userId="c33bc751-cd93-45c0-ad15-94131cb6fb34" providerId="ADAL" clId="{D4E7D8ED-95C8-4DBF-A8DA-8368A88E112D}" dt="2020-03-10T07:08:46.793" v="137"/>
          <ac:spMkLst>
            <pc:docMk/>
            <pc:sldMk cId="3219353512" sldId="335"/>
            <ac:spMk id="6" creationId="{0381509F-AB5A-4C14-ACAB-2909334E49ED}"/>
          </ac:spMkLst>
        </pc:spChg>
        <pc:spChg chg="add">
          <ac:chgData name="雄斗 増本" userId="c33bc751-cd93-45c0-ad15-94131cb6fb34" providerId="ADAL" clId="{D4E7D8ED-95C8-4DBF-A8DA-8368A88E112D}" dt="2020-03-10T07:08:46.793" v="137"/>
          <ac:spMkLst>
            <pc:docMk/>
            <pc:sldMk cId="3219353512" sldId="335"/>
            <ac:spMk id="7" creationId="{886B857B-7C70-4D41-B89C-6B5BE2A1086A}"/>
          </ac:spMkLst>
        </pc:spChg>
        <pc:spChg chg="add">
          <ac:chgData name="雄斗 増本" userId="c33bc751-cd93-45c0-ad15-94131cb6fb34" providerId="ADAL" clId="{D4E7D8ED-95C8-4DBF-A8DA-8368A88E112D}" dt="2020-03-10T07:08:46.793" v="137"/>
          <ac:spMkLst>
            <pc:docMk/>
            <pc:sldMk cId="3219353512" sldId="335"/>
            <ac:spMk id="8" creationId="{E08507F4-A4A0-40A1-A5F8-8A7CDCA9D9E0}"/>
          </ac:spMkLst>
        </pc:spChg>
        <pc:spChg chg="add">
          <ac:chgData name="雄斗 増本" userId="c33bc751-cd93-45c0-ad15-94131cb6fb34" providerId="ADAL" clId="{D4E7D8ED-95C8-4DBF-A8DA-8368A88E112D}" dt="2020-03-10T07:08:46.793" v="137"/>
          <ac:spMkLst>
            <pc:docMk/>
            <pc:sldMk cId="3219353512" sldId="335"/>
            <ac:spMk id="9" creationId="{32DCE955-3B4C-4D0B-BE6B-E2CD4B8E3E9E}"/>
          </ac:spMkLst>
        </pc:spChg>
        <pc:spChg chg="add">
          <ac:chgData name="雄斗 増本" userId="c33bc751-cd93-45c0-ad15-94131cb6fb34" providerId="ADAL" clId="{D4E7D8ED-95C8-4DBF-A8DA-8368A88E112D}" dt="2020-03-10T07:08:46.793" v="137"/>
          <ac:spMkLst>
            <pc:docMk/>
            <pc:sldMk cId="3219353512" sldId="335"/>
            <ac:spMk id="10" creationId="{5C9D140C-B6AB-4699-AE00-0511E67E2B46}"/>
          </ac:spMkLst>
        </pc:spChg>
        <pc:spChg chg="add">
          <ac:chgData name="雄斗 増本" userId="c33bc751-cd93-45c0-ad15-94131cb6fb34" providerId="ADAL" clId="{D4E7D8ED-95C8-4DBF-A8DA-8368A88E112D}" dt="2020-03-10T07:08:46.793" v="137"/>
          <ac:spMkLst>
            <pc:docMk/>
            <pc:sldMk cId="3219353512" sldId="335"/>
            <ac:spMk id="13" creationId="{D066FA1B-BB67-4E90-A719-FE61862DB373}"/>
          </ac:spMkLst>
        </pc:spChg>
        <pc:spChg chg="add">
          <ac:chgData name="雄斗 増本" userId="c33bc751-cd93-45c0-ad15-94131cb6fb34" providerId="ADAL" clId="{D4E7D8ED-95C8-4DBF-A8DA-8368A88E112D}" dt="2020-03-10T07:08:46.793" v="137"/>
          <ac:spMkLst>
            <pc:docMk/>
            <pc:sldMk cId="3219353512" sldId="335"/>
            <ac:spMk id="14" creationId="{54223F91-CBB5-41AA-A3DA-13D9716C7DBA}"/>
          </ac:spMkLst>
        </pc:spChg>
        <pc:spChg chg="add">
          <ac:chgData name="雄斗 増本" userId="c33bc751-cd93-45c0-ad15-94131cb6fb34" providerId="ADAL" clId="{D4E7D8ED-95C8-4DBF-A8DA-8368A88E112D}" dt="2020-03-10T07:08:46.793" v="137"/>
          <ac:spMkLst>
            <pc:docMk/>
            <pc:sldMk cId="3219353512" sldId="335"/>
            <ac:spMk id="15" creationId="{E86F7424-A09E-43AA-9A05-974F43CCD6DC}"/>
          </ac:spMkLst>
        </pc:spChg>
        <pc:spChg chg="add">
          <ac:chgData name="雄斗 増本" userId="c33bc751-cd93-45c0-ad15-94131cb6fb34" providerId="ADAL" clId="{D4E7D8ED-95C8-4DBF-A8DA-8368A88E112D}" dt="2020-03-10T07:08:46.793" v="137"/>
          <ac:spMkLst>
            <pc:docMk/>
            <pc:sldMk cId="3219353512" sldId="335"/>
            <ac:spMk id="16" creationId="{6B5DC3A1-F561-4643-9623-26E0F78156A5}"/>
          </ac:spMkLst>
        </pc:spChg>
        <pc:spChg chg="add">
          <ac:chgData name="雄斗 増本" userId="c33bc751-cd93-45c0-ad15-94131cb6fb34" providerId="ADAL" clId="{D4E7D8ED-95C8-4DBF-A8DA-8368A88E112D}" dt="2020-03-10T07:08:46.793" v="137"/>
          <ac:spMkLst>
            <pc:docMk/>
            <pc:sldMk cId="3219353512" sldId="335"/>
            <ac:spMk id="17" creationId="{D620BD91-26D3-4F04-B922-D303BB594E2E}"/>
          </ac:spMkLst>
        </pc:spChg>
        <pc:spChg chg="add">
          <ac:chgData name="雄斗 増本" userId="c33bc751-cd93-45c0-ad15-94131cb6fb34" providerId="ADAL" clId="{D4E7D8ED-95C8-4DBF-A8DA-8368A88E112D}" dt="2020-03-10T07:08:46.793" v="137"/>
          <ac:spMkLst>
            <pc:docMk/>
            <pc:sldMk cId="3219353512" sldId="335"/>
            <ac:spMk id="18" creationId="{E02DC4BF-CDDE-44C2-9400-6F4F78006215}"/>
          </ac:spMkLst>
        </pc:spChg>
        <pc:spChg chg="add">
          <ac:chgData name="雄斗 増本" userId="c33bc751-cd93-45c0-ad15-94131cb6fb34" providerId="ADAL" clId="{D4E7D8ED-95C8-4DBF-A8DA-8368A88E112D}" dt="2020-03-10T07:08:46.793" v="137"/>
          <ac:spMkLst>
            <pc:docMk/>
            <pc:sldMk cId="3219353512" sldId="335"/>
            <ac:spMk id="19" creationId="{2896F96D-BB8B-4867-8B7D-9964D87A3755}"/>
          </ac:spMkLst>
        </pc:spChg>
        <pc:spChg chg="add">
          <ac:chgData name="雄斗 増本" userId="c33bc751-cd93-45c0-ad15-94131cb6fb34" providerId="ADAL" clId="{D4E7D8ED-95C8-4DBF-A8DA-8368A88E112D}" dt="2020-03-10T07:08:46.793" v="137"/>
          <ac:spMkLst>
            <pc:docMk/>
            <pc:sldMk cId="3219353512" sldId="335"/>
            <ac:spMk id="20" creationId="{18F87886-5960-4811-9F32-DD8A4135A16B}"/>
          </ac:spMkLst>
        </pc:spChg>
        <pc:spChg chg="add">
          <ac:chgData name="雄斗 増本" userId="c33bc751-cd93-45c0-ad15-94131cb6fb34" providerId="ADAL" clId="{D4E7D8ED-95C8-4DBF-A8DA-8368A88E112D}" dt="2020-03-10T07:08:46.793" v="137"/>
          <ac:spMkLst>
            <pc:docMk/>
            <pc:sldMk cId="3219353512" sldId="335"/>
            <ac:spMk id="21" creationId="{7B8A530F-406A-4EAA-8145-DF26EB2B26DE}"/>
          </ac:spMkLst>
        </pc:spChg>
        <pc:spChg chg="add">
          <ac:chgData name="雄斗 増本" userId="c33bc751-cd93-45c0-ad15-94131cb6fb34" providerId="ADAL" clId="{D4E7D8ED-95C8-4DBF-A8DA-8368A88E112D}" dt="2020-03-10T07:08:46.793" v="137"/>
          <ac:spMkLst>
            <pc:docMk/>
            <pc:sldMk cId="3219353512" sldId="335"/>
            <ac:spMk id="22" creationId="{4B8B63DE-D3E4-44F6-AA62-CA465A817CB1}"/>
          </ac:spMkLst>
        </pc:spChg>
        <pc:spChg chg="add">
          <ac:chgData name="雄斗 増本" userId="c33bc751-cd93-45c0-ad15-94131cb6fb34" providerId="ADAL" clId="{D4E7D8ED-95C8-4DBF-A8DA-8368A88E112D}" dt="2020-03-10T07:08:46.793" v="137"/>
          <ac:spMkLst>
            <pc:docMk/>
            <pc:sldMk cId="3219353512" sldId="335"/>
            <ac:spMk id="23" creationId="{92A7BDBA-C3F2-45D3-A0BE-8C6B803E3D9E}"/>
          </ac:spMkLst>
        </pc:spChg>
        <pc:spChg chg="add">
          <ac:chgData name="雄斗 増本" userId="c33bc751-cd93-45c0-ad15-94131cb6fb34" providerId="ADAL" clId="{D4E7D8ED-95C8-4DBF-A8DA-8368A88E112D}" dt="2020-03-10T07:08:46.793" v="137"/>
          <ac:spMkLst>
            <pc:docMk/>
            <pc:sldMk cId="3219353512" sldId="335"/>
            <ac:spMk id="24" creationId="{6C1E150A-50E2-429B-935C-DDEDAD764CD1}"/>
          </ac:spMkLst>
        </pc:spChg>
        <pc:spChg chg="add">
          <ac:chgData name="雄斗 増本" userId="c33bc751-cd93-45c0-ad15-94131cb6fb34" providerId="ADAL" clId="{D4E7D8ED-95C8-4DBF-A8DA-8368A88E112D}" dt="2020-03-10T07:08:46.793" v="137"/>
          <ac:spMkLst>
            <pc:docMk/>
            <pc:sldMk cId="3219353512" sldId="335"/>
            <ac:spMk id="25" creationId="{29146614-6B3D-40A5-AB61-4B80EF5BF093}"/>
          </ac:spMkLst>
        </pc:spChg>
        <pc:spChg chg="add">
          <ac:chgData name="雄斗 増本" userId="c33bc751-cd93-45c0-ad15-94131cb6fb34" providerId="ADAL" clId="{D4E7D8ED-95C8-4DBF-A8DA-8368A88E112D}" dt="2020-03-10T07:08:46.793" v="137"/>
          <ac:spMkLst>
            <pc:docMk/>
            <pc:sldMk cId="3219353512" sldId="335"/>
            <ac:spMk id="26" creationId="{4C7600B0-8A8D-48BD-A746-22C6C8868BC2}"/>
          </ac:spMkLst>
        </pc:spChg>
        <pc:spChg chg="add">
          <ac:chgData name="雄斗 増本" userId="c33bc751-cd93-45c0-ad15-94131cb6fb34" providerId="ADAL" clId="{D4E7D8ED-95C8-4DBF-A8DA-8368A88E112D}" dt="2020-03-10T07:08:46.793" v="137"/>
          <ac:spMkLst>
            <pc:docMk/>
            <pc:sldMk cId="3219353512" sldId="335"/>
            <ac:spMk id="27" creationId="{EC280D11-D79B-4662-BF33-9E4C2F8397B5}"/>
          </ac:spMkLst>
        </pc:spChg>
        <pc:spChg chg="add">
          <ac:chgData name="雄斗 増本" userId="c33bc751-cd93-45c0-ad15-94131cb6fb34" providerId="ADAL" clId="{D4E7D8ED-95C8-4DBF-A8DA-8368A88E112D}" dt="2020-03-10T07:08:46.793" v="137"/>
          <ac:spMkLst>
            <pc:docMk/>
            <pc:sldMk cId="3219353512" sldId="335"/>
            <ac:spMk id="29" creationId="{B84BD667-FFD2-4E54-B0BC-76E0BD5D5DCA}"/>
          </ac:spMkLst>
        </pc:spChg>
        <pc:spChg chg="add">
          <ac:chgData name="雄斗 増本" userId="c33bc751-cd93-45c0-ad15-94131cb6fb34" providerId="ADAL" clId="{D4E7D8ED-95C8-4DBF-A8DA-8368A88E112D}" dt="2020-03-10T07:08:46.793" v="137"/>
          <ac:spMkLst>
            <pc:docMk/>
            <pc:sldMk cId="3219353512" sldId="335"/>
            <ac:spMk id="30" creationId="{76D86B54-38E1-4FFA-B9C9-44CF1B05C69E}"/>
          </ac:spMkLst>
        </pc:spChg>
        <pc:spChg chg="add">
          <ac:chgData name="雄斗 増本" userId="c33bc751-cd93-45c0-ad15-94131cb6fb34" providerId="ADAL" clId="{D4E7D8ED-95C8-4DBF-A8DA-8368A88E112D}" dt="2020-03-10T07:12:11.048" v="165"/>
          <ac:spMkLst>
            <pc:docMk/>
            <pc:sldMk cId="3219353512" sldId="335"/>
            <ac:spMk id="31" creationId="{8EFD1677-7F37-4E6B-8E86-5BE572EAD633}"/>
          </ac:spMkLst>
        </pc:spChg>
        <pc:picChg chg="add">
          <ac:chgData name="雄斗 増本" userId="c33bc751-cd93-45c0-ad15-94131cb6fb34" providerId="ADAL" clId="{D4E7D8ED-95C8-4DBF-A8DA-8368A88E112D}" dt="2020-03-10T07:08:46.793" v="137"/>
          <ac:picMkLst>
            <pc:docMk/>
            <pc:sldMk cId="3219353512" sldId="335"/>
            <ac:picMk id="28" creationId="{89687860-C04B-49A1-BF0E-3A65AEC0F23A}"/>
          </ac:picMkLst>
        </pc:picChg>
      </pc:sldChg>
      <pc:sldChg chg="addSp delSp add">
        <pc:chgData name="雄斗 増本" userId="c33bc751-cd93-45c0-ad15-94131cb6fb34" providerId="ADAL" clId="{D4E7D8ED-95C8-4DBF-A8DA-8368A88E112D}" dt="2020-03-10T07:12:14.272" v="167"/>
        <pc:sldMkLst>
          <pc:docMk/>
          <pc:sldMk cId="2542708503" sldId="336"/>
        </pc:sldMkLst>
        <pc:spChg chg="del">
          <ac:chgData name="雄斗 増本" userId="c33bc751-cd93-45c0-ad15-94131cb6fb34" providerId="ADAL" clId="{D4E7D8ED-95C8-4DBF-A8DA-8368A88E112D}" dt="2020-03-10T07:12:14.082" v="166" actId="478"/>
          <ac:spMkLst>
            <pc:docMk/>
            <pc:sldMk cId="2542708503" sldId="336"/>
            <ac:spMk id="5" creationId="{DABB6E02-8AB8-4AE3-BBFA-2163EF13B388}"/>
          </ac:spMkLst>
        </pc:spChg>
        <pc:spChg chg="add">
          <ac:chgData name="雄斗 増本" userId="c33bc751-cd93-45c0-ad15-94131cb6fb34" providerId="ADAL" clId="{D4E7D8ED-95C8-4DBF-A8DA-8368A88E112D}" dt="2020-03-10T07:08:53.419" v="138"/>
          <ac:spMkLst>
            <pc:docMk/>
            <pc:sldMk cId="2542708503" sldId="336"/>
            <ac:spMk id="6" creationId="{39F6C089-F3F1-4C59-85FE-552524DF5AFC}"/>
          </ac:spMkLst>
        </pc:spChg>
        <pc:spChg chg="add">
          <ac:chgData name="雄斗 増本" userId="c33bc751-cd93-45c0-ad15-94131cb6fb34" providerId="ADAL" clId="{D4E7D8ED-95C8-4DBF-A8DA-8368A88E112D}" dt="2020-03-10T07:08:53.419" v="138"/>
          <ac:spMkLst>
            <pc:docMk/>
            <pc:sldMk cId="2542708503" sldId="336"/>
            <ac:spMk id="7" creationId="{C00AC15E-1244-418A-A332-4C345669E95A}"/>
          </ac:spMkLst>
        </pc:spChg>
        <pc:spChg chg="add">
          <ac:chgData name="雄斗 増本" userId="c33bc751-cd93-45c0-ad15-94131cb6fb34" providerId="ADAL" clId="{D4E7D8ED-95C8-4DBF-A8DA-8368A88E112D}" dt="2020-03-10T07:08:53.419" v="138"/>
          <ac:spMkLst>
            <pc:docMk/>
            <pc:sldMk cId="2542708503" sldId="336"/>
            <ac:spMk id="8" creationId="{2D80883B-F320-453B-854E-963FCE19DD15}"/>
          </ac:spMkLst>
        </pc:spChg>
        <pc:spChg chg="add">
          <ac:chgData name="雄斗 増本" userId="c33bc751-cd93-45c0-ad15-94131cb6fb34" providerId="ADAL" clId="{D4E7D8ED-95C8-4DBF-A8DA-8368A88E112D}" dt="2020-03-10T07:08:53.419" v="138"/>
          <ac:spMkLst>
            <pc:docMk/>
            <pc:sldMk cId="2542708503" sldId="336"/>
            <ac:spMk id="9" creationId="{FFC45972-E13E-48DC-9EA3-3D12A3A6BA38}"/>
          </ac:spMkLst>
        </pc:spChg>
        <pc:spChg chg="add">
          <ac:chgData name="雄斗 増本" userId="c33bc751-cd93-45c0-ad15-94131cb6fb34" providerId="ADAL" clId="{D4E7D8ED-95C8-4DBF-A8DA-8368A88E112D}" dt="2020-03-10T07:08:53.419" v="138"/>
          <ac:spMkLst>
            <pc:docMk/>
            <pc:sldMk cId="2542708503" sldId="336"/>
            <ac:spMk id="10" creationId="{827F6F05-A5E1-4726-BCC6-9E9122BF3E2F}"/>
          </ac:spMkLst>
        </pc:spChg>
        <pc:spChg chg="add">
          <ac:chgData name="雄斗 増本" userId="c33bc751-cd93-45c0-ad15-94131cb6fb34" providerId="ADAL" clId="{D4E7D8ED-95C8-4DBF-A8DA-8368A88E112D}" dt="2020-03-10T07:08:53.419" v="138"/>
          <ac:spMkLst>
            <pc:docMk/>
            <pc:sldMk cId="2542708503" sldId="336"/>
            <ac:spMk id="13" creationId="{C33A1164-3001-47D2-A4E7-0CFED8B14E42}"/>
          </ac:spMkLst>
        </pc:spChg>
        <pc:spChg chg="add">
          <ac:chgData name="雄斗 増本" userId="c33bc751-cd93-45c0-ad15-94131cb6fb34" providerId="ADAL" clId="{D4E7D8ED-95C8-4DBF-A8DA-8368A88E112D}" dt="2020-03-10T07:08:53.419" v="138"/>
          <ac:spMkLst>
            <pc:docMk/>
            <pc:sldMk cId="2542708503" sldId="336"/>
            <ac:spMk id="14" creationId="{FBA2BACA-2E71-40E2-947D-F0E364270BF5}"/>
          </ac:spMkLst>
        </pc:spChg>
        <pc:spChg chg="add">
          <ac:chgData name="雄斗 増本" userId="c33bc751-cd93-45c0-ad15-94131cb6fb34" providerId="ADAL" clId="{D4E7D8ED-95C8-4DBF-A8DA-8368A88E112D}" dt="2020-03-10T07:08:53.419" v="138"/>
          <ac:spMkLst>
            <pc:docMk/>
            <pc:sldMk cId="2542708503" sldId="336"/>
            <ac:spMk id="29" creationId="{0916AF77-9D86-4D66-9EAD-4038C1B7704F}"/>
          </ac:spMkLst>
        </pc:spChg>
        <pc:spChg chg="add">
          <ac:chgData name="雄斗 増本" userId="c33bc751-cd93-45c0-ad15-94131cb6fb34" providerId="ADAL" clId="{D4E7D8ED-95C8-4DBF-A8DA-8368A88E112D}" dt="2020-03-10T07:08:53.419" v="138"/>
          <ac:spMkLst>
            <pc:docMk/>
            <pc:sldMk cId="2542708503" sldId="336"/>
            <ac:spMk id="30" creationId="{327CC837-0851-4CB1-A7EC-30CE487C4CA6}"/>
          </ac:spMkLst>
        </pc:spChg>
        <pc:spChg chg="add">
          <ac:chgData name="雄斗 増本" userId="c33bc751-cd93-45c0-ad15-94131cb6fb34" providerId="ADAL" clId="{D4E7D8ED-95C8-4DBF-A8DA-8368A88E112D}" dt="2020-03-10T07:08:53.419" v="138"/>
          <ac:spMkLst>
            <pc:docMk/>
            <pc:sldMk cId="2542708503" sldId="336"/>
            <ac:spMk id="41" creationId="{10462D50-2141-40DA-9DCB-169E20129E8C}"/>
          </ac:spMkLst>
        </pc:spChg>
        <pc:spChg chg="add">
          <ac:chgData name="雄斗 増本" userId="c33bc751-cd93-45c0-ad15-94131cb6fb34" providerId="ADAL" clId="{D4E7D8ED-95C8-4DBF-A8DA-8368A88E112D}" dt="2020-03-10T07:08:53.419" v="138"/>
          <ac:spMkLst>
            <pc:docMk/>
            <pc:sldMk cId="2542708503" sldId="336"/>
            <ac:spMk id="42" creationId="{FF7F5FEE-4B9F-4C70-AC3B-DCFF2ACA535B}"/>
          </ac:spMkLst>
        </pc:spChg>
        <pc:spChg chg="add">
          <ac:chgData name="雄斗 増本" userId="c33bc751-cd93-45c0-ad15-94131cb6fb34" providerId="ADAL" clId="{D4E7D8ED-95C8-4DBF-A8DA-8368A88E112D}" dt="2020-03-10T07:08:53.419" v="138"/>
          <ac:spMkLst>
            <pc:docMk/>
            <pc:sldMk cId="2542708503" sldId="336"/>
            <ac:spMk id="43" creationId="{27178FF1-5155-4CF4-ADB9-987055211E6D}"/>
          </ac:spMkLst>
        </pc:spChg>
        <pc:spChg chg="add">
          <ac:chgData name="雄斗 増本" userId="c33bc751-cd93-45c0-ad15-94131cb6fb34" providerId="ADAL" clId="{D4E7D8ED-95C8-4DBF-A8DA-8368A88E112D}" dt="2020-03-10T07:08:53.419" v="138"/>
          <ac:spMkLst>
            <pc:docMk/>
            <pc:sldMk cId="2542708503" sldId="336"/>
            <ac:spMk id="44" creationId="{ED5BDA06-23BF-411B-97D8-F506CEE7CB1C}"/>
          </ac:spMkLst>
        </pc:spChg>
        <pc:spChg chg="add">
          <ac:chgData name="雄斗 増本" userId="c33bc751-cd93-45c0-ad15-94131cb6fb34" providerId="ADAL" clId="{D4E7D8ED-95C8-4DBF-A8DA-8368A88E112D}" dt="2020-03-10T07:08:53.419" v="138"/>
          <ac:spMkLst>
            <pc:docMk/>
            <pc:sldMk cId="2542708503" sldId="336"/>
            <ac:spMk id="60" creationId="{BC49F52C-9EAF-4002-ABD6-0B00A0E6AD0F}"/>
          </ac:spMkLst>
        </pc:spChg>
        <pc:spChg chg="add">
          <ac:chgData name="雄斗 増本" userId="c33bc751-cd93-45c0-ad15-94131cb6fb34" providerId="ADAL" clId="{D4E7D8ED-95C8-4DBF-A8DA-8368A88E112D}" dt="2020-03-10T07:08:53.419" v="138"/>
          <ac:spMkLst>
            <pc:docMk/>
            <pc:sldMk cId="2542708503" sldId="336"/>
            <ac:spMk id="61" creationId="{6B237405-56D8-46A5-8F4E-C9EBEAA81A89}"/>
          </ac:spMkLst>
        </pc:spChg>
        <pc:spChg chg="add">
          <ac:chgData name="雄斗 増本" userId="c33bc751-cd93-45c0-ad15-94131cb6fb34" providerId="ADAL" clId="{D4E7D8ED-95C8-4DBF-A8DA-8368A88E112D}" dt="2020-03-10T07:08:53.419" v="138"/>
          <ac:spMkLst>
            <pc:docMk/>
            <pc:sldMk cId="2542708503" sldId="336"/>
            <ac:spMk id="62" creationId="{017D2F4B-0534-47B0-BE36-6405DDA308DD}"/>
          </ac:spMkLst>
        </pc:spChg>
        <pc:spChg chg="add">
          <ac:chgData name="雄斗 増本" userId="c33bc751-cd93-45c0-ad15-94131cb6fb34" providerId="ADAL" clId="{D4E7D8ED-95C8-4DBF-A8DA-8368A88E112D}" dt="2020-03-10T07:08:53.419" v="138"/>
          <ac:spMkLst>
            <pc:docMk/>
            <pc:sldMk cId="2542708503" sldId="336"/>
            <ac:spMk id="66" creationId="{F9974149-A6A3-4924-88BD-F24FEF6AE75F}"/>
          </ac:spMkLst>
        </pc:spChg>
        <pc:spChg chg="add">
          <ac:chgData name="雄斗 増本" userId="c33bc751-cd93-45c0-ad15-94131cb6fb34" providerId="ADAL" clId="{D4E7D8ED-95C8-4DBF-A8DA-8368A88E112D}" dt="2020-03-10T07:08:53.419" v="138"/>
          <ac:spMkLst>
            <pc:docMk/>
            <pc:sldMk cId="2542708503" sldId="336"/>
            <ac:spMk id="67" creationId="{EC02E0CE-19F3-4131-A735-6B5A22E44499}"/>
          </ac:spMkLst>
        </pc:spChg>
        <pc:spChg chg="add">
          <ac:chgData name="雄斗 増本" userId="c33bc751-cd93-45c0-ad15-94131cb6fb34" providerId="ADAL" clId="{D4E7D8ED-95C8-4DBF-A8DA-8368A88E112D}" dt="2020-03-10T07:08:53.419" v="138"/>
          <ac:spMkLst>
            <pc:docMk/>
            <pc:sldMk cId="2542708503" sldId="336"/>
            <ac:spMk id="68" creationId="{582FB425-8484-48D6-8AB1-6D83981E6708}"/>
          </ac:spMkLst>
        </pc:spChg>
        <pc:spChg chg="add">
          <ac:chgData name="雄斗 増本" userId="c33bc751-cd93-45c0-ad15-94131cb6fb34" providerId="ADAL" clId="{D4E7D8ED-95C8-4DBF-A8DA-8368A88E112D}" dt="2020-03-10T07:08:53.419" v="138"/>
          <ac:spMkLst>
            <pc:docMk/>
            <pc:sldMk cId="2542708503" sldId="336"/>
            <ac:spMk id="69" creationId="{3B28BEAC-F821-4404-83B7-A27E9CAF06A2}"/>
          </ac:spMkLst>
        </pc:spChg>
        <pc:spChg chg="add">
          <ac:chgData name="雄斗 増本" userId="c33bc751-cd93-45c0-ad15-94131cb6fb34" providerId="ADAL" clId="{D4E7D8ED-95C8-4DBF-A8DA-8368A88E112D}" dt="2020-03-10T07:08:53.419" v="138"/>
          <ac:spMkLst>
            <pc:docMk/>
            <pc:sldMk cId="2542708503" sldId="336"/>
            <ac:spMk id="77" creationId="{9387195A-A2F3-4269-BDFD-5BBD298232B9}"/>
          </ac:spMkLst>
        </pc:spChg>
        <pc:spChg chg="add">
          <ac:chgData name="雄斗 増本" userId="c33bc751-cd93-45c0-ad15-94131cb6fb34" providerId="ADAL" clId="{D4E7D8ED-95C8-4DBF-A8DA-8368A88E112D}" dt="2020-03-10T07:08:53.419" v="138"/>
          <ac:spMkLst>
            <pc:docMk/>
            <pc:sldMk cId="2542708503" sldId="336"/>
            <ac:spMk id="78" creationId="{7B7E26F5-5000-42C4-81DE-E638B505F312}"/>
          </ac:spMkLst>
        </pc:spChg>
        <pc:spChg chg="add">
          <ac:chgData name="雄斗 増本" userId="c33bc751-cd93-45c0-ad15-94131cb6fb34" providerId="ADAL" clId="{D4E7D8ED-95C8-4DBF-A8DA-8368A88E112D}" dt="2020-03-10T07:08:53.419" v="138"/>
          <ac:spMkLst>
            <pc:docMk/>
            <pc:sldMk cId="2542708503" sldId="336"/>
            <ac:spMk id="82" creationId="{272ADEE3-D859-4D21-BE0F-2F22FFB01F24}"/>
          </ac:spMkLst>
        </pc:spChg>
        <pc:spChg chg="add">
          <ac:chgData name="雄斗 増本" userId="c33bc751-cd93-45c0-ad15-94131cb6fb34" providerId="ADAL" clId="{D4E7D8ED-95C8-4DBF-A8DA-8368A88E112D}" dt="2020-03-10T07:08:53.419" v="138"/>
          <ac:spMkLst>
            <pc:docMk/>
            <pc:sldMk cId="2542708503" sldId="336"/>
            <ac:spMk id="83" creationId="{2103EAF4-9C0D-41D6-A808-69103277C63A}"/>
          </ac:spMkLst>
        </pc:spChg>
        <pc:spChg chg="add">
          <ac:chgData name="雄斗 増本" userId="c33bc751-cd93-45c0-ad15-94131cb6fb34" providerId="ADAL" clId="{D4E7D8ED-95C8-4DBF-A8DA-8368A88E112D}" dt="2020-03-10T07:08:53.419" v="138"/>
          <ac:spMkLst>
            <pc:docMk/>
            <pc:sldMk cId="2542708503" sldId="336"/>
            <ac:spMk id="84" creationId="{D2D3B3E9-05AC-4A4D-91B2-5AE4FA7FB2BD}"/>
          </ac:spMkLst>
        </pc:spChg>
        <pc:spChg chg="add">
          <ac:chgData name="雄斗 増本" userId="c33bc751-cd93-45c0-ad15-94131cb6fb34" providerId="ADAL" clId="{D4E7D8ED-95C8-4DBF-A8DA-8368A88E112D}" dt="2020-03-10T07:08:53.419" v="138"/>
          <ac:spMkLst>
            <pc:docMk/>
            <pc:sldMk cId="2542708503" sldId="336"/>
            <ac:spMk id="85" creationId="{2FA9ACF3-E003-4F6E-94CC-6CCB578C244F}"/>
          </ac:spMkLst>
        </pc:spChg>
        <pc:spChg chg="add">
          <ac:chgData name="雄斗 増本" userId="c33bc751-cd93-45c0-ad15-94131cb6fb34" providerId="ADAL" clId="{D4E7D8ED-95C8-4DBF-A8DA-8368A88E112D}" dt="2020-03-10T07:08:53.419" v="138"/>
          <ac:spMkLst>
            <pc:docMk/>
            <pc:sldMk cId="2542708503" sldId="336"/>
            <ac:spMk id="100" creationId="{288CC416-78B0-4832-8A9C-1900890CA04D}"/>
          </ac:spMkLst>
        </pc:spChg>
        <pc:spChg chg="add">
          <ac:chgData name="雄斗 増本" userId="c33bc751-cd93-45c0-ad15-94131cb6fb34" providerId="ADAL" clId="{D4E7D8ED-95C8-4DBF-A8DA-8368A88E112D}" dt="2020-03-10T07:08:53.419" v="138"/>
          <ac:spMkLst>
            <pc:docMk/>
            <pc:sldMk cId="2542708503" sldId="336"/>
            <ac:spMk id="101" creationId="{601A4EEE-64ED-4430-BEE4-D7C54F332041}"/>
          </ac:spMkLst>
        </pc:spChg>
        <pc:spChg chg="add">
          <ac:chgData name="雄斗 増本" userId="c33bc751-cd93-45c0-ad15-94131cb6fb34" providerId="ADAL" clId="{D4E7D8ED-95C8-4DBF-A8DA-8368A88E112D}" dt="2020-03-10T07:08:53.419" v="138"/>
          <ac:spMkLst>
            <pc:docMk/>
            <pc:sldMk cId="2542708503" sldId="336"/>
            <ac:spMk id="105" creationId="{A0F53ECC-3588-4C40-BAE0-D0AE6A7D6FC9}"/>
          </ac:spMkLst>
        </pc:spChg>
        <pc:spChg chg="add">
          <ac:chgData name="雄斗 増本" userId="c33bc751-cd93-45c0-ad15-94131cb6fb34" providerId="ADAL" clId="{D4E7D8ED-95C8-4DBF-A8DA-8368A88E112D}" dt="2020-03-10T07:08:53.419" v="138"/>
          <ac:spMkLst>
            <pc:docMk/>
            <pc:sldMk cId="2542708503" sldId="336"/>
            <ac:spMk id="106" creationId="{A6A73849-CAC1-439F-8AF3-59F62541751D}"/>
          </ac:spMkLst>
        </pc:spChg>
        <pc:spChg chg="add">
          <ac:chgData name="雄斗 増本" userId="c33bc751-cd93-45c0-ad15-94131cb6fb34" providerId="ADAL" clId="{D4E7D8ED-95C8-4DBF-A8DA-8368A88E112D}" dt="2020-03-10T07:08:53.419" v="138"/>
          <ac:spMkLst>
            <pc:docMk/>
            <pc:sldMk cId="2542708503" sldId="336"/>
            <ac:spMk id="107" creationId="{9E558ED7-9A5F-4AB4-868D-AE07139F70B4}"/>
          </ac:spMkLst>
        </pc:spChg>
        <pc:spChg chg="add">
          <ac:chgData name="雄斗 増本" userId="c33bc751-cd93-45c0-ad15-94131cb6fb34" providerId="ADAL" clId="{D4E7D8ED-95C8-4DBF-A8DA-8368A88E112D}" dt="2020-03-10T07:08:53.419" v="138"/>
          <ac:spMkLst>
            <pc:docMk/>
            <pc:sldMk cId="2542708503" sldId="336"/>
            <ac:spMk id="108" creationId="{8BF13644-466B-4382-9C8B-0B911097B0B5}"/>
          </ac:spMkLst>
        </pc:spChg>
        <pc:spChg chg="add">
          <ac:chgData name="雄斗 増本" userId="c33bc751-cd93-45c0-ad15-94131cb6fb34" providerId="ADAL" clId="{D4E7D8ED-95C8-4DBF-A8DA-8368A88E112D}" dt="2020-03-10T07:12:14.272" v="167"/>
          <ac:spMkLst>
            <pc:docMk/>
            <pc:sldMk cId="2542708503" sldId="336"/>
            <ac:spMk id="127" creationId="{1649DEB2-2453-41B9-B8F2-5ABB9D29EF90}"/>
          </ac:spMkLst>
        </pc:spChg>
        <pc:grpChg chg="add">
          <ac:chgData name="雄斗 増本" userId="c33bc751-cd93-45c0-ad15-94131cb6fb34" providerId="ADAL" clId="{D4E7D8ED-95C8-4DBF-A8DA-8368A88E112D}" dt="2020-03-10T07:08:53.419" v="138"/>
          <ac:grpSpMkLst>
            <pc:docMk/>
            <pc:sldMk cId="2542708503" sldId="336"/>
            <ac:grpSpMk id="15" creationId="{FD9845A0-E878-458E-B413-C296A2F8B990}"/>
          </ac:grpSpMkLst>
        </pc:grpChg>
        <pc:grpChg chg="add">
          <ac:chgData name="雄斗 増本" userId="c33bc751-cd93-45c0-ad15-94131cb6fb34" providerId="ADAL" clId="{D4E7D8ED-95C8-4DBF-A8DA-8368A88E112D}" dt="2020-03-10T07:08:53.419" v="138"/>
          <ac:grpSpMkLst>
            <pc:docMk/>
            <pc:sldMk cId="2542708503" sldId="336"/>
            <ac:grpSpMk id="31" creationId="{27BBA364-7FE2-4698-BCE0-92C6945E3B81}"/>
          </ac:grpSpMkLst>
        </pc:grpChg>
        <pc:grpChg chg="add">
          <ac:chgData name="雄斗 増本" userId="c33bc751-cd93-45c0-ad15-94131cb6fb34" providerId="ADAL" clId="{D4E7D8ED-95C8-4DBF-A8DA-8368A88E112D}" dt="2020-03-10T07:08:53.419" v="138"/>
          <ac:grpSpMkLst>
            <pc:docMk/>
            <pc:sldMk cId="2542708503" sldId="336"/>
            <ac:grpSpMk id="45" creationId="{E835D43F-0D62-4D8A-A0CA-D991A0423790}"/>
          </ac:grpSpMkLst>
        </pc:grpChg>
        <pc:grpChg chg="add">
          <ac:chgData name="雄斗 増本" userId="c33bc751-cd93-45c0-ad15-94131cb6fb34" providerId="ADAL" clId="{D4E7D8ED-95C8-4DBF-A8DA-8368A88E112D}" dt="2020-03-10T07:08:53.419" v="138"/>
          <ac:grpSpMkLst>
            <pc:docMk/>
            <pc:sldMk cId="2542708503" sldId="336"/>
            <ac:grpSpMk id="48" creationId="{FF97FA60-8D93-46F0-98A5-790D25488CF9}"/>
          </ac:grpSpMkLst>
        </pc:grpChg>
        <pc:grpChg chg="add">
          <ac:chgData name="雄斗 増本" userId="c33bc751-cd93-45c0-ad15-94131cb6fb34" providerId="ADAL" clId="{D4E7D8ED-95C8-4DBF-A8DA-8368A88E112D}" dt="2020-03-10T07:08:53.419" v="138"/>
          <ac:grpSpMkLst>
            <pc:docMk/>
            <pc:sldMk cId="2542708503" sldId="336"/>
            <ac:grpSpMk id="54" creationId="{CEBC6E3A-8C18-4F86-BE90-4362E4B8AA3E}"/>
          </ac:grpSpMkLst>
        </pc:grpChg>
        <pc:grpChg chg="add">
          <ac:chgData name="雄斗 増本" userId="c33bc751-cd93-45c0-ad15-94131cb6fb34" providerId="ADAL" clId="{D4E7D8ED-95C8-4DBF-A8DA-8368A88E112D}" dt="2020-03-10T07:08:53.419" v="138"/>
          <ac:grpSpMkLst>
            <pc:docMk/>
            <pc:sldMk cId="2542708503" sldId="336"/>
            <ac:grpSpMk id="63" creationId="{1A6C988C-D31B-4D6A-BB69-EDD2C0850F2A}"/>
          </ac:grpSpMkLst>
        </pc:grpChg>
        <pc:grpChg chg="add">
          <ac:chgData name="雄斗 増本" userId="c33bc751-cd93-45c0-ad15-94131cb6fb34" providerId="ADAL" clId="{D4E7D8ED-95C8-4DBF-A8DA-8368A88E112D}" dt="2020-03-10T07:08:53.419" v="138"/>
          <ac:grpSpMkLst>
            <pc:docMk/>
            <pc:sldMk cId="2542708503" sldId="336"/>
            <ac:grpSpMk id="71" creationId="{BBA1C517-E6E8-4EF6-B893-6A0606F961CF}"/>
          </ac:grpSpMkLst>
        </pc:grpChg>
        <pc:grpChg chg="add">
          <ac:chgData name="雄斗 増本" userId="c33bc751-cd93-45c0-ad15-94131cb6fb34" providerId="ADAL" clId="{D4E7D8ED-95C8-4DBF-A8DA-8368A88E112D}" dt="2020-03-10T07:08:53.419" v="138"/>
          <ac:grpSpMkLst>
            <pc:docMk/>
            <pc:sldMk cId="2542708503" sldId="336"/>
            <ac:grpSpMk id="79" creationId="{AA8B607B-1742-4086-A2A7-54D23BAB7063}"/>
          </ac:grpSpMkLst>
        </pc:grpChg>
        <pc:grpChg chg="add">
          <ac:chgData name="雄斗 増本" userId="c33bc751-cd93-45c0-ad15-94131cb6fb34" providerId="ADAL" clId="{D4E7D8ED-95C8-4DBF-A8DA-8368A88E112D}" dt="2020-03-10T07:08:53.419" v="138"/>
          <ac:grpSpMkLst>
            <pc:docMk/>
            <pc:sldMk cId="2542708503" sldId="336"/>
            <ac:grpSpMk id="86" creationId="{53E776EE-A9AE-4DEE-A65C-BDFA46B9BC07}"/>
          </ac:grpSpMkLst>
        </pc:grpChg>
        <pc:grpChg chg="add">
          <ac:chgData name="雄斗 増本" userId="c33bc751-cd93-45c0-ad15-94131cb6fb34" providerId="ADAL" clId="{D4E7D8ED-95C8-4DBF-A8DA-8368A88E112D}" dt="2020-03-10T07:08:53.419" v="138"/>
          <ac:grpSpMkLst>
            <pc:docMk/>
            <pc:sldMk cId="2542708503" sldId="336"/>
            <ac:grpSpMk id="102" creationId="{FC32DF95-A458-481D-9CDC-6C015E27EBAB}"/>
          </ac:grpSpMkLst>
        </pc:grpChg>
        <pc:grpChg chg="add">
          <ac:chgData name="雄斗 増本" userId="c33bc751-cd93-45c0-ad15-94131cb6fb34" providerId="ADAL" clId="{D4E7D8ED-95C8-4DBF-A8DA-8368A88E112D}" dt="2020-03-10T07:08:53.419" v="138"/>
          <ac:grpSpMkLst>
            <pc:docMk/>
            <pc:sldMk cId="2542708503" sldId="336"/>
            <ac:grpSpMk id="109" creationId="{28573BB8-6BE0-4F33-8EB1-00D4A240120C}"/>
          </ac:grpSpMkLst>
        </pc:grpChg>
        <pc:grpChg chg="add">
          <ac:chgData name="雄斗 増本" userId="c33bc751-cd93-45c0-ad15-94131cb6fb34" providerId="ADAL" clId="{D4E7D8ED-95C8-4DBF-A8DA-8368A88E112D}" dt="2020-03-10T07:08:53.419" v="138"/>
          <ac:grpSpMkLst>
            <pc:docMk/>
            <pc:sldMk cId="2542708503" sldId="336"/>
            <ac:grpSpMk id="115" creationId="{D184DAFC-1884-47E0-AA82-32D18805A1CD}"/>
          </ac:grpSpMkLst>
        </pc:grpChg>
        <pc:grpChg chg="add">
          <ac:chgData name="雄斗 増本" userId="c33bc751-cd93-45c0-ad15-94131cb6fb34" providerId="ADAL" clId="{D4E7D8ED-95C8-4DBF-A8DA-8368A88E112D}" dt="2020-03-10T07:08:53.419" v="138"/>
          <ac:grpSpMkLst>
            <pc:docMk/>
            <pc:sldMk cId="2542708503" sldId="336"/>
            <ac:grpSpMk id="121" creationId="{91D55CA8-DE97-42A5-BC44-705E7229AC38}"/>
          </ac:grpSpMkLst>
        </pc:grpChg>
        <pc:picChg chg="add">
          <ac:chgData name="雄斗 増本" userId="c33bc751-cd93-45c0-ad15-94131cb6fb34" providerId="ADAL" clId="{D4E7D8ED-95C8-4DBF-A8DA-8368A88E112D}" dt="2020-03-10T07:08:53.419" v="138"/>
          <ac:picMkLst>
            <pc:docMk/>
            <pc:sldMk cId="2542708503" sldId="336"/>
            <ac:picMk id="70" creationId="{82A31AE5-2E14-4C13-802C-ABF711C5C140}"/>
          </ac:picMkLst>
        </pc:picChg>
      </pc:sldChg>
      <pc:sldChg chg="addSp delSp add">
        <pc:chgData name="雄斗 増本" userId="c33bc751-cd93-45c0-ad15-94131cb6fb34" providerId="ADAL" clId="{D4E7D8ED-95C8-4DBF-A8DA-8368A88E112D}" dt="2020-03-10T07:12:20.185" v="169"/>
        <pc:sldMkLst>
          <pc:docMk/>
          <pc:sldMk cId="3385947823" sldId="337"/>
        </pc:sldMkLst>
        <pc:spChg chg="del">
          <ac:chgData name="雄斗 増本" userId="c33bc751-cd93-45c0-ad15-94131cb6fb34" providerId="ADAL" clId="{D4E7D8ED-95C8-4DBF-A8DA-8368A88E112D}" dt="2020-03-10T07:12:20.014" v="168" actId="478"/>
          <ac:spMkLst>
            <pc:docMk/>
            <pc:sldMk cId="3385947823" sldId="337"/>
            <ac:spMk id="5" creationId="{DABB6E02-8AB8-4AE3-BBFA-2163EF13B388}"/>
          </ac:spMkLst>
        </pc:spChg>
        <pc:spChg chg="add">
          <ac:chgData name="雄斗 増本" userId="c33bc751-cd93-45c0-ad15-94131cb6fb34" providerId="ADAL" clId="{D4E7D8ED-95C8-4DBF-A8DA-8368A88E112D}" dt="2020-03-10T07:09:08.193" v="139"/>
          <ac:spMkLst>
            <pc:docMk/>
            <pc:sldMk cId="3385947823" sldId="337"/>
            <ac:spMk id="7" creationId="{52D70F72-5681-4F82-9114-8A24DA660F81}"/>
          </ac:spMkLst>
        </pc:spChg>
        <pc:spChg chg="add">
          <ac:chgData name="雄斗 増本" userId="c33bc751-cd93-45c0-ad15-94131cb6fb34" providerId="ADAL" clId="{D4E7D8ED-95C8-4DBF-A8DA-8368A88E112D}" dt="2020-03-10T07:09:08.193" v="139"/>
          <ac:spMkLst>
            <pc:docMk/>
            <pc:sldMk cId="3385947823" sldId="337"/>
            <ac:spMk id="8" creationId="{CF717EE3-0296-4865-8C9F-A6C165552457}"/>
          </ac:spMkLst>
        </pc:spChg>
        <pc:spChg chg="add">
          <ac:chgData name="雄斗 増本" userId="c33bc751-cd93-45c0-ad15-94131cb6fb34" providerId="ADAL" clId="{D4E7D8ED-95C8-4DBF-A8DA-8368A88E112D}" dt="2020-03-10T07:09:08.193" v="139"/>
          <ac:spMkLst>
            <pc:docMk/>
            <pc:sldMk cId="3385947823" sldId="337"/>
            <ac:spMk id="9" creationId="{6FD566B0-7AA8-417C-943A-34B105DE84DB}"/>
          </ac:spMkLst>
        </pc:spChg>
        <pc:spChg chg="add">
          <ac:chgData name="雄斗 増本" userId="c33bc751-cd93-45c0-ad15-94131cb6fb34" providerId="ADAL" clId="{D4E7D8ED-95C8-4DBF-A8DA-8368A88E112D}" dt="2020-03-10T07:09:08.193" v="139"/>
          <ac:spMkLst>
            <pc:docMk/>
            <pc:sldMk cId="3385947823" sldId="337"/>
            <ac:spMk id="10" creationId="{EB72A8D8-403A-428E-88D5-0B3E48DD4A96}"/>
          </ac:spMkLst>
        </pc:spChg>
        <pc:spChg chg="add">
          <ac:chgData name="雄斗 増本" userId="c33bc751-cd93-45c0-ad15-94131cb6fb34" providerId="ADAL" clId="{D4E7D8ED-95C8-4DBF-A8DA-8368A88E112D}" dt="2020-03-10T07:09:08.193" v="139"/>
          <ac:spMkLst>
            <pc:docMk/>
            <pc:sldMk cId="3385947823" sldId="337"/>
            <ac:spMk id="13" creationId="{0CE12F2F-0CE8-4310-8EAD-C933E83502ED}"/>
          </ac:spMkLst>
        </pc:spChg>
        <pc:spChg chg="add">
          <ac:chgData name="雄斗 増本" userId="c33bc751-cd93-45c0-ad15-94131cb6fb34" providerId="ADAL" clId="{D4E7D8ED-95C8-4DBF-A8DA-8368A88E112D}" dt="2020-03-10T07:09:08.193" v="139"/>
          <ac:spMkLst>
            <pc:docMk/>
            <pc:sldMk cId="3385947823" sldId="337"/>
            <ac:spMk id="14" creationId="{B1B33D7F-D4CF-4398-9D5C-79E0BE415915}"/>
          </ac:spMkLst>
        </pc:spChg>
        <pc:spChg chg="add">
          <ac:chgData name="雄斗 増本" userId="c33bc751-cd93-45c0-ad15-94131cb6fb34" providerId="ADAL" clId="{D4E7D8ED-95C8-4DBF-A8DA-8368A88E112D}" dt="2020-03-10T07:09:08.193" v="139"/>
          <ac:spMkLst>
            <pc:docMk/>
            <pc:sldMk cId="3385947823" sldId="337"/>
            <ac:spMk id="15" creationId="{1C359A51-209F-4E9E-B2B2-C125F793281D}"/>
          </ac:spMkLst>
        </pc:spChg>
        <pc:spChg chg="add">
          <ac:chgData name="雄斗 増本" userId="c33bc751-cd93-45c0-ad15-94131cb6fb34" providerId="ADAL" clId="{D4E7D8ED-95C8-4DBF-A8DA-8368A88E112D}" dt="2020-03-10T07:09:08.193" v="139"/>
          <ac:spMkLst>
            <pc:docMk/>
            <pc:sldMk cId="3385947823" sldId="337"/>
            <ac:spMk id="16" creationId="{C5C4019C-104F-4865-8EBD-472DEEC2B8B5}"/>
          </ac:spMkLst>
        </pc:spChg>
        <pc:spChg chg="add">
          <ac:chgData name="雄斗 増本" userId="c33bc751-cd93-45c0-ad15-94131cb6fb34" providerId="ADAL" clId="{D4E7D8ED-95C8-4DBF-A8DA-8368A88E112D}" dt="2020-03-10T07:09:08.193" v="139"/>
          <ac:spMkLst>
            <pc:docMk/>
            <pc:sldMk cId="3385947823" sldId="337"/>
            <ac:spMk id="17" creationId="{FBA1E0F8-24EB-4811-878C-B5B97DAF58A4}"/>
          </ac:spMkLst>
        </pc:spChg>
        <pc:spChg chg="add">
          <ac:chgData name="雄斗 増本" userId="c33bc751-cd93-45c0-ad15-94131cb6fb34" providerId="ADAL" clId="{D4E7D8ED-95C8-4DBF-A8DA-8368A88E112D}" dt="2020-03-10T07:09:08.193" v="139"/>
          <ac:spMkLst>
            <pc:docMk/>
            <pc:sldMk cId="3385947823" sldId="337"/>
            <ac:spMk id="18" creationId="{8C7A3F39-29C0-4A53-822A-75E73D1F76EE}"/>
          </ac:spMkLst>
        </pc:spChg>
        <pc:spChg chg="add">
          <ac:chgData name="雄斗 増本" userId="c33bc751-cd93-45c0-ad15-94131cb6fb34" providerId="ADAL" clId="{D4E7D8ED-95C8-4DBF-A8DA-8368A88E112D}" dt="2020-03-10T07:09:08.193" v="139"/>
          <ac:spMkLst>
            <pc:docMk/>
            <pc:sldMk cId="3385947823" sldId="337"/>
            <ac:spMk id="19" creationId="{31E3CC41-6DF1-46C0-BBCC-D1B64603B2D2}"/>
          </ac:spMkLst>
        </pc:spChg>
        <pc:spChg chg="add">
          <ac:chgData name="雄斗 増本" userId="c33bc751-cd93-45c0-ad15-94131cb6fb34" providerId="ADAL" clId="{D4E7D8ED-95C8-4DBF-A8DA-8368A88E112D}" dt="2020-03-10T07:09:08.193" v="139"/>
          <ac:spMkLst>
            <pc:docMk/>
            <pc:sldMk cId="3385947823" sldId="337"/>
            <ac:spMk id="20" creationId="{DD1F3F90-B17C-45DC-93EC-BB58063D3180}"/>
          </ac:spMkLst>
        </pc:spChg>
        <pc:spChg chg="add">
          <ac:chgData name="雄斗 増本" userId="c33bc751-cd93-45c0-ad15-94131cb6fb34" providerId="ADAL" clId="{D4E7D8ED-95C8-4DBF-A8DA-8368A88E112D}" dt="2020-03-10T07:09:08.193" v="139"/>
          <ac:spMkLst>
            <pc:docMk/>
            <pc:sldMk cId="3385947823" sldId="337"/>
            <ac:spMk id="21" creationId="{ADB486E4-82C3-4F60-B258-F911D5900136}"/>
          </ac:spMkLst>
        </pc:spChg>
        <pc:spChg chg="add">
          <ac:chgData name="雄斗 増本" userId="c33bc751-cd93-45c0-ad15-94131cb6fb34" providerId="ADAL" clId="{D4E7D8ED-95C8-4DBF-A8DA-8368A88E112D}" dt="2020-03-10T07:09:08.193" v="139"/>
          <ac:spMkLst>
            <pc:docMk/>
            <pc:sldMk cId="3385947823" sldId="337"/>
            <ac:spMk id="22" creationId="{C32476C9-780B-4CF0-9D5F-5F35BB660ACB}"/>
          </ac:spMkLst>
        </pc:spChg>
        <pc:spChg chg="add">
          <ac:chgData name="雄斗 増本" userId="c33bc751-cd93-45c0-ad15-94131cb6fb34" providerId="ADAL" clId="{D4E7D8ED-95C8-4DBF-A8DA-8368A88E112D}" dt="2020-03-10T07:09:08.193" v="139"/>
          <ac:spMkLst>
            <pc:docMk/>
            <pc:sldMk cId="3385947823" sldId="337"/>
            <ac:spMk id="23" creationId="{C4ABBA2E-4DF2-4D70-AC90-0EEBD0448BA9}"/>
          </ac:spMkLst>
        </pc:spChg>
        <pc:spChg chg="add">
          <ac:chgData name="雄斗 増本" userId="c33bc751-cd93-45c0-ad15-94131cb6fb34" providerId="ADAL" clId="{D4E7D8ED-95C8-4DBF-A8DA-8368A88E112D}" dt="2020-03-10T07:09:08.193" v="139"/>
          <ac:spMkLst>
            <pc:docMk/>
            <pc:sldMk cId="3385947823" sldId="337"/>
            <ac:spMk id="24" creationId="{649050E8-EB6D-4E05-9958-6BA2B84ACBB4}"/>
          </ac:spMkLst>
        </pc:spChg>
        <pc:spChg chg="add">
          <ac:chgData name="雄斗 増本" userId="c33bc751-cd93-45c0-ad15-94131cb6fb34" providerId="ADAL" clId="{D4E7D8ED-95C8-4DBF-A8DA-8368A88E112D}" dt="2020-03-10T07:09:08.193" v="139"/>
          <ac:spMkLst>
            <pc:docMk/>
            <pc:sldMk cId="3385947823" sldId="337"/>
            <ac:spMk id="25" creationId="{C08D854A-7E37-4D55-AAEE-462E50B1B8B7}"/>
          </ac:spMkLst>
        </pc:spChg>
        <pc:spChg chg="add">
          <ac:chgData name="雄斗 増本" userId="c33bc751-cd93-45c0-ad15-94131cb6fb34" providerId="ADAL" clId="{D4E7D8ED-95C8-4DBF-A8DA-8368A88E112D}" dt="2020-03-10T07:09:08.193" v="139"/>
          <ac:spMkLst>
            <pc:docMk/>
            <pc:sldMk cId="3385947823" sldId="337"/>
            <ac:spMk id="27" creationId="{F5968238-292D-4EC8-B069-88A45474A8A8}"/>
          </ac:spMkLst>
        </pc:spChg>
        <pc:spChg chg="add">
          <ac:chgData name="雄斗 増本" userId="c33bc751-cd93-45c0-ad15-94131cb6fb34" providerId="ADAL" clId="{D4E7D8ED-95C8-4DBF-A8DA-8368A88E112D}" dt="2020-03-10T07:09:08.193" v="139"/>
          <ac:spMkLst>
            <pc:docMk/>
            <pc:sldMk cId="3385947823" sldId="337"/>
            <ac:spMk id="28" creationId="{F6431E07-37B5-4933-BE81-6B584BB1F411}"/>
          </ac:spMkLst>
        </pc:spChg>
        <pc:spChg chg="add">
          <ac:chgData name="雄斗 増本" userId="c33bc751-cd93-45c0-ad15-94131cb6fb34" providerId="ADAL" clId="{D4E7D8ED-95C8-4DBF-A8DA-8368A88E112D}" dt="2020-03-10T07:09:08.193" v="139"/>
          <ac:spMkLst>
            <pc:docMk/>
            <pc:sldMk cId="3385947823" sldId="337"/>
            <ac:spMk id="29" creationId="{F6E7D61C-3037-4890-86C3-C62CF82259DB}"/>
          </ac:spMkLst>
        </pc:spChg>
        <pc:spChg chg="add">
          <ac:chgData name="雄斗 増本" userId="c33bc751-cd93-45c0-ad15-94131cb6fb34" providerId="ADAL" clId="{D4E7D8ED-95C8-4DBF-A8DA-8368A88E112D}" dt="2020-03-10T07:09:08.193" v="139"/>
          <ac:spMkLst>
            <pc:docMk/>
            <pc:sldMk cId="3385947823" sldId="337"/>
            <ac:spMk id="30" creationId="{1941AD85-0C58-481C-8107-03CCB6005FEE}"/>
          </ac:spMkLst>
        </pc:spChg>
        <pc:spChg chg="add">
          <ac:chgData name="雄斗 増本" userId="c33bc751-cd93-45c0-ad15-94131cb6fb34" providerId="ADAL" clId="{D4E7D8ED-95C8-4DBF-A8DA-8368A88E112D}" dt="2020-03-10T07:09:08.193" v="139"/>
          <ac:spMkLst>
            <pc:docMk/>
            <pc:sldMk cId="3385947823" sldId="337"/>
            <ac:spMk id="31" creationId="{E7E7602A-CB5A-4D26-840B-A706871F2DB3}"/>
          </ac:spMkLst>
        </pc:spChg>
        <pc:spChg chg="add">
          <ac:chgData name="雄斗 増本" userId="c33bc751-cd93-45c0-ad15-94131cb6fb34" providerId="ADAL" clId="{D4E7D8ED-95C8-4DBF-A8DA-8368A88E112D}" dt="2020-03-10T07:09:08.193" v="139"/>
          <ac:spMkLst>
            <pc:docMk/>
            <pc:sldMk cId="3385947823" sldId="337"/>
            <ac:spMk id="32" creationId="{645BC1B2-3A57-4A31-9900-70AF44B0F784}"/>
          </ac:spMkLst>
        </pc:spChg>
        <pc:spChg chg="add">
          <ac:chgData name="雄斗 増本" userId="c33bc751-cd93-45c0-ad15-94131cb6fb34" providerId="ADAL" clId="{D4E7D8ED-95C8-4DBF-A8DA-8368A88E112D}" dt="2020-03-10T07:09:08.193" v="139"/>
          <ac:spMkLst>
            <pc:docMk/>
            <pc:sldMk cId="3385947823" sldId="337"/>
            <ac:spMk id="33" creationId="{1A6CD301-3FA0-4744-86BE-ED94E9F8328F}"/>
          </ac:spMkLst>
        </pc:spChg>
        <pc:spChg chg="add">
          <ac:chgData name="雄斗 増本" userId="c33bc751-cd93-45c0-ad15-94131cb6fb34" providerId="ADAL" clId="{D4E7D8ED-95C8-4DBF-A8DA-8368A88E112D}" dt="2020-03-10T07:09:08.193" v="139"/>
          <ac:spMkLst>
            <pc:docMk/>
            <pc:sldMk cId="3385947823" sldId="337"/>
            <ac:spMk id="34" creationId="{63EA14E1-7ACA-4F35-A860-BFFB3DB706E7}"/>
          </ac:spMkLst>
        </pc:spChg>
        <pc:spChg chg="add">
          <ac:chgData name="雄斗 増本" userId="c33bc751-cd93-45c0-ad15-94131cb6fb34" providerId="ADAL" clId="{D4E7D8ED-95C8-4DBF-A8DA-8368A88E112D}" dt="2020-03-10T07:12:20.185" v="169"/>
          <ac:spMkLst>
            <pc:docMk/>
            <pc:sldMk cId="3385947823" sldId="337"/>
            <ac:spMk id="42" creationId="{6FB2C250-D8C0-409E-9643-DDD2356A3A31}"/>
          </ac:spMkLst>
        </pc:spChg>
        <pc:picChg chg="add">
          <ac:chgData name="雄斗 増本" userId="c33bc751-cd93-45c0-ad15-94131cb6fb34" providerId="ADAL" clId="{D4E7D8ED-95C8-4DBF-A8DA-8368A88E112D}" dt="2020-03-10T07:09:08.193" v="139"/>
          <ac:picMkLst>
            <pc:docMk/>
            <pc:sldMk cId="3385947823" sldId="337"/>
            <ac:picMk id="6" creationId="{6FA395AE-8D2A-4020-9C48-E365D30BE61F}"/>
          </ac:picMkLst>
        </pc:picChg>
        <pc:cxnChg chg="add">
          <ac:chgData name="雄斗 増本" userId="c33bc751-cd93-45c0-ad15-94131cb6fb34" providerId="ADAL" clId="{D4E7D8ED-95C8-4DBF-A8DA-8368A88E112D}" dt="2020-03-10T07:09:08.193" v="139"/>
          <ac:cxnSpMkLst>
            <pc:docMk/>
            <pc:sldMk cId="3385947823" sldId="337"/>
            <ac:cxnSpMk id="26" creationId="{E8403EFB-CA4A-448A-842F-EA736A1719A7}"/>
          </ac:cxnSpMkLst>
        </pc:cxnChg>
        <pc:cxnChg chg="add">
          <ac:chgData name="雄斗 増本" userId="c33bc751-cd93-45c0-ad15-94131cb6fb34" providerId="ADAL" clId="{D4E7D8ED-95C8-4DBF-A8DA-8368A88E112D}" dt="2020-03-10T07:09:08.193" v="139"/>
          <ac:cxnSpMkLst>
            <pc:docMk/>
            <pc:sldMk cId="3385947823" sldId="337"/>
            <ac:cxnSpMk id="35" creationId="{C56C39E9-88D6-4A0B-B6F3-396F357A5381}"/>
          </ac:cxnSpMkLst>
        </pc:cxnChg>
        <pc:cxnChg chg="add">
          <ac:chgData name="雄斗 増本" userId="c33bc751-cd93-45c0-ad15-94131cb6fb34" providerId="ADAL" clId="{D4E7D8ED-95C8-4DBF-A8DA-8368A88E112D}" dt="2020-03-10T07:09:08.193" v="139"/>
          <ac:cxnSpMkLst>
            <pc:docMk/>
            <pc:sldMk cId="3385947823" sldId="337"/>
            <ac:cxnSpMk id="36" creationId="{947248EB-5B40-4290-A3F1-306B44C9B02F}"/>
          </ac:cxnSpMkLst>
        </pc:cxnChg>
        <pc:cxnChg chg="add">
          <ac:chgData name="雄斗 増本" userId="c33bc751-cd93-45c0-ad15-94131cb6fb34" providerId="ADAL" clId="{D4E7D8ED-95C8-4DBF-A8DA-8368A88E112D}" dt="2020-03-10T07:09:08.193" v="139"/>
          <ac:cxnSpMkLst>
            <pc:docMk/>
            <pc:sldMk cId="3385947823" sldId="337"/>
            <ac:cxnSpMk id="37" creationId="{8009F022-80F1-475C-9DDF-64BC6408132E}"/>
          </ac:cxnSpMkLst>
        </pc:cxnChg>
        <pc:cxnChg chg="add">
          <ac:chgData name="雄斗 増本" userId="c33bc751-cd93-45c0-ad15-94131cb6fb34" providerId="ADAL" clId="{D4E7D8ED-95C8-4DBF-A8DA-8368A88E112D}" dt="2020-03-10T07:09:08.193" v="139"/>
          <ac:cxnSpMkLst>
            <pc:docMk/>
            <pc:sldMk cId="3385947823" sldId="337"/>
            <ac:cxnSpMk id="38" creationId="{BBF69723-B89F-49F6-8A3D-7F5289D0F4EA}"/>
          </ac:cxnSpMkLst>
        </pc:cxnChg>
        <pc:cxnChg chg="add">
          <ac:chgData name="雄斗 増本" userId="c33bc751-cd93-45c0-ad15-94131cb6fb34" providerId="ADAL" clId="{D4E7D8ED-95C8-4DBF-A8DA-8368A88E112D}" dt="2020-03-10T07:09:08.193" v="139"/>
          <ac:cxnSpMkLst>
            <pc:docMk/>
            <pc:sldMk cId="3385947823" sldId="337"/>
            <ac:cxnSpMk id="39" creationId="{C4F10D5B-9B24-4EFD-816F-136031E91A04}"/>
          </ac:cxnSpMkLst>
        </pc:cxnChg>
        <pc:cxnChg chg="add">
          <ac:chgData name="雄斗 増本" userId="c33bc751-cd93-45c0-ad15-94131cb6fb34" providerId="ADAL" clId="{D4E7D8ED-95C8-4DBF-A8DA-8368A88E112D}" dt="2020-03-10T07:09:08.193" v="139"/>
          <ac:cxnSpMkLst>
            <pc:docMk/>
            <pc:sldMk cId="3385947823" sldId="337"/>
            <ac:cxnSpMk id="40" creationId="{88C9A8EF-E3D7-41EC-B977-F245BDC6877E}"/>
          </ac:cxnSpMkLst>
        </pc:cxnChg>
        <pc:cxnChg chg="add">
          <ac:chgData name="雄斗 増本" userId="c33bc751-cd93-45c0-ad15-94131cb6fb34" providerId="ADAL" clId="{D4E7D8ED-95C8-4DBF-A8DA-8368A88E112D}" dt="2020-03-10T07:09:08.193" v="139"/>
          <ac:cxnSpMkLst>
            <pc:docMk/>
            <pc:sldMk cId="3385947823" sldId="337"/>
            <ac:cxnSpMk id="41" creationId="{C32FE671-3D7B-4394-87EF-6287A72CE0DD}"/>
          </ac:cxnSpMkLst>
        </pc:cxnChg>
      </pc:sldChg>
      <pc:sldChg chg="addSp delSp modSp add">
        <pc:chgData name="雄斗 増本" userId="c33bc751-cd93-45c0-ad15-94131cb6fb34" providerId="ADAL" clId="{D4E7D8ED-95C8-4DBF-A8DA-8368A88E112D}" dt="2020-03-10T07:12:23.081" v="171"/>
        <pc:sldMkLst>
          <pc:docMk/>
          <pc:sldMk cId="4057820189" sldId="338"/>
        </pc:sldMkLst>
        <pc:spChg chg="del">
          <ac:chgData name="雄斗 増本" userId="c33bc751-cd93-45c0-ad15-94131cb6fb34" providerId="ADAL" clId="{D4E7D8ED-95C8-4DBF-A8DA-8368A88E112D}" dt="2020-03-10T07:12:22.909" v="170" actId="478"/>
          <ac:spMkLst>
            <pc:docMk/>
            <pc:sldMk cId="4057820189" sldId="338"/>
            <ac:spMk id="5" creationId="{DABB6E02-8AB8-4AE3-BBFA-2163EF13B388}"/>
          </ac:spMkLst>
        </pc:spChg>
        <pc:spChg chg="del">
          <ac:chgData name="雄斗 増本" userId="c33bc751-cd93-45c0-ad15-94131cb6fb34" providerId="ADAL" clId="{D4E7D8ED-95C8-4DBF-A8DA-8368A88E112D}" dt="2020-03-10T07:09:26.129" v="141" actId="478"/>
          <ac:spMkLst>
            <pc:docMk/>
            <pc:sldMk cId="4057820189" sldId="338"/>
            <ac:spMk id="7" creationId="{52D70F72-5681-4F82-9114-8A24DA660F81}"/>
          </ac:spMkLst>
        </pc:spChg>
        <pc:spChg chg="del">
          <ac:chgData name="雄斗 増本" userId="c33bc751-cd93-45c0-ad15-94131cb6fb34" providerId="ADAL" clId="{D4E7D8ED-95C8-4DBF-A8DA-8368A88E112D}" dt="2020-03-10T07:09:26.129" v="141" actId="478"/>
          <ac:spMkLst>
            <pc:docMk/>
            <pc:sldMk cId="4057820189" sldId="338"/>
            <ac:spMk id="8" creationId="{CF717EE3-0296-4865-8C9F-A6C165552457}"/>
          </ac:spMkLst>
        </pc:spChg>
        <pc:spChg chg="del">
          <ac:chgData name="雄斗 増本" userId="c33bc751-cd93-45c0-ad15-94131cb6fb34" providerId="ADAL" clId="{D4E7D8ED-95C8-4DBF-A8DA-8368A88E112D}" dt="2020-03-10T07:09:26.129" v="141" actId="478"/>
          <ac:spMkLst>
            <pc:docMk/>
            <pc:sldMk cId="4057820189" sldId="338"/>
            <ac:spMk id="9" creationId="{6FD566B0-7AA8-417C-943A-34B105DE84DB}"/>
          </ac:spMkLst>
        </pc:spChg>
        <pc:spChg chg="del">
          <ac:chgData name="雄斗 増本" userId="c33bc751-cd93-45c0-ad15-94131cb6fb34" providerId="ADAL" clId="{D4E7D8ED-95C8-4DBF-A8DA-8368A88E112D}" dt="2020-03-10T07:09:26.129" v="141" actId="478"/>
          <ac:spMkLst>
            <pc:docMk/>
            <pc:sldMk cId="4057820189" sldId="338"/>
            <ac:spMk id="10" creationId="{EB72A8D8-403A-428E-88D5-0B3E48DD4A96}"/>
          </ac:spMkLst>
        </pc:spChg>
        <pc:spChg chg="del">
          <ac:chgData name="雄斗 増本" userId="c33bc751-cd93-45c0-ad15-94131cb6fb34" providerId="ADAL" clId="{D4E7D8ED-95C8-4DBF-A8DA-8368A88E112D}" dt="2020-03-10T07:09:26.129" v="141" actId="478"/>
          <ac:spMkLst>
            <pc:docMk/>
            <pc:sldMk cId="4057820189" sldId="338"/>
            <ac:spMk id="13" creationId="{0CE12F2F-0CE8-4310-8EAD-C933E83502ED}"/>
          </ac:spMkLst>
        </pc:spChg>
        <pc:spChg chg="del">
          <ac:chgData name="雄斗 増本" userId="c33bc751-cd93-45c0-ad15-94131cb6fb34" providerId="ADAL" clId="{D4E7D8ED-95C8-4DBF-A8DA-8368A88E112D}" dt="2020-03-10T07:09:26.129" v="141" actId="478"/>
          <ac:spMkLst>
            <pc:docMk/>
            <pc:sldMk cId="4057820189" sldId="338"/>
            <ac:spMk id="14" creationId="{B1B33D7F-D4CF-4398-9D5C-79E0BE415915}"/>
          </ac:spMkLst>
        </pc:spChg>
        <pc:spChg chg="del">
          <ac:chgData name="雄斗 増本" userId="c33bc751-cd93-45c0-ad15-94131cb6fb34" providerId="ADAL" clId="{D4E7D8ED-95C8-4DBF-A8DA-8368A88E112D}" dt="2020-03-10T07:09:26.129" v="141" actId="478"/>
          <ac:spMkLst>
            <pc:docMk/>
            <pc:sldMk cId="4057820189" sldId="338"/>
            <ac:spMk id="15" creationId="{1C359A51-209F-4E9E-B2B2-C125F793281D}"/>
          </ac:spMkLst>
        </pc:spChg>
        <pc:spChg chg="del">
          <ac:chgData name="雄斗 増本" userId="c33bc751-cd93-45c0-ad15-94131cb6fb34" providerId="ADAL" clId="{D4E7D8ED-95C8-4DBF-A8DA-8368A88E112D}" dt="2020-03-10T07:09:26.129" v="141" actId="478"/>
          <ac:spMkLst>
            <pc:docMk/>
            <pc:sldMk cId="4057820189" sldId="338"/>
            <ac:spMk id="16" creationId="{C5C4019C-104F-4865-8EBD-472DEEC2B8B5}"/>
          </ac:spMkLst>
        </pc:spChg>
        <pc:spChg chg="del">
          <ac:chgData name="雄斗 増本" userId="c33bc751-cd93-45c0-ad15-94131cb6fb34" providerId="ADAL" clId="{D4E7D8ED-95C8-4DBF-A8DA-8368A88E112D}" dt="2020-03-10T07:09:26.129" v="141" actId="478"/>
          <ac:spMkLst>
            <pc:docMk/>
            <pc:sldMk cId="4057820189" sldId="338"/>
            <ac:spMk id="17" creationId="{FBA1E0F8-24EB-4811-878C-B5B97DAF58A4}"/>
          </ac:spMkLst>
        </pc:spChg>
        <pc:spChg chg="del">
          <ac:chgData name="雄斗 増本" userId="c33bc751-cd93-45c0-ad15-94131cb6fb34" providerId="ADAL" clId="{D4E7D8ED-95C8-4DBF-A8DA-8368A88E112D}" dt="2020-03-10T07:09:26.129" v="141" actId="478"/>
          <ac:spMkLst>
            <pc:docMk/>
            <pc:sldMk cId="4057820189" sldId="338"/>
            <ac:spMk id="18" creationId="{8C7A3F39-29C0-4A53-822A-75E73D1F76EE}"/>
          </ac:spMkLst>
        </pc:spChg>
        <pc:spChg chg="del">
          <ac:chgData name="雄斗 増本" userId="c33bc751-cd93-45c0-ad15-94131cb6fb34" providerId="ADAL" clId="{D4E7D8ED-95C8-4DBF-A8DA-8368A88E112D}" dt="2020-03-10T07:09:26.129" v="141" actId="478"/>
          <ac:spMkLst>
            <pc:docMk/>
            <pc:sldMk cId="4057820189" sldId="338"/>
            <ac:spMk id="19" creationId="{31E3CC41-6DF1-46C0-BBCC-D1B64603B2D2}"/>
          </ac:spMkLst>
        </pc:spChg>
        <pc:spChg chg="del">
          <ac:chgData name="雄斗 増本" userId="c33bc751-cd93-45c0-ad15-94131cb6fb34" providerId="ADAL" clId="{D4E7D8ED-95C8-4DBF-A8DA-8368A88E112D}" dt="2020-03-10T07:09:26.129" v="141" actId="478"/>
          <ac:spMkLst>
            <pc:docMk/>
            <pc:sldMk cId="4057820189" sldId="338"/>
            <ac:spMk id="20" creationId="{DD1F3F90-B17C-45DC-93EC-BB58063D3180}"/>
          </ac:spMkLst>
        </pc:spChg>
        <pc:spChg chg="del">
          <ac:chgData name="雄斗 増本" userId="c33bc751-cd93-45c0-ad15-94131cb6fb34" providerId="ADAL" clId="{D4E7D8ED-95C8-4DBF-A8DA-8368A88E112D}" dt="2020-03-10T07:09:26.129" v="141" actId="478"/>
          <ac:spMkLst>
            <pc:docMk/>
            <pc:sldMk cId="4057820189" sldId="338"/>
            <ac:spMk id="21" creationId="{ADB486E4-82C3-4F60-B258-F911D5900136}"/>
          </ac:spMkLst>
        </pc:spChg>
        <pc:spChg chg="del">
          <ac:chgData name="雄斗 増本" userId="c33bc751-cd93-45c0-ad15-94131cb6fb34" providerId="ADAL" clId="{D4E7D8ED-95C8-4DBF-A8DA-8368A88E112D}" dt="2020-03-10T07:09:26.129" v="141" actId="478"/>
          <ac:spMkLst>
            <pc:docMk/>
            <pc:sldMk cId="4057820189" sldId="338"/>
            <ac:spMk id="22" creationId="{C32476C9-780B-4CF0-9D5F-5F35BB660ACB}"/>
          </ac:spMkLst>
        </pc:spChg>
        <pc:spChg chg="del">
          <ac:chgData name="雄斗 増本" userId="c33bc751-cd93-45c0-ad15-94131cb6fb34" providerId="ADAL" clId="{D4E7D8ED-95C8-4DBF-A8DA-8368A88E112D}" dt="2020-03-10T07:09:26.129" v="141" actId="478"/>
          <ac:spMkLst>
            <pc:docMk/>
            <pc:sldMk cId="4057820189" sldId="338"/>
            <ac:spMk id="23" creationId="{C4ABBA2E-4DF2-4D70-AC90-0EEBD0448BA9}"/>
          </ac:spMkLst>
        </pc:spChg>
        <pc:spChg chg="del">
          <ac:chgData name="雄斗 増本" userId="c33bc751-cd93-45c0-ad15-94131cb6fb34" providerId="ADAL" clId="{D4E7D8ED-95C8-4DBF-A8DA-8368A88E112D}" dt="2020-03-10T07:09:26.129" v="141" actId="478"/>
          <ac:spMkLst>
            <pc:docMk/>
            <pc:sldMk cId="4057820189" sldId="338"/>
            <ac:spMk id="24" creationId="{649050E8-EB6D-4E05-9958-6BA2B84ACBB4}"/>
          </ac:spMkLst>
        </pc:spChg>
        <pc:spChg chg="del">
          <ac:chgData name="雄斗 増本" userId="c33bc751-cd93-45c0-ad15-94131cb6fb34" providerId="ADAL" clId="{D4E7D8ED-95C8-4DBF-A8DA-8368A88E112D}" dt="2020-03-10T07:09:26.129" v="141" actId="478"/>
          <ac:spMkLst>
            <pc:docMk/>
            <pc:sldMk cId="4057820189" sldId="338"/>
            <ac:spMk id="25" creationId="{C08D854A-7E37-4D55-AAEE-462E50B1B8B7}"/>
          </ac:spMkLst>
        </pc:spChg>
        <pc:spChg chg="del">
          <ac:chgData name="雄斗 増本" userId="c33bc751-cd93-45c0-ad15-94131cb6fb34" providerId="ADAL" clId="{D4E7D8ED-95C8-4DBF-A8DA-8368A88E112D}" dt="2020-03-10T07:09:26.129" v="141" actId="478"/>
          <ac:spMkLst>
            <pc:docMk/>
            <pc:sldMk cId="4057820189" sldId="338"/>
            <ac:spMk id="27" creationId="{F5968238-292D-4EC8-B069-88A45474A8A8}"/>
          </ac:spMkLst>
        </pc:spChg>
        <pc:spChg chg="del">
          <ac:chgData name="雄斗 増本" userId="c33bc751-cd93-45c0-ad15-94131cb6fb34" providerId="ADAL" clId="{D4E7D8ED-95C8-4DBF-A8DA-8368A88E112D}" dt="2020-03-10T07:09:26.129" v="141" actId="478"/>
          <ac:spMkLst>
            <pc:docMk/>
            <pc:sldMk cId="4057820189" sldId="338"/>
            <ac:spMk id="28" creationId="{F6431E07-37B5-4933-BE81-6B584BB1F411}"/>
          </ac:spMkLst>
        </pc:spChg>
        <pc:spChg chg="del">
          <ac:chgData name="雄斗 増本" userId="c33bc751-cd93-45c0-ad15-94131cb6fb34" providerId="ADAL" clId="{D4E7D8ED-95C8-4DBF-A8DA-8368A88E112D}" dt="2020-03-10T07:09:26.129" v="141" actId="478"/>
          <ac:spMkLst>
            <pc:docMk/>
            <pc:sldMk cId="4057820189" sldId="338"/>
            <ac:spMk id="29" creationId="{F6E7D61C-3037-4890-86C3-C62CF82259DB}"/>
          </ac:spMkLst>
        </pc:spChg>
        <pc:spChg chg="del">
          <ac:chgData name="雄斗 増本" userId="c33bc751-cd93-45c0-ad15-94131cb6fb34" providerId="ADAL" clId="{D4E7D8ED-95C8-4DBF-A8DA-8368A88E112D}" dt="2020-03-10T07:09:26.129" v="141" actId="478"/>
          <ac:spMkLst>
            <pc:docMk/>
            <pc:sldMk cId="4057820189" sldId="338"/>
            <ac:spMk id="30" creationId="{1941AD85-0C58-481C-8107-03CCB6005FEE}"/>
          </ac:spMkLst>
        </pc:spChg>
        <pc:spChg chg="del">
          <ac:chgData name="雄斗 増本" userId="c33bc751-cd93-45c0-ad15-94131cb6fb34" providerId="ADAL" clId="{D4E7D8ED-95C8-4DBF-A8DA-8368A88E112D}" dt="2020-03-10T07:09:26.129" v="141" actId="478"/>
          <ac:spMkLst>
            <pc:docMk/>
            <pc:sldMk cId="4057820189" sldId="338"/>
            <ac:spMk id="31" creationId="{E7E7602A-CB5A-4D26-840B-A706871F2DB3}"/>
          </ac:spMkLst>
        </pc:spChg>
        <pc:spChg chg="del">
          <ac:chgData name="雄斗 増本" userId="c33bc751-cd93-45c0-ad15-94131cb6fb34" providerId="ADAL" clId="{D4E7D8ED-95C8-4DBF-A8DA-8368A88E112D}" dt="2020-03-10T07:09:26.129" v="141" actId="478"/>
          <ac:spMkLst>
            <pc:docMk/>
            <pc:sldMk cId="4057820189" sldId="338"/>
            <ac:spMk id="32" creationId="{645BC1B2-3A57-4A31-9900-70AF44B0F784}"/>
          </ac:spMkLst>
        </pc:spChg>
        <pc:spChg chg="del">
          <ac:chgData name="雄斗 増本" userId="c33bc751-cd93-45c0-ad15-94131cb6fb34" providerId="ADAL" clId="{D4E7D8ED-95C8-4DBF-A8DA-8368A88E112D}" dt="2020-03-10T07:09:26.129" v="141" actId="478"/>
          <ac:spMkLst>
            <pc:docMk/>
            <pc:sldMk cId="4057820189" sldId="338"/>
            <ac:spMk id="33" creationId="{1A6CD301-3FA0-4744-86BE-ED94E9F8328F}"/>
          </ac:spMkLst>
        </pc:spChg>
        <pc:spChg chg="del">
          <ac:chgData name="雄斗 増本" userId="c33bc751-cd93-45c0-ad15-94131cb6fb34" providerId="ADAL" clId="{D4E7D8ED-95C8-4DBF-A8DA-8368A88E112D}" dt="2020-03-10T07:09:26.129" v="141" actId="478"/>
          <ac:spMkLst>
            <pc:docMk/>
            <pc:sldMk cId="4057820189" sldId="338"/>
            <ac:spMk id="34" creationId="{63EA14E1-7ACA-4F35-A860-BFFB3DB706E7}"/>
          </ac:spMkLst>
        </pc:spChg>
        <pc:spChg chg="add">
          <ac:chgData name="雄斗 増本" userId="c33bc751-cd93-45c0-ad15-94131cb6fb34" providerId="ADAL" clId="{D4E7D8ED-95C8-4DBF-A8DA-8368A88E112D}" dt="2020-03-10T07:09:26.721" v="142"/>
          <ac:spMkLst>
            <pc:docMk/>
            <pc:sldMk cId="4057820189" sldId="338"/>
            <ac:spMk id="44" creationId="{D3E4B893-5CA6-416B-A5EC-8D3DFBF21EEE}"/>
          </ac:spMkLst>
        </pc:spChg>
        <pc:spChg chg="add">
          <ac:chgData name="雄斗 増本" userId="c33bc751-cd93-45c0-ad15-94131cb6fb34" providerId="ADAL" clId="{D4E7D8ED-95C8-4DBF-A8DA-8368A88E112D}" dt="2020-03-10T07:09:26.721" v="142"/>
          <ac:spMkLst>
            <pc:docMk/>
            <pc:sldMk cId="4057820189" sldId="338"/>
            <ac:spMk id="45" creationId="{6A2519EA-2AE8-4A14-B3BE-A6B6B267AC49}"/>
          </ac:spMkLst>
        </pc:spChg>
        <pc:spChg chg="add">
          <ac:chgData name="雄斗 増本" userId="c33bc751-cd93-45c0-ad15-94131cb6fb34" providerId="ADAL" clId="{D4E7D8ED-95C8-4DBF-A8DA-8368A88E112D}" dt="2020-03-10T07:09:26.721" v="142"/>
          <ac:spMkLst>
            <pc:docMk/>
            <pc:sldMk cId="4057820189" sldId="338"/>
            <ac:spMk id="46" creationId="{04576C2B-CD62-43D6-9DAB-561B1C18EF7A}"/>
          </ac:spMkLst>
        </pc:spChg>
        <pc:spChg chg="add">
          <ac:chgData name="雄斗 増本" userId="c33bc751-cd93-45c0-ad15-94131cb6fb34" providerId="ADAL" clId="{D4E7D8ED-95C8-4DBF-A8DA-8368A88E112D}" dt="2020-03-10T07:12:23.081" v="171"/>
          <ac:spMkLst>
            <pc:docMk/>
            <pc:sldMk cId="4057820189" sldId="338"/>
            <ac:spMk id="47" creationId="{1B2C024C-21B6-4A1D-8539-59345229DBDC}"/>
          </ac:spMkLst>
        </pc:spChg>
        <pc:graphicFrameChg chg="add">
          <ac:chgData name="雄斗 増本" userId="c33bc751-cd93-45c0-ad15-94131cb6fb34" providerId="ADAL" clId="{D4E7D8ED-95C8-4DBF-A8DA-8368A88E112D}" dt="2020-03-10T07:09:26.721" v="142"/>
          <ac:graphicFrameMkLst>
            <pc:docMk/>
            <pc:sldMk cId="4057820189" sldId="338"/>
            <ac:graphicFrameMk id="43" creationId="{92D710BB-C9A5-4E5C-B23C-4AD73CCA4094}"/>
          </ac:graphicFrameMkLst>
        </pc:graphicFrameChg>
        <pc:picChg chg="del">
          <ac:chgData name="雄斗 増本" userId="c33bc751-cd93-45c0-ad15-94131cb6fb34" providerId="ADAL" clId="{D4E7D8ED-95C8-4DBF-A8DA-8368A88E112D}" dt="2020-03-10T07:09:26.129" v="141" actId="478"/>
          <ac:picMkLst>
            <pc:docMk/>
            <pc:sldMk cId="4057820189" sldId="338"/>
            <ac:picMk id="6" creationId="{6FA395AE-8D2A-4020-9C48-E365D30BE61F}"/>
          </ac:picMkLst>
        </pc:picChg>
        <pc:picChg chg="add">
          <ac:chgData name="雄斗 増本" userId="c33bc751-cd93-45c0-ad15-94131cb6fb34" providerId="ADAL" clId="{D4E7D8ED-95C8-4DBF-A8DA-8368A88E112D}" dt="2020-03-10T07:09:26.721" v="142"/>
          <ac:picMkLst>
            <pc:docMk/>
            <pc:sldMk cId="4057820189" sldId="338"/>
            <ac:picMk id="42" creationId="{95AE81DA-5AA3-43E1-8C1A-4A0988D01899}"/>
          </ac:picMkLst>
        </pc:picChg>
        <pc:cxnChg chg="del mod">
          <ac:chgData name="雄斗 増本" userId="c33bc751-cd93-45c0-ad15-94131cb6fb34" providerId="ADAL" clId="{D4E7D8ED-95C8-4DBF-A8DA-8368A88E112D}" dt="2020-03-10T07:09:26.129" v="141" actId="478"/>
          <ac:cxnSpMkLst>
            <pc:docMk/>
            <pc:sldMk cId="4057820189" sldId="338"/>
            <ac:cxnSpMk id="26" creationId="{E8403EFB-CA4A-448A-842F-EA736A1719A7}"/>
          </ac:cxnSpMkLst>
        </pc:cxnChg>
        <pc:cxnChg chg="del mod">
          <ac:chgData name="雄斗 増本" userId="c33bc751-cd93-45c0-ad15-94131cb6fb34" providerId="ADAL" clId="{D4E7D8ED-95C8-4DBF-A8DA-8368A88E112D}" dt="2020-03-10T07:09:26.129" v="141" actId="478"/>
          <ac:cxnSpMkLst>
            <pc:docMk/>
            <pc:sldMk cId="4057820189" sldId="338"/>
            <ac:cxnSpMk id="35" creationId="{C56C39E9-88D6-4A0B-B6F3-396F357A5381}"/>
          </ac:cxnSpMkLst>
        </pc:cxnChg>
        <pc:cxnChg chg="del mod">
          <ac:chgData name="雄斗 増本" userId="c33bc751-cd93-45c0-ad15-94131cb6fb34" providerId="ADAL" clId="{D4E7D8ED-95C8-4DBF-A8DA-8368A88E112D}" dt="2020-03-10T07:09:26.129" v="141" actId="478"/>
          <ac:cxnSpMkLst>
            <pc:docMk/>
            <pc:sldMk cId="4057820189" sldId="338"/>
            <ac:cxnSpMk id="36" creationId="{947248EB-5B40-4290-A3F1-306B44C9B02F}"/>
          </ac:cxnSpMkLst>
        </pc:cxnChg>
        <pc:cxnChg chg="del mod">
          <ac:chgData name="雄斗 増本" userId="c33bc751-cd93-45c0-ad15-94131cb6fb34" providerId="ADAL" clId="{D4E7D8ED-95C8-4DBF-A8DA-8368A88E112D}" dt="2020-03-10T07:09:26.129" v="141" actId="478"/>
          <ac:cxnSpMkLst>
            <pc:docMk/>
            <pc:sldMk cId="4057820189" sldId="338"/>
            <ac:cxnSpMk id="37" creationId="{8009F022-80F1-475C-9DDF-64BC6408132E}"/>
          </ac:cxnSpMkLst>
        </pc:cxnChg>
        <pc:cxnChg chg="del mod">
          <ac:chgData name="雄斗 増本" userId="c33bc751-cd93-45c0-ad15-94131cb6fb34" providerId="ADAL" clId="{D4E7D8ED-95C8-4DBF-A8DA-8368A88E112D}" dt="2020-03-10T07:09:26.129" v="141" actId="478"/>
          <ac:cxnSpMkLst>
            <pc:docMk/>
            <pc:sldMk cId="4057820189" sldId="338"/>
            <ac:cxnSpMk id="38" creationId="{BBF69723-B89F-49F6-8A3D-7F5289D0F4EA}"/>
          </ac:cxnSpMkLst>
        </pc:cxnChg>
        <pc:cxnChg chg="del mod">
          <ac:chgData name="雄斗 増本" userId="c33bc751-cd93-45c0-ad15-94131cb6fb34" providerId="ADAL" clId="{D4E7D8ED-95C8-4DBF-A8DA-8368A88E112D}" dt="2020-03-10T07:09:26.129" v="141" actId="478"/>
          <ac:cxnSpMkLst>
            <pc:docMk/>
            <pc:sldMk cId="4057820189" sldId="338"/>
            <ac:cxnSpMk id="39" creationId="{C4F10D5B-9B24-4EFD-816F-136031E91A04}"/>
          </ac:cxnSpMkLst>
        </pc:cxnChg>
        <pc:cxnChg chg="del mod">
          <ac:chgData name="雄斗 増本" userId="c33bc751-cd93-45c0-ad15-94131cb6fb34" providerId="ADAL" clId="{D4E7D8ED-95C8-4DBF-A8DA-8368A88E112D}" dt="2020-03-10T07:09:26.129" v="141" actId="478"/>
          <ac:cxnSpMkLst>
            <pc:docMk/>
            <pc:sldMk cId="4057820189" sldId="338"/>
            <ac:cxnSpMk id="40" creationId="{88C9A8EF-E3D7-41EC-B977-F245BDC6877E}"/>
          </ac:cxnSpMkLst>
        </pc:cxnChg>
        <pc:cxnChg chg="del">
          <ac:chgData name="雄斗 増本" userId="c33bc751-cd93-45c0-ad15-94131cb6fb34" providerId="ADAL" clId="{D4E7D8ED-95C8-4DBF-A8DA-8368A88E112D}" dt="2020-03-10T07:09:26.129" v="141" actId="478"/>
          <ac:cxnSpMkLst>
            <pc:docMk/>
            <pc:sldMk cId="4057820189" sldId="338"/>
            <ac:cxnSpMk id="41" creationId="{C32FE671-3D7B-4394-87EF-6287A72CE0DD}"/>
          </ac:cxnSpMkLst>
        </pc:cxnChg>
      </pc:sldChg>
    </pc:docChg>
  </pc:docChgLst>
  <pc:docChgLst>
    <pc:chgData name="雄斗 増本" userId="c33bc751-cd93-45c0-ad15-94131cb6fb34" providerId="ADAL" clId="{ACC909C6-4F8E-4817-A663-7A26E07EDBC0}"/>
    <pc:docChg chg="undo custSel addSld delSld modSld sldOrd">
      <pc:chgData name="雄斗 増本" userId="c33bc751-cd93-45c0-ad15-94131cb6fb34" providerId="ADAL" clId="{ACC909C6-4F8E-4817-A663-7A26E07EDBC0}" dt="2020-03-13T09:02:26.312" v="780" actId="6549"/>
      <pc:docMkLst>
        <pc:docMk/>
      </pc:docMkLst>
      <pc:sldChg chg="modSp">
        <pc:chgData name="雄斗 増本" userId="c33bc751-cd93-45c0-ad15-94131cb6fb34" providerId="ADAL" clId="{ACC909C6-4F8E-4817-A663-7A26E07EDBC0}" dt="2020-03-13T08:28:34.648" v="114" actId="20577"/>
        <pc:sldMkLst>
          <pc:docMk/>
          <pc:sldMk cId="1438009587" sldId="270"/>
        </pc:sldMkLst>
        <pc:spChg chg="mod">
          <ac:chgData name="雄斗 増本" userId="c33bc751-cd93-45c0-ad15-94131cb6fb34" providerId="ADAL" clId="{ACC909C6-4F8E-4817-A663-7A26E07EDBC0}" dt="2020-03-13T08:28:34.648" v="114" actId="20577"/>
          <ac:spMkLst>
            <pc:docMk/>
            <pc:sldMk cId="1438009587" sldId="270"/>
            <ac:spMk id="32" creationId="{346EBB32-73BD-4A9D-95CD-6440B2FFEA54}"/>
          </ac:spMkLst>
        </pc:spChg>
      </pc:sldChg>
      <pc:sldChg chg="addSp delSp modSp add del">
        <pc:chgData name="雄斗 増本" userId="c33bc751-cd93-45c0-ad15-94131cb6fb34" providerId="ADAL" clId="{ACC909C6-4F8E-4817-A663-7A26E07EDBC0}" dt="2020-03-13T09:02:26.312" v="780" actId="6549"/>
        <pc:sldMkLst>
          <pc:docMk/>
          <pc:sldMk cId="1741409731" sldId="278"/>
        </pc:sldMkLst>
        <pc:spChg chg="del mod">
          <ac:chgData name="雄斗 増本" userId="c33bc751-cd93-45c0-ad15-94131cb6fb34" providerId="ADAL" clId="{ACC909C6-4F8E-4817-A663-7A26E07EDBC0}" dt="2020-03-13T08:59:08.479" v="611"/>
          <ac:spMkLst>
            <pc:docMk/>
            <pc:sldMk cId="1741409731" sldId="278"/>
            <ac:spMk id="12" creationId="{DE052996-816F-4D57-BDBE-F005510F461F}"/>
          </ac:spMkLst>
        </pc:spChg>
        <pc:spChg chg="del">
          <ac:chgData name="雄斗 増本" userId="c33bc751-cd93-45c0-ad15-94131cb6fb34" providerId="ADAL" clId="{ACC909C6-4F8E-4817-A663-7A26E07EDBC0}" dt="2020-03-13T08:33:01.258" v="117" actId="478"/>
          <ac:spMkLst>
            <pc:docMk/>
            <pc:sldMk cId="1741409731" sldId="278"/>
            <ac:spMk id="32" creationId="{346EBB32-73BD-4A9D-95CD-6440B2FFEA54}"/>
          </ac:spMkLst>
        </pc:spChg>
        <pc:spChg chg="mod">
          <ac:chgData name="雄斗 増本" userId="c33bc751-cd93-45c0-ad15-94131cb6fb34" providerId="ADAL" clId="{ACC909C6-4F8E-4817-A663-7A26E07EDBC0}" dt="2020-03-13T08:42:42.906" v="161" actId="6549"/>
          <ac:spMkLst>
            <pc:docMk/>
            <pc:sldMk cId="1741409731" sldId="278"/>
            <ac:spMk id="42" creationId="{0EAC0BA1-0B77-4B19-A9A4-872CA309DBB0}"/>
          </ac:spMkLst>
        </pc:spChg>
        <pc:spChg chg="add mod">
          <ac:chgData name="雄斗 増本" userId="c33bc751-cd93-45c0-ad15-94131cb6fb34" providerId="ADAL" clId="{ACC909C6-4F8E-4817-A663-7A26E07EDBC0}" dt="2020-03-13T08:33:23.238" v="130" actId="20577"/>
          <ac:spMkLst>
            <pc:docMk/>
            <pc:sldMk cId="1741409731" sldId="278"/>
            <ac:spMk id="45" creationId="{8C0E35B9-F146-4CEF-9E75-7D548A8E0D67}"/>
          </ac:spMkLst>
        </pc:spChg>
        <pc:graphicFrameChg chg="add mod modGraphic">
          <ac:chgData name="雄斗 増本" userId="c33bc751-cd93-45c0-ad15-94131cb6fb34" providerId="ADAL" clId="{ACC909C6-4F8E-4817-A663-7A26E07EDBC0}" dt="2020-03-13T09:02:26.312" v="780" actId="6549"/>
          <ac:graphicFrameMkLst>
            <pc:docMk/>
            <pc:sldMk cId="1741409731" sldId="278"/>
            <ac:graphicFrameMk id="4" creationId="{4C2BAD40-AD85-4389-B5FD-C5607504C85A}"/>
          </ac:graphicFrameMkLst>
        </pc:graphicFrameChg>
        <pc:graphicFrameChg chg="add del mod modGraphic">
          <ac:chgData name="雄斗 増本" userId="c33bc751-cd93-45c0-ad15-94131cb6fb34" providerId="ADAL" clId="{ACC909C6-4F8E-4817-A663-7A26E07EDBC0}" dt="2020-03-13T08:48:55.554" v="480" actId="21"/>
          <ac:graphicFrameMkLst>
            <pc:docMk/>
            <pc:sldMk cId="1741409731" sldId="278"/>
            <ac:graphicFrameMk id="4" creationId="{E5864023-7E80-4D92-BCE0-C5CF1D4EA6FD}"/>
          </ac:graphicFrameMkLst>
        </pc:graphicFrameChg>
      </pc:sldChg>
      <pc:sldChg chg="addSp delSp modSp add del">
        <pc:chgData name="雄斗 増本" userId="c33bc751-cd93-45c0-ad15-94131cb6fb34" providerId="ADAL" clId="{ACC909C6-4F8E-4817-A663-7A26E07EDBC0}" dt="2020-03-13T08:57:51.014" v="558"/>
        <pc:sldMkLst>
          <pc:docMk/>
          <pc:sldMk cId="2647577086" sldId="279"/>
        </pc:sldMkLst>
        <pc:spChg chg="del">
          <ac:chgData name="雄斗 増本" userId="c33bc751-cd93-45c0-ad15-94131cb6fb34" providerId="ADAL" clId="{ACC909C6-4F8E-4817-A663-7A26E07EDBC0}" dt="2020-03-13T08:33:04.432" v="119" actId="478"/>
          <ac:spMkLst>
            <pc:docMk/>
            <pc:sldMk cId="2647577086" sldId="279"/>
            <ac:spMk id="32" creationId="{346EBB32-73BD-4A9D-95CD-6440B2FFEA54}"/>
          </ac:spMkLst>
        </pc:spChg>
        <pc:spChg chg="add mod">
          <ac:chgData name="雄斗 増本" userId="c33bc751-cd93-45c0-ad15-94131cb6fb34" providerId="ADAL" clId="{ACC909C6-4F8E-4817-A663-7A26E07EDBC0}" dt="2020-03-13T08:33:26.844" v="132" actId="20577"/>
          <ac:spMkLst>
            <pc:docMk/>
            <pc:sldMk cId="2647577086" sldId="279"/>
            <ac:spMk id="63" creationId="{69640F19-9681-4B9F-AF3E-D594FDDA83F7}"/>
          </ac:spMkLst>
        </pc:spChg>
      </pc:sldChg>
      <pc:sldChg chg="addSp delSp modSp">
        <pc:chgData name="雄斗 増本" userId="c33bc751-cd93-45c0-ad15-94131cb6fb34" providerId="ADAL" clId="{ACC909C6-4F8E-4817-A663-7A26E07EDBC0}" dt="2020-03-13T08:41:17.931" v="160" actId="1076"/>
        <pc:sldMkLst>
          <pc:docMk/>
          <pc:sldMk cId="3726046989" sldId="329"/>
        </pc:sldMkLst>
        <pc:spChg chg="add del">
          <ac:chgData name="雄斗 増本" userId="c33bc751-cd93-45c0-ad15-94131cb6fb34" providerId="ADAL" clId="{ACC909C6-4F8E-4817-A663-7A26E07EDBC0}" dt="2020-03-11T06:00:31.437" v="3"/>
          <ac:spMkLst>
            <pc:docMk/>
            <pc:sldMk cId="3726046989" sldId="329"/>
            <ac:spMk id="5" creationId="{29CA87FE-2365-421A-A06C-D03F20E36FF9}"/>
          </ac:spMkLst>
        </pc:spChg>
        <pc:spChg chg="add del">
          <ac:chgData name="雄斗 増本" userId="c33bc751-cd93-45c0-ad15-94131cb6fb34" providerId="ADAL" clId="{ACC909C6-4F8E-4817-A663-7A26E07EDBC0}" dt="2020-03-11T06:00:34.829" v="5"/>
          <ac:spMkLst>
            <pc:docMk/>
            <pc:sldMk cId="3726046989" sldId="329"/>
            <ac:spMk id="6" creationId="{724DD2BD-71C9-4FCF-A081-50E59C968DD6}"/>
          </ac:spMkLst>
        </pc:spChg>
        <pc:spChg chg="mod">
          <ac:chgData name="雄斗 増本" userId="c33bc751-cd93-45c0-ad15-94131cb6fb34" providerId="ADAL" clId="{ACC909C6-4F8E-4817-A663-7A26E07EDBC0}" dt="2020-03-11T06:01:05.264" v="14" actId="404"/>
          <ac:spMkLst>
            <pc:docMk/>
            <pc:sldMk cId="3726046989" sldId="329"/>
            <ac:spMk id="105" creationId="{47D02DEB-CB05-4194-A31F-598640F52FE6}"/>
          </ac:spMkLst>
        </pc:spChg>
        <pc:spChg chg="mod">
          <ac:chgData name="雄斗 増本" userId="c33bc751-cd93-45c0-ad15-94131cb6fb34" providerId="ADAL" clId="{ACC909C6-4F8E-4817-A663-7A26E07EDBC0}" dt="2020-03-11T06:01:05.264" v="14" actId="404"/>
          <ac:spMkLst>
            <pc:docMk/>
            <pc:sldMk cId="3726046989" sldId="329"/>
            <ac:spMk id="108" creationId="{4AC66D0E-3B79-450B-8FCE-3246C756213E}"/>
          </ac:spMkLst>
        </pc:spChg>
        <pc:spChg chg="mod">
          <ac:chgData name="雄斗 増本" userId="c33bc751-cd93-45c0-ad15-94131cb6fb34" providerId="ADAL" clId="{ACC909C6-4F8E-4817-A663-7A26E07EDBC0}" dt="2020-03-11T06:01:05.264" v="14" actId="404"/>
          <ac:spMkLst>
            <pc:docMk/>
            <pc:sldMk cId="3726046989" sldId="329"/>
            <ac:spMk id="110" creationId="{DDB7C96A-9337-41CC-AA92-5B6B611814CD}"/>
          </ac:spMkLst>
        </pc:spChg>
        <pc:spChg chg="mod">
          <ac:chgData name="雄斗 増本" userId="c33bc751-cd93-45c0-ad15-94131cb6fb34" providerId="ADAL" clId="{ACC909C6-4F8E-4817-A663-7A26E07EDBC0}" dt="2020-03-11T06:01:05.264" v="14" actId="404"/>
          <ac:spMkLst>
            <pc:docMk/>
            <pc:sldMk cId="3726046989" sldId="329"/>
            <ac:spMk id="111" creationId="{700B896E-D312-4A28-826C-21DB730E58BF}"/>
          </ac:spMkLst>
        </pc:spChg>
        <pc:spChg chg="mod">
          <ac:chgData name="雄斗 増本" userId="c33bc751-cd93-45c0-ad15-94131cb6fb34" providerId="ADAL" clId="{ACC909C6-4F8E-4817-A663-7A26E07EDBC0}" dt="2020-03-11T06:01:05.264" v="14" actId="404"/>
          <ac:spMkLst>
            <pc:docMk/>
            <pc:sldMk cId="3726046989" sldId="329"/>
            <ac:spMk id="112" creationId="{AB230A32-56DA-4AA3-B6E4-C991F46B22CD}"/>
          </ac:spMkLst>
        </pc:spChg>
        <pc:spChg chg="mod">
          <ac:chgData name="雄斗 増本" userId="c33bc751-cd93-45c0-ad15-94131cb6fb34" providerId="ADAL" clId="{ACC909C6-4F8E-4817-A663-7A26E07EDBC0}" dt="2020-03-11T06:01:05.264" v="14" actId="404"/>
          <ac:spMkLst>
            <pc:docMk/>
            <pc:sldMk cId="3726046989" sldId="329"/>
            <ac:spMk id="113" creationId="{A7390281-A6A8-4FC7-BC91-DB59269E6EE5}"/>
          </ac:spMkLst>
        </pc:spChg>
        <pc:spChg chg="mod">
          <ac:chgData name="雄斗 増本" userId="c33bc751-cd93-45c0-ad15-94131cb6fb34" providerId="ADAL" clId="{ACC909C6-4F8E-4817-A663-7A26E07EDBC0}" dt="2020-03-11T06:01:05.264" v="14" actId="404"/>
          <ac:spMkLst>
            <pc:docMk/>
            <pc:sldMk cId="3726046989" sldId="329"/>
            <ac:spMk id="114" creationId="{EC2368F6-3D70-4B7D-9AD3-90CA1AA5C551}"/>
          </ac:spMkLst>
        </pc:spChg>
        <pc:spChg chg="mod">
          <ac:chgData name="雄斗 増本" userId="c33bc751-cd93-45c0-ad15-94131cb6fb34" providerId="ADAL" clId="{ACC909C6-4F8E-4817-A663-7A26E07EDBC0}" dt="2020-03-11T06:01:05.264" v="14" actId="404"/>
          <ac:spMkLst>
            <pc:docMk/>
            <pc:sldMk cId="3726046989" sldId="329"/>
            <ac:spMk id="116" creationId="{E8511E53-A9C4-4568-BD84-7E4B4BCBB8CF}"/>
          </ac:spMkLst>
        </pc:spChg>
        <pc:spChg chg="mod">
          <ac:chgData name="雄斗 増本" userId="c33bc751-cd93-45c0-ad15-94131cb6fb34" providerId="ADAL" clId="{ACC909C6-4F8E-4817-A663-7A26E07EDBC0}" dt="2020-03-11T06:01:05.264" v="14" actId="404"/>
          <ac:spMkLst>
            <pc:docMk/>
            <pc:sldMk cId="3726046989" sldId="329"/>
            <ac:spMk id="117" creationId="{C3C0715E-62F3-40B0-B1E8-4C2800630573}"/>
          </ac:spMkLst>
        </pc:spChg>
        <pc:spChg chg="mod">
          <ac:chgData name="雄斗 増本" userId="c33bc751-cd93-45c0-ad15-94131cb6fb34" providerId="ADAL" clId="{ACC909C6-4F8E-4817-A663-7A26E07EDBC0}" dt="2020-03-11T06:01:05.264" v="14" actId="404"/>
          <ac:spMkLst>
            <pc:docMk/>
            <pc:sldMk cId="3726046989" sldId="329"/>
            <ac:spMk id="119" creationId="{068E754A-471D-43DE-86D0-23D17257249C}"/>
          </ac:spMkLst>
        </pc:spChg>
        <pc:spChg chg="mod">
          <ac:chgData name="雄斗 増本" userId="c33bc751-cd93-45c0-ad15-94131cb6fb34" providerId="ADAL" clId="{ACC909C6-4F8E-4817-A663-7A26E07EDBC0}" dt="2020-03-11T06:01:05.264" v="14" actId="404"/>
          <ac:spMkLst>
            <pc:docMk/>
            <pc:sldMk cId="3726046989" sldId="329"/>
            <ac:spMk id="120" creationId="{200E1842-989A-4117-AE76-5CEEEF6F7A24}"/>
          </ac:spMkLst>
        </pc:spChg>
        <pc:spChg chg="mod">
          <ac:chgData name="雄斗 増本" userId="c33bc751-cd93-45c0-ad15-94131cb6fb34" providerId="ADAL" clId="{ACC909C6-4F8E-4817-A663-7A26E07EDBC0}" dt="2020-03-11T06:01:05.264" v="14" actId="404"/>
          <ac:spMkLst>
            <pc:docMk/>
            <pc:sldMk cId="3726046989" sldId="329"/>
            <ac:spMk id="121" creationId="{C4A0C94E-C803-4A67-A49B-6C9CF90705F2}"/>
          </ac:spMkLst>
        </pc:spChg>
        <pc:spChg chg="del">
          <ac:chgData name="雄斗 増本" userId="c33bc751-cd93-45c0-ad15-94131cb6fb34" providerId="ADAL" clId="{ACC909C6-4F8E-4817-A663-7A26E07EDBC0}" dt="2020-03-11T06:02:21.633" v="28" actId="478"/>
          <ac:spMkLst>
            <pc:docMk/>
            <pc:sldMk cId="3726046989" sldId="329"/>
            <ac:spMk id="122" creationId="{054B403A-9CD5-431A-8413-92D0143EB404}"/>
          </ac:spMkLst>
        </pc:spChg>
        <pc:spChg chg="mod">
          <ac:chgData name="雄斗 増本" userId="c33bc751-cd93-45c0-ad15-94131cb6fb34" providerId="ADAL" clId="{ACC909C6-4F8E-4817-A663-7A26E07EDBC0}" dt="2020-03-11T06:01:05.264" v="14" actId="404"/>
          <ac:spMkLst>
            <pc:docMk/>
            <pc:sldMk cId="3726046989" sldId="329"/>
            <ac:spMk id="123" creationId="{EE6D3C4A-A4C8-4052-9E54-01F24FDFF4D4}"/>
          </ac:spMkLst>
        </pc:spChg>
        <pc:spChg chg="mod">
          <ac:chgData name="雄斗 増本" userId="c33bc751-cd93-45c0-ad15-94131cb6fb34" providerId="ADAL" clId="{ACC909C6-4F8E-4817-A663-7A26E07EDBC0}" dt="2020-03-11T06:01:05.264" v="14" actId="404"/>
          <ac:spMkLst>
            <pc:docMk/>
            <pc:sldMk cId="3726046989" sldId="329"/>
            <ac:spMk id="124" creationId="{B060565E-093A-49D6-A321-B4807A6C39D7}"/>
          </ac:spMkLst>
        </pc:spChg>
        <pc:spChg chg="mod">
          <ac:chgData name="雄斗 増本" userId="c33bc751-cd93-45c0-ad15-94131cb6fb34" providerId="ADAL" clId="{ACC909C6-4F8E-4817-A663-7A26E07EDBC0}" dt="2020-03-11T06:01:05.264" v="14" actId="404"/>
          <ac:spMkLst>
            <pc:docMk/>
            <pc:sldMk cId="3726046989" sldId="329"/>
            <ac:spMk id="125" creationId="{869D83B5-3D71-4C4C-AE40-372A222FFBA2}"/>
          </ac:spMkLst>
        </pc:spChg>
        <pc:spChg chg="mod">
          <ac:chgData name="雄斗 増本" userId="c33bc751-cd93-45c0-ad15-94131cb6fb34" providerId="ADAL" clId="{ACC909C6-4F8E-4817-A663-7A26E07EDBC0}" dt="2020-03-11T06:01:05.264" v="14" actId="404"/>
          <ac:spMkLst>
            <pc:docMk/>
            <pc:sldMk cId="3726046989" sldId="329"/>
            <ac:spMk id="126" creationId="{411A353D-CF2F-405F-8782-5457EC5579E2}"/>
          </ac:spMkLst>
        </pc:spChg>
        <pc:spChg chg="mod">
          <ac:chgData name="雄斗 増本" userId="c33bc751-cd93-45c0-ad15-94131cb6fb34" providerId="ADAL" clId="{ACC909C6-4F8E-4817-A663-7A26E07EDBC0}" dt="2020-03-11T06:01:05.264" v="14" actId="404"/>
          <ac:spMkLst>
            <pc:docMk/>
            <pc:sldMk cId="3726046989" sldId="329"/>
            <ac:spMk id="127" creationId="{E3A91189-DCC0-4143-B89A-68A75E6696A5}"/>
          </ac:spMkLst>
        </pc:spChg>
        <pc:spChg chg="mod">
          <ac:chgData name="雄斗 増本" userId="c33bc751-cd93-45c0-ad15-94131cb6fb34" providerId="ADAL" clId="{ACC909C6-4F8E-4817-A663-7A26E07EDBC0}" dt="2020-03-11T06:01:05.264" v="14" actId="404"/>
          <ac:spMkLst>
            <pc:docMk/>
            <pc:sldMk cId="3726046989" sldId="329"/>
            <ac:spMk id="128" creationId="{32FBA1F4-B514-4A1A-842E-7D65ECB0A98C}"/>
          </ac:spMkLst>
        </pc:spChg>
        <pc:spChg chg="mod">
          <ac:chgData name="雄斗 増本" userId="c33bc751-cd93-45c0-ad15-94131cb6fb34" providerId="ADAL" clId="{ACC909C6-4F8E-4817-A663-7A26E07EDBC0}" dt="2020-03-11T06:01:05.264" v="14" actId="404"/>
          <ac:spMkLst>
            <pc:docMk/>
            <pc:sldMk cId="3726046989" sldId="329"/>
            <ac:spMk id="129" creationId="{86F8FA70-950C-4E8D-BF49-1442DF00A96E}"/>
          </ac:spMkLst>
        </pc:spChg>
        <pc:spChg chg="mod">
          <ac:chgData name="雄斗 増本" userId="c33bc751-cd93-45c0-ad15-94131cb6fb34" providerId="ADAL" clId="{ACC909C6-4F8E-4817-A663-7A26E07EDBC0}" dt="2020-03-11T06:01:05.264" v="14" actId="404"/>
          <ac:spMkLst>
            <pc:docMk/>
            <pc:sldMk cId="3726046989" sldId="329"/>
            <ac:spMk id="130" creationId="{E9F866F3-E9AB-4A15-8BC5-CEBBFB38541D}"/>
          </ac:spMkLst>
        </pc:spChg>
        <pc:spChg chg="mod">
          <ac:chgData name="雄斗 増本" userId="c33bc751-cd93-45c0-ad15-94131cb6fb34" providerId="ADAL" clId="{ACC909C6-4F8E-4817-A663-7A26E07EDBC0}" dt="2020-03-11T06:01:05.264" v="14" actId="404"/>
          <ac:spMkLst>
            <pc:docMk/>
            <pc:sldMk cId="3726046989" sldId="329"/>
            <ac:spMk id="131" creationId="{99639C84-BB5E-4C59-9E28-3DB9A1206CB2}"/>
          </ac:spMkLst>
        </pc:spChg>
        <pc:spChg chg="mod">
          <ac:chgData name="雄斗 増本" userId="c33bc751-cd93-45c0-ad15-94131cb6fb34" providerId="ADAL" clId="{ACC909C6-4F8E-4817-A663-7A26E07EDBC0}" dt="2020-03-11T06:01:05.264" v="14" actId="404"/>
          <ac:spMkLst>
            <pc:docMk/>
            <pc:sldMk cId="3726046989" sldId="329"/>
            <ac:spMk id="132" creationId="{0A066AE0-33F6-4546-9583-D5607B17D2EB}"/>
          </ac:spMkLst>
        </pc:spChg>
        <pc:spChg chg="mod">
          <ac:chgData name="雄斗 増本" userId="c33bc751-cd93-45c0-ad15-94131cb6fb34" providerId="ADAL" clId="{ACC909C6-4F8E-4817-A663-7A26E07EDBC0}" dt="2020-03-11T06:01:05.264" v="14" actId="404"/>
          <ac:spMkLst>
            <pc:docMk/>
            <pc:sldMk cId="3726046989" sldId="329"/>
            <ac:spMk id="133" creationId="{0DC82FA8-7DED-4AB6-9D07-C6B4370C9B25}"/>
          </ac:spMkLst>
        </pc:spChg>
        <pc:spChg chg="mod">
          <ac:chgData name="雄斗 増本" userId="c33bc751-cd93-45c0-ad15-94131cb6fb34" providerId="ADAL" clId="{ACC909C6-4F8E-4817-A663-7A26E07EDBC0}" dt="2020-03-11T06:01:05.264" v="14" actId="404"/>
          <ac:spMkLst>
            <pc:docMk/>
            <pc:sldMk cId="3726046989" sldId="329"/>
            <ac:spMk id="134" creationId="{A691CA23-E06B-4910-B51D-E1875D125681}"/>
          </ac:spMkLst>
        </pc:spChg>
        <pc:spChg chg="mod">
          <ac:chgData name="雄斗 増本" userId="c33bc751-cd93-45c0-ad15-94131cb6fb34" providerId="ADAL" clId="{ACC909C6-4F8E-4817-A663-7A26E07EDBC0}" dt="2020-03-11T06:01:05.264" v="14" actId="404"/>
          <ac:spMkLst>
            <pc:docMk/>
            <pc:sldMk cId="3726046989" sldId="329"/>
            <ac:spMk id="135" creationId="{5FC083A0-C8D2-4B24-ABC0-14882776EE5C}"/>
          </ac:spMkLst>
        </pc:spChg>
        <pc:spChg chg="mod">
          <ac:chgData name="雄斗 増本" userId="c33bc751-cd93-45c0-ad15-94131cb6fb34" providerId="ADAL" clId="{ACC909C6-4F8E-4817-A663-7A26E07EDBC0}" dt="2020-03-11T06:01:05.264" v="14" actId="404"/>
          <ac:spMkLst>
            <pc:docMk/>
            <pc:sldMk cId="3726046989" sldId="329"/>
            <ac:spMk id="136" creationId="{076CAABC-0858-46B4-A37D-CC8545BF5ADE}"/>
          </ac:spMkLst>
        </pc:spChg>
        <pc:spChg chg="add del">
          <ac:chgData name="雄斗 増本" userId="c33bc751-cd93-45c0-ad15-94131cb6fb34" providerId="ADAL" clId="{ACC909C6-4F8E-4817-A663-7A26E07EDBC0}" dt="2020-03-11T06:02:30.857" v="32" actId="478"/>
          <ac:spMkLst>
            <pc:docMk/>
            <pc:sldMk cId="3726046989" sldId="329"/>
            <ac:spMk id="137" creationId="{9460D82C-B67C-4548-8ABF-F15F1C80A2A5}"/>
          </ac:spMkLst>
        </pc:spChg>
        <pc:spChg chg="add mod">
          <ac:chgData name="雄斗 増本" userId="c33bc751-cd93-45c0-ad15-94131cb6fb34" providerId="ADAL" clId="{ACC909C6-4F8E-4817-A663-7A26E07EDBC0}" dt="2020-03-13T08:39:20.361" v="153" actId="1076"/>
          <ac:spMkLst>
            <pc:docMk/>
            <pc:sldMk cId="3726046989" sldId="329"/>
            <ac:spMk id="138" creationId="{E183F64A-C865-4F2F-8D9E-38D26575FA6D}"/>
          </ac:spMkLst>
        </pc:spChg>
        <pc:grpChg chg="mod">
          <ac:chgData name="雄斗 増本" userId="c33bc751-cd93-45c0-ad15-94131cb6fb34" providerId="ADAL" clId="{ACC909C6-4F8E-4817-A663-7A26E07EDBC0}" dt="2020-03-13T08:35:19.318" v="142" actId="1076"/>
          <ac:grpSpMkLst>
            <pc:docMk/>
            <pc:sldMk cId="3726046989" sldId="329"/>
            <ac:grpSpMk id="2" creationId="{B1CE8EC4-B578-48E6-B961-0CEC99763508}"/>
          </ac:grpSpMkLst>
        </pc:grpChg>
        <pc:grpChg chg="mod">
          <ac:chgData name="雄斗 増本" userId="c33bc751-cd93-45c0-ad15-94131cb6fb34" providerId="ADAL" clId="{ACC909C6-4F8E-4817-A663-7A26E07EDBC0}" dt="2020-03-13T08:41:17.931" v="160" actId="1076"/>
          <ac:grpSpMkLst>
            <pc:docMk/>
            <pc:sldMk cId="3726046989" sldId="329"/>
            <ac:grpSpMk id="3" creationId="{2DB868C2-EFF3-4536-98A4-CA46130FD61C}"/>
          </ac:grpSpMkLst>
        </pc:grpChg>
        <pc:grpChg chg="mod">
          <ac:chgData name="雄斗 増本" userId="c33bc751-cd93-45c0-ad15-94131cb6fb34" providerId="ADAL" clId="{ACC909C6-4F8E-4817-A663-7A26E07EDBC0}" dt="2020-03-13T08:41:17.931" v="160" actId="1076"/>
          <ac:grpSpMkLst>
            <pc:docMk/>
            <pc:sldMk cId="3726046989" sldId="329"/>
            <ac:grpSpMk id="4" creationId="{D728CD73-ADB6-4D64-A234-F3D451820B54}"/>
          </ac:grpSpMkLst>
        </pc:grpChg>
        <pc:grpChg chg="add mod">
          <ac:chgData name="雄斗 増本" userId="c33bc751-cd93-45c0-ad15-94131cb6fb34" providerId="ADAL" clId="{ACC909C6-4F8E-4817-A663-7A26E07EDBC0}" dt="2020-03-13T08:35:19.318" v="142" actId="1076"/>
          <ac:grpSpMkLst>
            <pc:docMk/>
            <pc:sldMk cId="3726046989" sldId="329"/>
            <ac:grpSpMk id="104" creationId="{6F912435-9550-4D80-BFBC-1EF4EC88037C}"/>
          </ac:grpSpMkLst>
        </pc:grpChg>
        <pc:picChg chg="del">
          <ac:chgData name="雄斗 増本" userId="c33bc751-cd93-45c0-ad15-94131cb6fb34" providerId="ADAL" clId="{ACC909C6-4F8E-4817-A663-7A26E07EDBC0}" dt="2020-03-11T06:00:56.081" v="7" actId="478"/>
          <ac:picMkLst>
            <pc:docMk/>
            <pc:sldMk cId="3726046989" sldId="329"/>
            <ac:picMk id="7" creationId="{D23D2592-AF9C-42A3-9CA8-53853BE4AF37}"/>
          </ac:picMkLst>
        </pc:picChg>
        <pc:picChg chg="del mod">
          <ac:chgData name="雄斗 増本" userId="c33bc751-cd93-45c0-ad15-94131cb6fb34" providerId="ADAL" clId="{ACC909C6-4F8E-4817-A663-7A26E07EDBC0}" dt="2020-03-13T08:38:25.757" v="151" actId="478"/>
          <ac:picMkLst>
            <pc:docMk/>
            <pc:sldMk cId="3726046989" sldId="329"/>
            <ac:picMk id="118" creationId="{B7857E88-2ADB-4A75-967A-B6F1BF40266F}"/>
          </ac:picMkLst>
        </pc:picChg>
        <pc:picChg chg="add del">
          <ac:chgData name="雄斗 増本" userId="c33bc751-cd93-45c0-ad15-94131cb6fb34" providerId="ADAL" clId="{ACC909C6-4F8E-4817-A663-7A26E07EDBC0}" dt="2020-03-11T06:00:23.203" v="1"/>
          <ac:picMkLst>
            <pc:docMk/>
            <pc:sldMk cId="3726046989" sldId="329"/>
            <ac:picMk id="1026" creationId="{FA2C1C97-3E88-4BE3-AD00-FA06E3AB4C08}"/>
          </ac:picMkLst>
        </pc:picChg>
        <pc:cxnChg chg="mod">
          <ac:chgData name="雄斗 増本" userId="c33bc751-cd93-45c0-ad15-94131cb6fb34" providerId="ADAL" clId="{ACC909C6-4F8E-4817-A663-7A26E07EDBC0}" dt="2020-03-13T08:35:19.318" v="142" actId="1076"/>
          <ac:cxnSpMkLst>
            <pc:docMk/>
            <pc:sldMk cId="3726046989" sldId="329"/>
            <ac:cxnSpMk id="97" creationId="{B4BDA6A1-8691-4359-8D15-79B819A84717}"/>
          </ac:cxnSpMkLst>
        </pc:cxnChg>
        <pc:cxnChg chg="del mod">
          <ac:chgData name="雄斗 増本" userId="c33bc751-cd93-45c0-ad15-94131cb6fb34" providerId="ADAL" clId="{ACC909C6-4F8E-4817-A663-7A26E07EDBC0}" dt="2020-03-13T08:35:36.235" v="146" actId="478"/>
          <ac:cxnSpMkLst>
            <pc:docMk/>
            <pc:sldMk cId="3726046989" sldId="329"/>
            <ac:cxnSpMk id="100" creationId="{95ED671D-3A6F-4227-90F0-B8ECBD97AFFE}"/>
          </ac:cxnSpMkLst>
        </pc:cxnChg>
        <pc:cxnChg chg="mod">
          <ac:chgData name="雄斗 増本" userId="c33bc751-cd93-45c0-ad15-94131cb6fb34" providerId="ADAL" clId="{ACC909C6-4F8E-4817-A663-7A26E07EDBC0}" dt="2020-03-13T08:41:17.931" v="160" actId="1076"/>
          <ac:cxnSpMkLst>
            <pc:docMk/>
            <pc:sldMk cId="3726046989" sldId="329"/>
            <ac:cxnSpMk id="103" creationId="{6F42CD26-7D31-4CD3-8F53-66A1AE680F0E}"/>
          </ac:cxnSpMkLst>
        </pc:cxnChg>
        <pc:cxnChg chg="del mod">
          <ac:chgData name="雄斗 増本" userId="c33bc751-cd93-45c0-ad15-94131cb6fb34" providerId="ADAL" clId="{ACC909C6-4F8E-4817-A663-7A26E07EDBC0}" dt="2020-03-13T08:38:28.893" v="152" actId="478"/>
          <ac:cxnSpMkLst>
            <pc:docMk/>
            <pc:sldMk cId="3726046989" sldId="329"/>
            <ac:cxnSpMk id="115" creationId="{40F0ED1C-91AD-4349-B9AE-078A8C06469C}"/>
          </ac:cxnSpMkLst>
        </pc:cxnChg>
        <pc:cxnChg chg="add del mod">
          <ac:chgData name="雄斗 増本" userId="c33bc751-cd93-45c0-ad15-94131cb6fb34" providerId="ADAL" clId="{ACC909C6-4F8E-4817-A663-7A26E07EDBC0}" dt="2020-03-13T08:41:03.344" v="155" actId="478"/>
          <ac:cxnSpMkLst>
            <pc:docMk/>
            <pc:sldMk cId="3726046989" sldId="329"/>
            <ac:cxnSpMk id="137" creationId="{B1560A89-DAE6-46B6-8FFD-13914F3BD4FD}"/>
          </ac:cxnSpMkLst>
        </pc:cxnChg>
        <pc:cxnChg chg="add mod">
          <ac:chgData name="雄斗 増本" userId="c33bc751-cd93-45c0-ad15-94131cb6fb34" providerId="ADAL" clId="{ACC909C6-4F8E-4817-A663-7A26E07EDBC0}" dt="2020-03-13T08:41:17.931" v="160" actId="1076"/>
          <ac:cxnSpMkLst>
            <pc:docMk/>
            <pc:sldMk cId="3726046989" sldId="329"/>
            <ac:cxnSpMk id="139" creationId="{6E263684-B388-41A7-924B-5DAFAA800B84}"/>
          </ac:cxnSpMkLst>
        </pc:cxnChg>
        <pc:cxnChg chg="mod">
          <ac:chgData name="雄斗 増本" userId="c33bc751-cd93-45c0-ad15-94131cb6fb34" providerId="ADAL" clId="{ACC909C6-4F8E-4817-A663-7A26E07EDBC0}" dt="2020-03-13T08:41:17.931" v="160" actId="1076"/>
          <ac:cxnSpMkLst>
            <pc:docMk/>
            <pc:sldMk cId="3726046989" sldId="329"/>
            <ac:cxnSpMk id="235" creationId="{0BD11C3A-70FE-401D-8477-88A9B8BF000E}"/>
          </ac:cxnSpMkLst>
        </pc:cxnChg>
      </pc:sldChg>
      <pc:sldChg chg="addSp delSp modSp">
        <pc:chgData name="雄斗 増本" userId="c33bc751-cd93-45c0-ad15-94131cb6fb34" providerId="ADAL" clId="{ACC909C6-4F8E-4817-A663-7A26E07EDBC0}" dt="2020-03-13T08:33:16.542" v="126" actId="20577"/>
        <pc:sldMkLst>
          <pc:docMk/>
          <pc:sldMk cId="1254595551" sldId="330"/>
        </pc:sldMkLst>
        <pc:spChg chg="mod">
          <ac:chgData name="雄斗 増本" userId="c33bc751-cd93-45c0-ad15-94131cb6fb34" providerId="ADAL" clId="{ACC909C6-4F8E-4817-A663-7A26E07EDBC0}" dt="2020-03-11T06:03:47.434" v="83" actId="6549"/>
          <ac:spMkLst>
            <pc:docMk/>
            <pc:sldMk cId="1254595551" sldId="330"/>
            <ac:spMk id="6" creationId="{18AB1ED6-84E6-406A-BFD8-96DCD5D54543}"/>
          </ac:spMkLst>
        </pc:spChg>
        <pc:spChg chg="del">
          <ac:chgData name="雄斗 増本" userId="c33bc751-cd93-45c0-ad15-94131cb6fb34" providerId="ADAL" clId="{ACC909C6-4F8E-4817-A663-7A26E07EDBC0}" dt="2020-03-11T06:02:34.137" v="34" actId="478"/>
          <ac:spMkLst>
            <pc:docMk/>
            <pc:sldMk cId="1254595551" sldId="330"/>
            <ac:spMk id="137" creationId="{B1ACA57F-4D5D-42BE-8097-81C873DD212A}"/>
          </ac:spMkLst>
        </pc:spChg>
        <pc:spChg chg="add mod">
          <ac:chgData name="雄斗 増本" userId="c33bc751-cd93-45c0-ad15-94131cb6fb34" providerId="ADAL" clId="{ACC909C6-4F8E-4817-A663-7A26E07EDBC0}" dt="2020-03-13T08:33:16.542" v="126" actId="20577"/>
          <ac:spMkLst>
            <pc:docMk/>
            <pc:sldMk cId="1254595551" sldId="330"/>
            <ac:spMk id="138" creationId="{78C5C71A-743E-42C3-93F2-3E3562B9F955}"/>
          </ac:spMkLst>
        </pc:spChg>
      </pc:sldChg>
      <pc:sldChg chg="addSp delSp modSp">
        <pc:chgData name="雄斗 増本" userId="c33bc751-cd93-45c0-ad15-94131cb6fb34" providerId="ADAL" clId="{ACC909C6-4F8E-4817-A663-7A26E07EDBC0}" dt="2020-03-13T08:33:19.955" v="128" actId="20577"/>
        <pc:sldMkLst>
          <pc:docMk/>
          <pc:sldMk cId="3219353512" sldId="335"/>
        </pc:sldMkLst>
        <pc:spChg chg="mod">
          <ac:chgData name="雄斗 増本" userId="c33bc751-cd93-45c0-ad15-94131cb6fb34" providerId="ADAL" clId="{ACC909C6-4F8E-4817-A663-7A26E07EDBC0}" dt="2020-03-11T06:03:51.430" v="84" actId="6549"/>
          <ac:spMkLst>
            <pc:docMk/>
            <pc:sldMk cId="3219353512" sldId="335"/>
            <ac:spMk id="23" creationId="{92A7BDBA-C3F2-45D3-A0BE-8C6B803E3D9E}"/>
          </ac:spMkLst>
        </pc:spChg>
        <pc:spChg chg="del">
          <ac:chgData name="雄斗 増本" userId="c33bc751-cd93-45c0-ad15-94131cb6fb34" providerId="ADAL" clId="{ACC909C6-4F8E-4817-A663-7A26E07EDBC0}" dt="2020-03-11T06:02:37.521" v="36" actId="478"/>
          <ac:spMkLst>
            <pc:docMk/>
            <pc:sldMk cId="3219353512" sldId="335"/>
            <ac:spMk id="31" creationId="{8EFD1677-7F37-4E6B-8E86-5BE572EAD633}"/>
          </ac:spMkLst>
        </pc:spChg>
        <pc:spChg chg="add mod">
          <ac:chgData name="雄斗 増本" userId="c33bc751-cd93-45c0-ad15-94131cb6fb34" providerId="ADAL" clId="{ACC909C6-4F8E-4817-A663-7A26E07EDBC0}" dt="2020-03-13T08:33:19.955" v="128" actId="20577"/>
          <ac:spMkLst>
            <pc:docMk/>
            <pc:sldMk cId="3219353512" sldId="335"/>
            <ac:spMk id="32" creationId="{C26A23DA-EDEC-40F3-965F-4C44450129D0}"/>
          </ac:spMkLst>
        </pc:spChg>
        <pc:spChg chg="add mod">
          <ac:chgData name="雄斗 増本" userId="c33bc751-cd93-45c0-ad15-94131cb6fb34" providerId="ADAL" clId="{ACC909C6-4F8E-4817-A663-7A26E07EDBC0}" dt="2020-03-11T06:03:59.387" v="109"/>
          <ac:spMkLst>
            <pc:docMk/>
            <pc:sldMk cId="3219353512" sldId="335"/>
            <ac:spMk id="33" creationId="{71F86204-3ECA-4F93-8D83-F2ECC103FAE1}"/>
          </ac:spMkLst>
        </pc:spChg>
      </pc:sldChg>
      <pc:sldChg chg="addSp delSp modSp ord">
        <pc:chgData name="雄斗 増本" userId="c33bc751-cd93-45c0-ad15-94131cb6fb34" providerId="ADAL" clId="{ACC909C6-4F8E-4817-A663-7A26E07EDBC0}" dt="2020-03-13T08:33:13.441" v="124" actId="20577"/>
        <pc:sldMkLst>
          <pc:docMk/>
          <pc:sldMk cId="2542708503" sldId="336"/>
        </pc:sldMkLst>
        <pc:spChg chg="mod">
          <ac:chgData name="雄斗 増本" userId="c33bc751-cd93-45c0-ad15-94131cb6fb34" providerId="ADAL" clId="{ACC909C6-4F8E-4817-A663-7A26E07EDBC0}" dt="2020-03-11T06:03:02.537" v="57" actId="20577"/>
          <ac:spMkLst>
            <pc:docMk/>
            <pc:sldMk cId="2542708503" sldId="336"/>
            <ac:spMk id="6" creationId="{39F6C089-F3F1-4C59-85FE-552524DF5AFC}"/>
          </ac:spMkLst>
        </pc:spChg>
        <pc:spChg chg="del">
          <ac:chgData name="雄斗 増本" userId="c33bc751-cd93-45c0-ad15-94131cb6fb34" providerId="ADAL" clId="{ACC909C6-4F8E-4817-A663-7A26E07EDBC0}" dt="2020-03-11T06:02:42.235" v="38" actId="478"/>
          <ac:spMkLst>
            <pc:docMk/>
            <pc:sldMk cId="2542708503" sldId="336"/>
            <ac:spMk id="127" creationId="{1649DEB2-2453-41B9-B8F2-5ABB9D29EF90}"/>
          </ac:spMkLst>
        </pc:spChg>
        <pc:spChg chg="add mod">
          <ac:chgData name="雄斗 増本" userId="c33bc751-cd93-45c0-ad15-94131cb6fb34" providerId="ADAL" clId="{ACC909C6-4F8E-4817-A663-7A26E07EDBC0}" dt="2020-03-13T08:33:13.441" v="124" actId="20577"/>
          <ac:spMkLst>
            <pc:docMk/>
            <pc:sldMk cId="2542708503" sldId="336"/>
            <ac:spMk id="128" creationId="{0E63EA2A-6E41-42A8-B70D-A102AC12E37D}"/>
          </ac:spMkLst>
        </pc:spChg>
      </pc:sldChg>
      <pc:sldChg chg="del">
        <pc:chgData name="雄斗 増本" userId="c33bc751-cd93-45c0-ad15-94131cb6fb34" providerId="ADAL" clId="{ACC909C6-4F8E-4817-A663-7A26E07EDBC0}" dt="2020-03-11T06:01:13.095" v="15" actId="47"/>
        <pc:sldMkLst>
          <pc:docMk/>
          <pc:sldMk cId="3385947823" sldId="337"/>
        </pc:sldMkLst>
      </pc:sldChg>
      <pc:sldChg chg="addSp delSp modSp add del">
        <pc:chgData name="雄斗 増本" userId="c33bc751-cd93-45c0-ad15-94131cb6fb34" providerId="ADAL" clId="{ACC909C6-4F8E-4817-A663-7A26E07EDBC0}" dt="2020-03-13T08:54:37.929" v="557" actId="47"/>
        <pc:sldMkLst>
          <pc:docMk/>
          <pc:sldMk cId="4034998086" sldId="337"/>
        </pc:sldMkLst>
        <pc:spChg chg="del">
          <ac:chgData name="雄斗 増本" userId="c33bc751-cd93-45c0-ad15-94131cb6fb34" providerId="ADAL" clId="{ACC909C6-4F8E-4817-A663-7A26E07EDBC0}" dt="2020-03-13T08:48:58.546" v="482" actId="478"/>
          <ac:spMkLst>
            <pc:docMk/>
            <pc:sldMk cId="4034998086" sldId="337"/>
            <ac:spMk id="2" creationId="{0312124E-F6A8-43C1-938B-4C37FB91AA73}"/>
          </ac:spMkLst>
        </pc:spChg>
        <pc:spChg chg="del">
          <ac:chgData name="雄斗 増本" userId="c33bc751-cd93-45c0-ad15-94131cb6fb34" providerId="ADAL" clId="{ACC909C6-4F8E-4817-A663-7A26E07EDBC0}" dt="2020-03-13T08:48:59.992" v="483" actId="478"/>
          <ac:spMkLst>
            <pc:docMk/>
            <pc:sldMk cId="4034998086" sldId="337"/>
            <ac:spMk id="3" creationId="{D5B2089D-B97C-4A31-8C46-2DFAA35B391E}"/>
          </ac:spMkLst>
        </pc:spChg>
        <pc:graphicFrameChg chg="add del mod modGraphic">
          <ac:chgData name="雄斗 増本" userId="c33bc751-cd93-45c0-ad15-94131cb6fb34" providerId="ADAL" clId="{ACC909C6-4F8E-4817-A663-7A26E07EDBC0}" dt="2020-03-13T08:54:33.942" v="556" actId="14734"/>
          <ac:graphicFrameMkLst>
            <pc:docMk/>
            <pc:sldMk cId="4034998086" sldId="337"/>
            <ac:graphicFrameMk id="4" creationId="{D0EF132C-2EB5-4303-876D-D5DEFBAD5D3F}"/>
          </ac:graphicFrameMkLst>
        </pc:graphicFrameChg>
      </pc:sldChg>
      <pc:sldChg chg="del">
        <pc:chgData name="雄斗 増本" userId="c33bc751-cd93-45c0-ad15-94131cb6fb34" providerId="ADAL" clId="{ACC909C6-4F8E-4817-A663-7A26E07EDBC0}" dt="2020-03-11T06:01:14.335" v="16" actId="47"/>
        <pc:sldMkLst>
          <pc:docMk/>
          <pc:sldMk cId="4057820189" sldId="338"/>
        </pc:sldMkLst>
      </pc:sldChg>
    </pc:docChg>
  </pc:docChgLst>
  <pc:docChgLst>
    <pc:chgData name="増本 雄斗" userId="S::y-masumoto@solidsphere.onmicrosoft.com::c33bc751-cd93-45c0-ad15-94131cb6fb34" providerId="AD" clId="Web-{4E4DBF04-0C1D-19F1-C9F1-B29DE9461188}"/>
    <pc:docChg chg="modSld">
      <pc:chgData name="増本 雄斗" userId="S::y-masumoto@solidsphere.onmicrosoft.com::c33bc751-cd93-45c0-ad15-94131cb6fb34" providerId="AD" clId="Web-{4E4DBF04-0C1D-19F1-C9F1-B29DE9461188}" dt="2020-03-15T14:21:14.443" v="25"/>
      <pc:docMkLst>
        <pc:docMk/>
      </pc:docMkLst>
      <pc:sldChg chg="modSp">
        <pc:chgData name="増本 雄斗" userId="S::y-masumoto@solidsphere.onmicrosoft.com::c33bc751-cd93-45c0-ad15-94131cb6fb34" providerId="AD" clId="Web-{4E4DBF04-0C1D-19F1-C9F1-B29DE9461188}" dt="2020-03-15T14:21:14.443" v="25"/>
        <pc:sldMkLst>
          <pc:docMk/>
          <pc:sldMk cId="3726046989" sldId="329"/>
        </pc:sldMkLst>
        <pc:spChg chg="mod">
          <ac:chgData name="増本 雄斗" userId="S::y-masumoto@solidsphere.onmicrosoft.com::c33bc751-cd93-45c0-ad15-94131cb6fb34" providerId="AD" clId="Web-{4E4DBF04-0C1D-19F1-C9F1-B29DE9461188}" dt="2020-03-15T14:21:10.162" v="0"/>
          <ac:spMkLst>
            <pc:docMk/>
            <pc:sldMk cId="3726046989" sldId="329"/>
            <ac:spMk id="105" creationId="{47D02DEB-CB05-4194-A31F-598640F52FE6}"/>
          </ac:spMkLst>
        </pc:spChg>
        <pc:spChg chg="mod">
          <ac:chgData name="増本 雄斗" userId="S::y-masumoto@solidsphere.onmicrosoft.com::c33bc751-cd93-45c0-ad15-94131cb6fb34" providerId="AD" clId="Web-{4E4DBF04-0C1D-19F1-C9F1-B29DE9461188}" dt="2020-03-15T14:21:13.568" v="20"/>
          <ac:spMkLst>
            <pc:docMk/>
            <pc:sldMk cId="3726046989" sldId="329"/>
            <ac:spMk id="108" creationId="{4AC66D0E-3B79-450B-8FCE-3246C756213E}"/>
          </ac:spMkLst>
        </pc:spChg>
        <pc:spChg chg="mod">
          <ac:chgData name="増本 雄斗" userId="S::y-masumoto@solidsphere.onmicrosoft.com::c33bc751-cd93-45c0-ad15-94131cb6fb34" providerId="AD" clId="Web-{4E4DBF04-0C1D-19F1-C9F1-B29DE9461188}" dt="2020-03-15T14:21:13.740" v="21"/>
          <ac:spMkLst>
            <pc:docMk/>
            <pc:sldMk cId="3726046989" sldId="329"/>
            <ac:spMk id="110" creationId="{DDB7C96A-9337-41CC-AA92-5B6B611814CD}"/>
          </ac:spMkLst>
        </pc:spChg>
        <pc:spChg chg="mod">
          <ac:chgData name="増本 雄斗" userId="S::y-masumoto@solidsphere.onmicrosoft.com::c33bc751-cd93-45c0-ad15-94131cb6fb34" providerId="AD" clId="Web-{4E4DBF04-0C1D-19F1-C9F1-B29DE9461188}" dt="2020-03-15T14:21:13.912" v="22"/>
          <ac:spMkLst>
            <pc:docMk/>
            <pc:sldMk cId="3726046989" sldId="329"/>
            <ac:spMk id="111" creationId="{700B896E-D312-4A28-826C-21DB730E58BF}"/>
          </ac:spMkLst>
        </pc:spChg>
        <pc:spChg chg="mod">
          <ac:chgData name="増本 雄斗" userId="S::y-masumoto@solidsphere.onmicrosoft.com::c33bc751-cd93-45c0-ad15-94131cb6fb34" providerId="AD" clId="Web-{4E4DBF04-0C1D-19F1-C9F1-B29DE9461188}" dt="2020-03-15T14:21:14.115" v="23"/>
          <ac:spMkLst>
            <pc:docMk/>
            <pc:sldMk cId="3726046989" sldId="329"/>
            <ac:spMk id="112" creationId="{AB230A32-56DA-4AA3-B6E4-C991F46B22CD}"/>
          </ac:spMkLst>
        </pc:spChg>
        <pc:spChg chg="mod">
          <ac:chgData name="増本 雄斗" userId="S::y-masumoto@solidsphere.onmicrosoft.com::c33bc751-cd93-45c0-ad15-94131cb6fb34" providerId="AD" clId="Web-{4E4DBF04-0C1D-19F1-C9F1-B29DE9461188}" dt="2020-03-15T14:21:14.271" v="24"/>
          <ac:spMkLst>
            <pc:docMk/>
            <pc:sldMk cId="3726046989" sldId="329"/>
            <ac:spMk id="113" creationId="{A7390281-A6A8-4FC7-BC91-DB59269E6EE5}"/>
          </ac:spMkLst>
        </pc:spChg>
        <pc:spChg chg="mod">
          <ac:chgData name="増本 雄斗" userId="S::y-masumoto@solidsphere.onmicrosoft.com::c33bc751-cd93-45c0-ad15-94131cb6fb34" providerId="AD" clId="Web-{4E4DBF04-0C1D-19F1-C9F1-B29DE9461188}" dt="2020-03-15T14:21:14.443" v="25"/>
          <ac:spMkLst>
            <pc:docMk/>
            <pc:sldMk cId="3726046989" sldId="329"/>
            <ac:spMk id="114" creationId="{EC2368F6-3D70-4B7D-9AD3-90CA1AA5C551}"/>
          </ac:spMkLst>
        </pc:spChg>
        <pc:spChg chg="mod">
          <ac:chgData name="増本 雄斗" userId="S::y-masumoto@solidsphere.onmicrosoft.com::c33bc751-cd93-45c0-ad15-94131cb6fb34" providerId="AD" clId="Web-{4E4DBF04-0C1D-19F1-C9F1-B29DE9461188}" dt="2020-03-15T14:21:11.349" v="7"/>
          <ac:spMkLst>
            <pc:docMk/>
            <pc:sldMk cId="3726046989" sldId="329"/>
            <ac:spMk id="116" creationId="{E8511E53-A9C4-4568-BD84-7E4B4BCBB8CF}"/>
          </ac:spMkLst>
        </pc:spChg>
        <pc:spChg chg="mod">
          <ac:chgData name="増本 雄斗" userId="S::y-masumoto@solidsphere.onmicrosoft.com::c33bc751-cd93-45c0-ad15-94131cb6fb34" providerId="AD" clId="Web-{4E4DBF04-0C1D-19F1-C9F1-B29DE9461188}" dt="2020-03-15T14:21:11.505" v="8"/>
          <ac:spMkLst>
            <pc:docMk/>
            <pc:sldMk cId="3726046989" sldId="329"/>
            <ac:spMk id="117" creationId="{C3C0715E-62F3-40B0-B1E8-4C2800630573}"/>
          </ac:spMkLst>
        </pc:spChg>
        <pc:spChg chg="mod">
          <ac:chgData name="増本 雄斗" userId="S::y-masumoto@solidsphere.onmicrosoft.com::c33bc751-cd93-45c0-ad15-94131cb6fb34" providerId="AD" clId="Web-{4E4DBF04-0C1D-19F1-C9F1-B29DE9461188}" dt="2020-03-15T14:21:11.677" v="9"/>
          <ac:spMkLst>
            <pc:docMk/>
            <pc:sldMk cId="3726046989" sldId="329"/>
            <ac:spMk id="119" creationId="{068E754A-471D-43DE-86D0-23D17257249C}"/>
          </ac:spMkLst>
        </pc:spChg>
        <pc:spChg chg="mod">
          <ac:chgData name="増本 雄斗" userId="S::y-masumoto@solidsphere.onmicrosoft.com::c33bc751-cd93-45c0-ad15-94131cb6fb34" providerId="AD" clId="Web-{4E4DBF04-0C1D-19F1-C9F1-B29DE9461188}" dt="2020-03-15T14:21:11.833" v="10"/>
          <ac:spMkLst>
            <pc:docMk/>
            <pc:sldMk cId="3726046989" sldId="329"/>
            <ac:spMk id="120" creationId="{200E1842-989A-4117-AE76-5CEEEF6F7A24}"/>
          </ac:spMkLst>
        </pc:spChg>
        <pc:spChg chg="mod">
          <ac:chgData name="増本 雄斗" userId="S::y-masumoto@solidsphere.onmicrosoft.com::c33bc751-cd93-45c0-ad15-94131cb6fb34" providerId="AD" clId="Web-{4E4DBF04-0C1D-19F1-C9F1-B29DE9461188}" dt="2020-03-15T14:21:12.005" v="11"/>
          <ac:spMkLst>
            <pc:docMk/>
            <pc:sldMk cId="3726046989" sldId="329"/>
            <ac:spMk id="121" creationId="{C4A0C94E-C803-4A67-A49B-6C9CF90705F2}"/>
          </ac:spMkLst>
        </pc:spChg>
        <pc:spChg chg="mod">
          <ac:chgData name="増本 雄斗" userId="S::y-masumoto@solidsphere.onmicrosoft.com::c33bc751-cd93-45c0-ad15-94131cb6fb34" providerId="AD" clId="Web-{4E4DBF04-0C1D-19F1-C9F1-B29DE9461188}" dt="2020-03-15T14:21:12.177" v="12"/>
          <ac:spMkLst>
            <pc:docMk/>
            <pc:sldMk cId="3726046989" sldId="329"/>
            <ac:spMk id="123" creationId="{EE6D3C4A-A4C8-4052-9E54-01F24FDFF4D4}"/>
          </ac:spMkLst>
        </pc:spChg>
        <pc:spChg chg="mod">
          <ac:chgData name="増本 雄斗" userId="S::y-masumoto@solidsphere.onmicrosoft.com::c33bc751-cd93-45c0-ad15-94131cb6fb34" providerId="AD" clId="Web-{4E4DBF04-0C1D-19F1-C9F1-B29DE9461188}" dt="2020-03-15T14:21:12.365" v="13"/>
          <ac:spMkLst>
            <pc:docMk/>
            <pc:sldMk cId="3726046989" sldId="329"/>
            <ac:spMk id="124" creationId="{B060565E-093A-49D6-A321-B4807A6C39D7}"/>
          </ac:spMkLst>
        </pc:spChg>
        <pc:spChg chg="mod">
          <ac:chgData name="増本 雄斗" userId="S::y-masumoto@solidsphere.onmicrosoft.com::c33bc751-cd93-45c0-ad15-94131cb6fb34" providerId="AD" clId="Web-{4E4DBF04-0C1D-19F1-C9F1-B29DE9461188}" dt="2020-03-15T14:21:12.521" v="14"/>
          <ac:spMkLst>
            <pc:docMk/>
            <pc:sldMk cId="3726046989" sldId="329"/>
            <ac:spMk id="125" creationId="{869D83B5-3D71-4C4C-AE40-372A222FFBA2}"/>
          </ac:spMkLst>
        </pc:spChg>
        <pc:spChg chg="mod">
          <ac:chgData name="増本 雄斗" userId="S::y-masumoto@solidsphere.onmicrosoft.com::c33bc751-cd93-45c0-ad15-94131cb6fb34" providerId="AD" clId="Web-{4E4DBF04-0C1D-19F1-C9F1-B29DE9461188}" dt="2020-03-15T14:21:12.708" v="15"/>
          <ac:spMkLst>
            <pc:docMk/>
            <pc:sldMk cId="3726046989" sldId="329"/>
            <ac:spMk id="126" creationId="{411A353D-CF2F-405F-8782-5457EC5579E2}"/>
          </ac:spMkLst>
        </pc:spChg>
        <pc:spChg chg="mod">
          <ac:chgData name="増本 雄斗" userId="S::y-masumoto@solidsphere.onmicrosoft.com::c33bc751-cd93-45c0-ad15-94131cb6fb34" providerId="AD" clId="Web-{4E4DBF04-0C1D-19F1-C9F1-B29DE9461188}" dt="2020-03-15T14:21:12.865" v="16"/>
          <ac:spMkLst>
            <pc:docMk/>
            <pc:sldMk cId="3726046989" sldId="329"/>
            <ac:spMk id="127" creationId="{E3A91189-DCC0-4143-B89A-68A75E6696A5}"/>
          </ac:spMkLst>
        </pc:spChg>
        <pc:spChg chg="mod">
          <ac:chgData name="増本 雄斗" userId="S::y-masumoto@solidsphere.onmicrosoft.com::c33bc751-cd93-45c0-ad15-94131cb6fb34" providerId="AD" clId="Web-{4E4DBF04-0C1D-19F1-C9F1-B29DE9461188}" dt="2020-03-15T14:21:13.037" v="17"/>
          <ac:spMkLst>
            <pc:docMk/>
            <pc:sldMk cId="3726046989" sldId="329"/>
            <ac:spMk id="128" creationId="{32FBA1F4-B514-4A1A-842E-7D65ECB0A98C}"/>
          </ac:spMkLst>
        </pc:spChg>
        <pc:spChg chg="mod">
          <ac:chgData name="増本 雄斗" userId="S::y-masumoto@solidsphere.onmicrosoft.com::c33bc751-cd93-45c0-ad15-94131cb6fb34" providerId="AD" clId="Web-{4E4DBF04-0C1D-19F1-C9F1-B29DE9461188}" dt="2020-03-15T14:21:13.208" v="18"/>
          <ac:spMkLst>
            <pc:docMk/>
            <pc:sldMk cId="3726046989" sldId="329"/>
            <ac:spMk id="129" creationId="{86F8FA70-950C-4E8D-BF49-1442DF00A96E}"/>
          </ac:spMkLst>
        </pc:spChg>
        <pc:spChg chg="mod">
          <ac:chgData name="増本 雄斗" userId="S::y-masumoto@solidsphere.onmicrosoft.com::c33bc751-cd93-45c0-ad15-94131cb6fb34" providerId="AD" clId="Web-{4E4DBF04-0C1D-19F1-C9F1-B29DE9461188}" dt="2020-03-15T14:21:13.396" v="19"/>
          <ac:spMkLst>
            <pc:docMk/>
            <pc:sldMk cId="3726046989" sldId="329"/>
            <ac:spMk id="130" creationId="{E9F866F3-E9AB-4A15-8BC5-CEBBFB38541D}"/>
          </ac:spMkLst>
        </pc:spChg>
        <pc:spChg chg="mod">
          <ac:chgData name="増本 雄斗" userId="S::y-masumoto@solidsphere.onmicrosoft.com::c33bc751-cd93-45c0-ad15-94131cb6fb34" providerId="AD" clId="Web-{4E4DBF04-0C1D-19F1-C9F1-B29DE9461188}" dt="2020-03-15T14:21:10.333" v="1"/>
          <ac:spMkLst>
            <pc:docMk/>
            <pc:sldMk cId="3726046989" sldId="329"/>
            <ac:spMk id="131" creationId="{99639C84-BB5E-4C59-9E28-3DB9A1206CB2}"/>
          </ac:spMkLst>
        </pc:spChg>
        <pc:spChg chg="mod">
          <ac:chgData name="増本 雄斗" userId="S::y-masumoto@solidsphere.onmicrosoft.com::c33bc751-cd93-45c0-ad15-94131cb6fb34" providerId="AD" clId="Web-{4E4DBF04-0C1D-19F1-C9F1-B29DE9461188}" dt="2020-03-15T14:21:10.490" v="2"/>
          <ac:spMkLst>
            <pc:docMk/>
            <pc:sldMk cId="3726046989" sldId="329"/>
            <ac:spMk id="132" creationId="{0A066AE0-33F6-4546-9583-D5607B17D2EB}"/>
          </ac:spMkLst>
        </pc:spChg>
        <pc:spChg chg="mod">
          <ac:chgData name="増本 雄斗" userId="S::y-masumoto@solidsphere.onmicrosoft.com::c33bc751-cd93-45c0-ad15-94131cb6fb34" providerId="AD" clId="Web-{4E4DBF04-0C1D-19F1-C9F1-B29DE9461188}" dt="2020-03-15T14:21:10.677" v="3"/>
          <ac:spMkLst>
            <pc:docMk/>
            <pc:sldMk cId="3726046989" sldId="329"/>
            <ac:spMk id="133" creationId="{0DC82FA8-7DED-4AB6-9D07-C6B4370C9B25}"/>
          </ac:spMkLst>
        </pc:spChg>
        <pc:spChg chg="mod">
          <ac:chgData name="増本 雄斗" userId="S::y-masumoto@solidsphere.onmicrosoft.com::c33bc751-cd93-45c0-ad15-94131cb6fb34" providerId="AD" clId="Web-{4E4DBF04-0C1D-19F1-C9F1-B29DE9461188}" dt="2020-03-15T14:21:10.833" v="4"/>
          <ac:spMkLst>
            <pc:docMk/>
            <pc:sldMk cId="3726046989" sldId="329"/>
            <ac:spMk id="134" creationId="{A691CA23-E06B-4910-B51D-E1875D125681}"/>
          </ac:spMkLst>
        </pc:spChg>
        <pc:spChg chg="mod">
          <ac:chgData name="増本 雄斗" userId="S::y-masumoto@solidsphere.onmicrosoft.com::c33bc751-cd93-45c0-ad15-94131cb6fb34" providerId="AD" clId="Web-{4E4DBF04-0C1D-19F1-C9F1-B29DE9461188}" dt="2020-03-15T14:21:10.990" v="5"/>
          <ac:spMkLst>
            <pc:docMk/>
            <pc:sldMk cId="3726046989" sldId="329"/>
            <ac:spMk id="135" creationId="{5FC083A0-C8D2-4B24-ABC0-14882776EE5C}"/>
          </ac:spMkLst>
        </pc:spChg>
        <pc:spChg chg="mod">
          <ac:chgData name="増本 雄斗" userId="S::y-masumoto@solidsphere.onmicrosoft.com::c33bc751-cd93-45c0-ad15-94131cb6fb34" providerId="AD" clId="Web-{4E4DBF04-0C1D-19F1-C9F1-B29DE9461188}" dt="2020-03-15T14:21:11.177" v="6"/>
          <ac:spMkLst>
            <pc:docMk/>
            <pc:sldMk cId="3726046989" sldId="329"/>
            <ac:spMk id="136" creationId="{076CAABC-0858-46B4-A37D-CC8545BF5ADE}"/>
          </ac:spMkLst>
        </pc:spChg>
      </pc:sldChg>
    </pc:docChg>
  </pc:docChgLst>
  <pc:docChgLst>
    <pc:chgData name="増本 雄斗" userId="c33bc751-cd93-45c0-ad15-94131cb6fb34" providerId="ADAL" clId="{C842ECC1-37D4-4A5F-A775-729B00FB7897}"/>
    <pc:docChg chg="undo custSel modSld">
      <pc:chgData name="増本 雄斗" userId="c33bc751-cd93-45c0-ad15-94131cb6fb34" providerId="ADAL" clId="{C842ECC1-37D4-4A5F-A775-729B00FB7897}" dt="2020-03-15T16:06:38.573" v="686" actId="14100"/>
      <pc:docMkLst>
        <pc:docMk/>
      </pc:docMkLst>
      <pc:sldChg chg="modSp mod">
        <pc:chgData name="増本 雄斗" userId="c33bc751-cd93-45c0-ad15-94131cb6fb34" providerId="ADAL" clId="{C842ECC1-37D4-4A5F-A775-729B00FB7897}" dt="2020-03-15T16:04:04.816" v="610"/>
        <pc:sldMkLst>
          <pc:docMk/>
          <pc:sldMk cId="1438009587" sldId="270"/>
        </pc:sldMkLst>
        <pc:graphicFrameChg chg="mod modGraphic">
          <ac:chgData name="増本 雄斗" userId="c33bc751-cd93-45c0-ad15-94131cb6fb34" providerId="ADAL" clId="{C842ECC1-37D4-4A5F-A775-729B00FB7897}" dt="2020-03-15T16:04:04.816" v="610"/>
          <ac:graphicFrameMkLst>
            <pc:docMk/>
            <pc:sldMk cId="1438009587" sldId="270"/>
            <ac:graphicFrameMk id="43" creationId="{E6AEA78D-08BD-4515-B35D-A340838DE4E3}"/>
          </ac:graphicFrameMkLst>
        </pc:graphicFrameChg>
      </pc:sldChg>
      <pc:sldChg chg="delSp modSp mod">
        <pc:chgData name="増本 雄斗" userId="c33bc751-cd93-45c0-ad15-94131cb6fb34" providerId="ADAL" clId="{C842ECC1-37D4-4A5F-A775-729B00FB7897}" dt="2020-03-15T16:03:03.456" v="270" actId="20577"/>
        <pc:sldMkLst>
          <pc:docMk/>
          <pc:sldMk cId="1741409731" sldId="278"/>
        </pc:sldMkLst>
        <pc:spChg chg="mod">
          <ac:chgData name="増本 雄斗" userId="c33bc751-cd93-45c0-ad15-94131cb6fb34" providerId="ADAL" clId="{C842ECC1-37D4-4A5F-A775-729B00FB7897}" dt="2020-03-15T16:03:03.456" v="270" actId="20577"/>
          <ac:spMkLst>
            <pc:docMk/>
            <pc:sldMk cId="1741409731" sldId="278"/>
            <ac:spMk id="42" creationId="{0EAC0BA1-0B77-4B19-A9A4-872CA309DBB0}"/>
          </ac:spMkLst>
        </pc:spChg>
        <pc:graphicFrameChg chg="del">
          <ac:chgData name="増本 雄斗" userId="c33bc751-cd93-45c0-ad15-94131cb6fb34" providerId="ADAL" clId="{C842ECC1-37D4-4A5F-A775-729B00FB7897}" dt="2020-03-15T15:59:44.298" v="71" actId="478"/>
          <ac:graphicFrameMkLst>
            <pc:docMk/>
            <pc:sldMk cId="1741409731" sldId="278"/>
            <ac:graphicFrameMk id="4" creationId="{4C2BAD40-AD85-4389-B5FD-C5607504C85A}"/>
          </ac:graphicFrameMkLst>
        </pc:graphicFrameChg>
      </pc:sldChg>
      <pc:sldChg chg="addSp modSp mod">
        <pc:chgData name="増本 雄斗" userId="c33bc751-cd93-45c0-ad15-94131cb6fb34" providerId="ADAL" clId="{C842ECC1-37D4-4A5F-A775-729B00FB7897}" dt="2020-03-15T15:59:34.560" v="70" actId="20577"/>
        <pc:sldMkLst>
          <pc:docMk/>
          <pc:sldMk cId="3726046989" sldId="329"/>
        </pc:sldMkLst>
        <pc:spChg chg="mod">
          <ac:chgData name="増本 雄斗" userId="c33bc751-cd93-45c0-ad15-94131cb6fb34" providerId="ADAL" clId="{C842ECC1-37D4-4A5F-A775-729B00FB7897}" dt="2020-03-15T14:41:05.040" v="49" actId="20577"/>
          <ac:spMkLst>
            <pc:docMk/>
            <pc:sldMk cId="3726046989" sldId="329"/>
            <ac:spMk id="9" creationId="{99A1D769-0B03-471A-AA56-95ECE74611C7}"/>
          </ac:spMkLst>
        </pc:spChg>
        <pc:spChg chg="add mod">
          <ac:chgData name="増本 雄斗" userId="c33bc751-cd93-45c0-ad15-94131cb6fb34" providerId="ADAL" clId="{C842ECC1-37D4-4A5F-A775-729B00FB7897}" dt="2020-03-15T15:59:04.546" v="58" actId="6549"/>
          <ac:spMkLst>
            <pc:docMk/>
            <pc:sldMk cId="3726046989" sldId="329"/>
            <ac:spMk id="137" creationId="{2366BB9D-52B1-4F22-8710-13B9E3A5B6A9}"/>
          </ac:spMkLst>
        </pc:spChg>
        <pc:spChg chg="add mod">
          <ac:chgData name="増本 雄斗" userId="c33bc751-cd93-45c0-ad15-94131cb6fb34" providerId="ADAL" clId="{C842ECC1-37D4-4A5F-A775-729B00FB7897}" dt="2020-03-15T15:59:29.690" v="66" actId="1076"/>
          <ac:spMkLst>
            <pc:docMk/>
            <pc:sldMk cId="3726046989" sldId="329"/>
            <ac:spMk id="140" creationId="{616E8EF0-2DFE-4505-AE5E-FC624284459C}"/>
          </ac:spMkLst>
        </pc:spChg>
        <pc:spChg chg="add mod">
          <ac:chgData name="増本 雄斗" userId="c33bc751-cd93-45c0-ad15-94131cb6fb34" providerId="ADAL" clId="{C842ECC1-37D4-4A5F-A775-729B00FB7897}" dt="2020-03-15T15:59:34.560" v="70" actId="20577"/>
          <ac:spMkLst>
            <pc:docMk/>
            <pc:sldMk cId="3726046989" sldId="329"/>
            <ac:spMk id="141" creationId="{777794AA-855C-4682-978A-079597F7E317}"/>
          </ac:spMkLst>
        </pc:spChg>
      </pc:sldChg>
      <pc:sldChg chg="addSp delSp modSp mod">
        <pc:chgData name="増本 雄斗" userId="c33bc751-cd93-45c0-ad15-94131cb6fb34" providerId="ADAL" clId="{C842ECC1-37D4-4A5F-A775-729B00FB7897}" dt="2020-03-15T16:06:38.573" v="686" actId="14100"/>
        <pc:sldMkLst>
          <pc:docMk/>
          <pc:sldMk cId="1254595551" sldId="330"/>
        </pc:sldMkLst>
        <pc:spChg chg="mod">
          <ac:chgData name="増本 雄斗" userId="c33bc751-cd93-45c0-ad15-94131cb6fb34" providerId="ADAL" clId="{C842ECC1-37D4-4A5F-A775-729B00FB7897}" dt="2020-03-15T16:02:41.809" v="241" actId="207"/>
          <ac:spMkLst>
            <pc:docMk/>
            <pc:sldMk cId="1254595551" sldId="330"/>
            <ac:spMk id="7" creationId="{9673130F-ECE5-4396-91C2-1F4340C187B6}"/>
          </ac:spMkLst>
        </pc:spChg>
        <pc:spChg chg="mod">
          <ac:chgData name="増本 雄斗" userId="c33bc751-cd93-45c0-ad15-94131cb6fb34" providerId="ADAL" clId="{C842ECC1-37D4-4A5F-A775-729B00FB7897}" dt="2020-03-15T14:39:59.516" v="43"/>
          <ac:spMkLst>
            <pc:docMk/>
            <pc:sldMk cId="1254595551" sldId="330"/>
            <ac:spMk id="30" creationId="{E6EBA9AF-F3ED-4105-9C46-BA20A9ACCA79}"/>
          </ac:spMkLst>
        </pc:spChg>
        <pc:spChg chg="mod">
          <ac:chgData name="増本 雄斗" userId="c33bc751-cd93-45c0-ad15-94131cb6fb34" providerId="ADAL" clId="{C842ECC1-37D4-4A5F-A775-729B00FB7897}" dt="2020-03-15T16:01:16.698" v="146" actId="1076"/>
          <ac:spMkLst>
            <pc:docMk/>
            <pc:sldMk cId="1254595551" sldId="330"/>
            <ac:spMk id="83" creationId="{DCB6C28E-77D4-4D04-A794-514279C07379}"/>
          </ac:spMkLst>
        </pc:spChg>
        <pc:spChg chg="del">
          <ac:chgData name="増本 雄斗" userId="c33bc751-cd93-45c0-ad15-94131cb6fb34" providerId="ADAL" clId="{C842ECC1-37D4-4A5F-A775-729B00FB7897}" dt="2020-03-15T15:59:56.721" v="72" actId="478"/>
          <ac:spMkLst>
            <pc:docMk/>
            <pc:sldMk cId="1254595551" sldId="330"/>
            <ac:spMk id="85" creationId="{0A20C2F6-5F93-48F1-8387-F9B1F3C98B23}"/>
          </ac:spMkLst>
        </pc:spChg>
        <pc:spChg chg="del">
          <ac:chgData name="増本 雄斗" userId="c33bc751-cd93-45c0-ad15-94131cb6fb34" providerId="ADAL" clId="{C842ECC1-37D4-4A5F-A775-729B00FB7897}" dt="2020-03-15T15:59:59.617" v="73" actId="478"/>
          <ac:spMkLst>
            <pc:docMk/>
            <pc:sldMk cId="1254595551" sldId="330"/>
            <ac:spMk id="86" creationId="{33DA95EA-1C7B-4823-8F94-51952F1150E7}"/>
          </ac:spMkLst>
        </pc:spChg>
        <pc:spChg chg="add mod">
          <ac:chgData name="増本 雄斗" userId="c33bc751-cd93-45c0-ad15-94131cb6fb34" providerId="ADAL" clId="{C842ECC1-37D4-4A5F-A775-729B00FB7897}" dt="2020-03-15T16:01:12.796" v="145" actId="571"/>
          <ac:spMkLst>
            <pc:docMk/>
            <pc:sldMk cId="1254595551" sldId="330"/>
            <ac:spMk id="137" creationId="{593F62BC-FAE1-4AD3-AFEC-E9C2861EC8AD}"/>
          </ac:spMkLst>
        </pc:spChg>
        <pc:picChg chg="add mod">
          <ac:chgData name="増本 雄斗" userId="c33bc751-cd93-45c0-ad15-94131cb6fb34" providerId="ADAL" clId="{C842ECC1-37D4-4A5F-A775-729B00FB7897}" dt="2020-03-15T16:06:18.744" v="683" actId="14100"/>
          <ac:picMkLst>
            <pc:docMk/>
            <pc:sldMk cId="1254595551" sldId="330"/>
            <ac:picMk id="2" creationId="{33A43B51-2C84-4EF8-8971-882D64BC2FCE}"/>
          </ac:picMkLst>
        </pc:picChg>
        <pc:picChg chg="add mod">
          <ac:chgData name="増本 雄斗" userId="c33bc751-cd93-45c0-ad15-94131cb6fb34" providerId="ADAL" clId="{C842ECC1-37D4-4A5F-A775-729B00FB7897}" dt="2020-03-15T16:06:38.573" v="686" actId="14100"/>
          <ac:picMkLst>
            <pc:docMk/>
            <pc:sldMk cId="1254595551" sldId="330"/>
            <ac:picMk id="3" creationId="{49827C0B-F04F-42C4-9589-BDE7B8A56421}"/>
          </ac:picMkLst>
        </pc:picChg>
        <pc:picChg chg="mod">
          <ac:chgData name="増本 雄斗" userId="c33bc751-cd93-45c0-ad15-94131cb6fb34" providerId="ADAL" clId="{C842ECC1-37D4-4A5F-A775-729B00FB7897}" dt="2020-03-15T16:01:16.698" v="146" actId="1076"/>
          <ac:picMkLst>
            <pc:docMk/>
            <pc:sldMk cId="1254595551" sldId="330"/>
            <ac:picMk id="84" creationId="{7D137976-14D1-4F4F-9007-E903E28548DB}"/>
          </ac:picMkLst>
        </pc:picChg>
      </pc:sldChg>
      <pc:sldChg chg="modSp mod">
        <pc:chgData name="増本 雄斗" userId="c33bc751-cd93-45c0-ad15-94131cb6fb34" providerId="ADAL" clId="{C842ECC1-37D4-4A5F-A775-729B00FB7897}" dt="2020-03-15T16:05:48.460" v="680"/>
        <pc:sldMkLst>
          <pc:docMk/>
          <pc:sldMk cId="2542708503" sldId="336"/>
        </pc:sldMkLst>
        <pc:spChg chg="mod">
          <ac:chgData name="増本 雄斗" userId="c33bc751-cd93-45c0-ad15-94131cb6fb34" providerId="ADAL" clId="{C842ECC1-37D4-4A5F-A775-729B00FB7897}" dt="2020-03-15T16:00:40.713" v="121" actId="6549"/>
          <ac:spMkLst>
            <pc:docMk/>
            <pc:sldMk cId="2542708503" sldId="336"/>
            <ac:spMk id="14" creationId="{FBA2BACA-2E71-40E2-947D-F0E364270BF5}"/>
          </ac:spMkLst>
        </pc:spChg>
        <pc:spChg chg="mod">
          <ac:chgData name="増本 雄斗" userId="c33bc751-cd93-45c0-ad15-94131cb6fb34" providerId="ADAL" clId="{C842ECC1-37D4-4A5F-A775-729B00FB7897}" dt="2020-03-15T16:00:26.530" v="97"/>
          <ac:spMkLst>
            <pc:docMk/>
            <pc:sldMk cId="2542708503" sldId="336"/>
            <ac:spMk id="30" creationId="{327CC837-0851-4CB1-A7EC-30CE487C4CA6}"/>
          </ac:spMkLst>
        </pc:spChg>
        <pc:spChg chg="mod">
          <ac:chgData name="増本 雄斗" userId="c33bc751-cd93-45c0-ad15-94131cb6fb34" providerId="ADAL" clId="{C842ECC1-37D4-4A5F-A775-729B00FB7897}" dt="2020-03-15T16:05:44.678" v="679"/>
          <ac:spMkLst>
            <pc:docMk/>
            <pc:sldMk cId="2542708503" sldId="336"/>
            <ac:spMk id="82" creationId="{272ADEE3-D859-4D21-BE0F-2F22FFB01F24}"/>
          </ac:spMkLst>
        </pc:spChg>
        <pc:spChg chg="mod">
          <ac:chgData name="増本 雄斗" userId="c33bc751-cd93-45c0-ad15-94131cb6fb34" providerId="ADAL" clId="{C842ECC1-37D4-4A5F-A775-729B00FB7897}" dt="2020-03-15T16:05:06.209" v="627" actId="404"/>
          <ac:spMkLst>
            <pc:docMk/>
            <pc:sldMk cId="2542708503" sldId="336"/>
            <ac:spMk id="83" creationId="{2103EAF4-9C0D-41D6-A808-69103277C63A}"/>
          </ac:spMkLst>
        </pc:spChg>
        <pc:spChg chg="mod">
          <ac:chgData name="増本 雄斗" userId="c33bc751-cd93-45c0-ad15-94131cb6fb34" providerId="ADAL" clId="{C842ECC1-37D4-4A5F-A775-729B00FB7897}" dt="2020-03-15T16:00:47.170" v="140" actId="6549"/>
          <ac:spMkLst>
            <pc:docMk/>
            <pc:sldMk cId="2542708503" sldId="336"/>
            <ac:spMk id="85" creationId="{2FA9ACF3-E003-4F6E-94CC-6CCB578C244F}"/>
          </ac:spMkLst>
        </pc:spChg>
        <pc:spChg chg="mod">
          <ac:chgData name="増本 雄斗" userId="c33bc751-cd93-45c0-ad15-94131cb6fb34" providerId="ADAL" clId="{C842ECC1-37D4-4A5F-A775-729B00FB7897}" dt="2020-03-15T16:05:48.460" v="680"/>
          <ac:spMkLst>
            <pc:docMk/>
            <pc:sldMk cId="2542708503" sldId="336"/>
            <ac:spMk id="105" creationId="{A0F53ECC-3588-4C40-BAE0-D0AE6A7D6FC9}"/>
          </ac:spMkLst>
        </pc:spChg>
        <pc:spChg chg="mod">
          <ac:chgData name="増本 雄斗" userId="c33bc751-cd93-45c0-ad15-94131cb6fb34" providerId="ADAL" clId="{C842ECC1-37D4-4A5F-A775-729B00FB7897}" dt="2020-03-15T16:05:30.541" v="643"/>
          <ac:spMkLst>
            <pc:docMk/>
            <pc:sldMk cId="2542708503" sldId="336"/>
            <ac:spMk id="106" creationId="{A6A73849-CAC1-439F-8AF3-59F6254175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5C614-2F8F-4032-A18B-20643266B7D4}" type="datetimeFigureOut">
              <a:rPr kumimoji="1" lang="ja-JP" altLang="en-US" smtClean="0"/>
              <a:t>2020/3/16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01D4C-EA59-49FF-A24E-CA9236BFDEC2}" type="slidenum">
              <a:rPr kumimoji="1" lang="ja-JP" altLang="en-US" smtClean="0"/>
              <a:t>‹#›</a:t>
            </a:fld>
            <a:endParaRPr kumimoji="1" lang="ja-JP" altLang="en-US"/>
          </a:p>
        </p:txBody>
      </p:sp>
    </p:spTree>
    <p:extLst>
      <p:ext uri="{BB962C8B-B14F-4D97-AF65-F5344CB8AC3E}">
        <p14:creationId xmlns:p14="http://schemas.microsoft.com/office/powerpoint/2010/main" val="155297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D233A8A-C14E-4B21-B228-4D1831F8ED91}" type="slidenum">
              <a:rPr kumimoji="1" lang="ja-JP" altLang="en-US" smtClean="0"/>
              <a:t>6</a:t>
            </a:fld>
            <a:endParaRPr kumimoji="1" lang="ja-JP" altLang="en-US"/>
          </a:p>
        </p:txBody>
      </p:sp>
    </p:spTree>
    <p:extLst>
      <p:ext uri="{BB962C8B-B14F-4D97-AF65-F5344CB8AC3E}">
        <p14:creationId xmlns:p14="http://schemas.microsoft.com/office/powerpoint/2010/main" val="213383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2338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0811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78771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1365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5170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2680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0126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10542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00713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9283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5373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2020/3/16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06502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a:xfrm>
            <a:off x="0" y="6492873"/>
            <a:ext cx="3086100" cy="365125"/>
          </a:xfrm>
        </p:spPr>
        <p:txBody>
          <a:bodyPr/>
          <a:lstStyle/>
          <a:p>
            <a:pPr algn="l"/>
            <a:r>
              <a:rPr kumimoji="1" lang="en-US" altLang="ja-JP">
                <a:solidFill>
                  <a:srgbClr val="FF0000"/>
                </a:solidFill>
              </a:rPr>
              <a:t>CONFIDENTIAL</a:t>
            </a:r>
            <a:endParaRPr kumimoji="1" lang="ja-JP" altLang="en-US">
              <a:solidFill>
                <a:srgbClr val="FF0000"/>
              </a:solidFill>
            </a:endParaRPr>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a:xfrm>
            <a:off x="7086600" y="6492872"/>
            <a:ext cx="2057400" cy="365125"/>
          </a:xfrm>
        </p:spPr>
        <p:txBody>
          <a:bodyPr/>
          <a:lstStyle/>
          <a:p>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1155692347"/>
              </p:ext>
            </p:extLst>
          </p:nvPr>
        </p:nvGraphicFramePr>
        <p:xfrm>
          <a:off x="599845" y="969361"/>
          <a:ext cx="6339034" cy="2926080"/>
        </p:xfrm>
        <a:graphic>
          <a:graphicData uri="http://schemas.openxmlformats.org/drawingml/2006/table">
            <a:tbl>
              <a:tblPr firstRow="1" bandRow="1">
                <a:tableStyleId>{5C22544A-7EE6-4342-B048-85BDC9FD1C3A}</a:tableStyleId>
              </a:tblPr>
              <a:tblGrid>
                <a:gridCol w="982770">
                  <a:extLst>
                    <a:ext uri="{9D8B030D-6E8A-4147-A177-3AD203B41FA5}">
                      <a16:colId xmlns:a16="http://schemas.microsoft.com/office/drawing/2014/main" val="2274898723"/>
                    </a:ext>
                  </a:extLst>
                </a:gridCol>
                <a:gridCol w="3300939">
                  <a:extLst>
                    <a:ext uri="{9D8B030D-6E8A-4147-A177-3AD203B41FA5}">
                      <a16:colId xmlns:a16="http://schemas.microsoft.com/office/drawing/2014/main" val="3224386025"/>
                    </a:ext>
                  </a:extLst>
                </a:gridCol>
                <a:gridCol w="2055325">
                  <a:extLst>
                    <a:ext uri="{9D8B030D-6E8A-4147-A177-3AD203B41FA5}">
                      <a16:colId xmlns:a16="http://schemas.microsoft.com/office/drawing/2014/main" val="2535242023"/>
                    </a:ext>
                  </a:extLst>
                </a:gridCol>
              </a:tblGrid>
              <a:tr h="0">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4185926113"/>
                  </a:ext>
                </a:extLst>
              </a:tr>
              <a:tr h="0">
                <a:tc>
                  <a:txBody>
                    <a:bodyPr/>
                    <a:lstStyle/>
                    <a:p>
                      <a:r>
                        <a:rPr kumimoji="1" lang="en-US" altLang="ja-JP" sz="800"/>
                        <a:t>2020.03.09</a:t>
                      </a:r>
                      <a:r>
                        <a:rPr kumimoji="1" lang="ja-JP" altLang="en-US" sz="800"/>
                        <a:t>　増本</a:t>
                      </a:r>
                      <a:endParaRPr kumimoji="1" lang="en-US" altLang="ja-JP" sz="800"/>
                    </a:p>
                  </a:txBody>
                  <a:tcPr/>
                </a:tc>
                <a:tc>
                  <a:txBody>
                    <a:bodyPr/>
                    <a:lstStyle/>
                    <a:p>
                      <a:r>
                        <a:rPr kumimoji="1" lang="ja-JP" altLang="en-US" sz="800"/>
                        <a:t>強化仕様から独立</a:t>
                      </a:r>
                      <a:endParaRPr kumimoji="1" lang="en-US" altLang="ja-JP" sz="800"/>
                    </a:p>
                    <a:p>
                      <a:r>
                        <a:rPr kumimoji="1" lang="ja-JP" altLang="en-US" sz="800"/>
                        <a:t>フロー作成</a:t>
                      </a:r>
                      <a:endParaRPr kumimoji="1" lang="en-US" altLang="ja-JP" sz="800"/>
                    </a:p>
                  </a:txBody>
                  <a:tcPr/>
                </a:tc>
                <a:tc>
                  <a:txBody>
                    <a:bodyPr/>
                    <a:lstStyle/>
                    <a:p>
                      <a:endParaRPr kumimoji="1" lang="en-US" altLang="ja-JP" sz="800"/>
                    </a:p>
                  </a:txBody>
                  <a:tcPr/>
                </a:tc>
                <a:extLst>
                  <a:ext uri="{0D108BD9-81ED-4DB2-BD59-A6C34878D82A}">
                    <a16:rowId xmlns:a16="http://schemas.microsoft.com/office/drawing/2014/main" val="368866153"/>
                  </a:ext>
                </a:extLst>
              </a:tr>
              <a:tr h="0">
                <a:tc>
                  <a:txBody>
                    <a:bodyPr/>
                    <a:lstStyle/>
                    <a:p>
                      <a:r>
                        <a:rPr kumimoji="1" lang="en-US" altLang="ja-JP" sz="800" dirty="0"/>
                        <a:t>2020.03.15</a:t>
                      </a:r>
                      <a:r>
                        <a:rPr kumimoji="1" lang="ja-JP" altLang="en-US" sz="800" dirty="0"/>
                        <a:t>　</a:t>
                      </a:r>
                      <a:r>
                        <a:rPr kumimoji="1" lang="en-US" altLang="ja-JP" sz="800" dirty="0"/>
                        <a:t>〃</a:t>
                      </a:r>
                      <a:endParaRPr kumimoji="1" lang="ja-JP" altLang="en-US" sz="800" dirty="0"/>
                    </a:p>
                  </a:txBody>
                  <a:tcPr/>
                </a:tc>
                <a:tc>
                  <a:txBody>
                    <a:bodyPr/>
                    <a:lstStyle/>
                    <a:p>
                      <a:r>
                        <a:rPr kumimoji="1" lang="ja-JP" altLang="en-US" sz="800" dirty="0"/>
                        <a:t>フローから詳細画面が残ってしまっていたのを削除</a:t>
                      </a:r>
                      <a:endParaRPr kumimoji="1" lang="en-US" altLang="ja-JP" sz="800" dirty="0"/>
                    </a:p>
                    <a:p>
                      <a:r>
                        <a:rPr kumimoji="1" lang="ja-JP" altLang="en-US" sz="800" dirty="0"/>
                        <a:t>一部画面タイトルが間違っていたのを修正</a:t>
                      </a:r>
                      <a:endParaRPr kumimoji="1" lang="en-US" altLang="ja-JP" sz="800" dirty="0"/>
                    </a:p>
                    <a:p>
                      <a:r>
                        <a:rPr kumimoji="1" lang="ja-JP" altLang="en-US" sz="800" dirty="0"/>
                        <a:t>売却時に選択数は表示せず、合計金額のみ表示するように変更</a:t>
                      </a:r>
                      <a:endParaRPr kumimoji="1" lang="en-US" altLang="ja-JP" sz="800" dirty="0"/>
                    </a:p>
                  </a:txBody>
                  <a:tcPr/>
                </a:tc>
                <a:tc>
                  <a:txBody>
                    <a:bodyPr/>
                    <a:lstStyle/>
                    <a:p>
                      <a:endParaRPr kumimoji="1" lang="en-US" altLang="ja-JP" sz="800"/>
                    </a:p>
                  </a:txBody>
                  <a:tcPr/>
                </a:tc>
                <a:extLst>
                  <a:ext uri="{0D108BD9-81ED-4DB2-BD59-A6C34878D82A}">
                    <a16:rowId xmlns:a16="http://schemas.microsoft.com/office/drawing/2014/main" val="907295995"/>
                  </a:ext>
                </a:extLst>
              </a:tr>
              <a:tr h="0">
                <a:tc>
                  <a:txBody>
                    <a:bodyPr/>
                    <a:lstStyle/>
                    <a:p>
                      <a:endParaRPr kumimoji="1" lang="ja-JP" altLang="en-US" sz="800"/>
                    </a:p>
                  </a:txBody>
                  <a:tcPr/>
                </a:tc>
                <a:tc>
                  <a:txBody>
                    <a:bodyPr/>
                    <a:lstStyle/>
                    <a:p>
                      <a:endParaRPr kumimoji="1" lang="en-US" altLang="ja-JP" sz="800"/>
                    </a:p>
                  </a:txBody>
                  <a:tcPr/>
                </a:tc>
                <a:tc>
                  <a:txBody>
                    <a:bodyPr/>
                    <a:lstStyle/>
                    <a:p>
                      <a:endParaRPr kumimoji="1" lang="en-US" altLang="ja-JP" sz="800"/>
                    </a:p>
                  </a:txBody>
                  <a:tcPr/>
                </a:tc>
                <a:extLst>
                  <a:ext uri="{0D108BD9-81ED-4DB2-BD59-A6C34878D82A}">
                    <a16:rowId xmlns:a16="http://schemas.microsoft.com/office/drawing/2014/main" val="1044446053"/>
                  </a:ext>
                </a:extLst>
              </a:tr>
              <a:tr h="0">
                <a:tc>
                  <a:txBody>
                    <a:bodyPr/>
                    <a:lstStyle/>
                    <a:p>
                      <a:endParaRPr kumimoji="1" lang="ja-JP" altLang="en-US" sz="800"/>
                    </a:p>
                  </a:txBody>
                  <a:tcPr/>
                </a:tc>
                <a:tc>
                  <a:txBody>
                    <a:bodyPr/>
                    <a:lstStyle/>
                    <a:p>
                      <a:endParaRPr kumimoji="1" lang="ja-JP" altLang="en-US" sz="800"/>
                    </a:p>
                  </a:txBody>
                  <a:tcPr/>
                </a:tc>
                <a:tc>
                  <a:txBody>
                    <a:bodyPr/>
                    <a:lstStyle/>
                    <a:p>
                      <a:endParaRPr kumimoji="1" lang="en-US" altLang="ja-JP" sz="800"/>
                    </a:p>
                  </a:txBody>
                  <a:tcPr/>
                </a:tc>
                <a:extLst>
                  <a:ext uri="{0D108BD9-81ED-4DB2-BD59-A6C34878D82A}">
                    <a16:rowId xmlns:a16="http://schemas.microsoft.com/office/drawing/2014/main" val="3255442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800"/>
                    </a:p>
                  </a:txBody>
                  <a:tcPr/>
                </a:tc>
                <a:tc>
                  <a:txBody>
                    <a:bodyPr/>
                    <a:lstStyle/>
                    <a:p>
                      <a:endParaRPr kumimoji="1" lang="en-US" altLang="ja-JP" sz="800"/>
                    </a:p>
                  </a:txBody>
                  <a:tcPr/>
                </a:tc>
                <a:tc>
                  <a:txBody>
                    <a:bodyPr/>
                    <a:lstStyle/>
                    <a:p>
                      <a:endParaRPr kumimoji="1" lang="en-US" altLang="ja-JP" sz="800"/>
                    </a:p>
                  </a:txBody>
                  <a:tcPr/>
                </a:tc>
                <a:extLst>
                  <a:ext uri="{0D108BD9-81ED-4DB2-BD59-A6C34878D82A}">
                    <a16:rowId xmlns:a16="http://schemas.microsoft.com/office/drawing/2014/main" val="268990306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800"/>
                    </a:p>
                  </a:txBody>
                  <a:tcPr/>
                </a:tc>
                <a:tc>
                  <a:txBody>
                    <a:bodyPr/>
                    <a:lstStyle/>
                    <a:p>
                      <a:pPr lvl="0">
                        <a:buNone/>
                      </a:pPr>
                      <a:endParaRPr kumimoji="1" lang="en-US" altLang="ja-JP" sz="800"/>
                    </a:p>
                  </a:txBody>
                  <a:tcPr/>
                </a:tc>
                <a:tc>
                  <a:txBody>
                    <a:bodyPr/>
                    <a:lstStyle/>
                    <a:p>
                      <a:pPr lvl="0">
                        <a:buNone/>
                      </a:pPr>
                      <a:endParaRPr kumimoji="1" lang="en-US" altLang="ja-JP" sz="800"/>
                    </a:p>
                  </a:txBody>
                  <a:tcPr/>
                </a:tc>
                <a:extLst>
                  <a:ext uri="{0D108BD9-81ED-4DB2-BD59-A6C34878D82A}">
                    <a16:rowId xmlns:a16="http://schemas.microsoft.com/office/drawing/2014/main" val="3503959433"/>
                  </a:ext>
                </a:extLst>
              </a:tr>
              <a:tr h="0">
                <a:tc>
                  <a:txBody>
                    <a:bodyPr/>
                    <a:lstStyle/>
                    <a:p>
                      <a:pPr lvl="0">
                        <a:buNone/>
                      </a:pPr>
                      <a:endParaRPr kumimoji="1" lang="en-US" altLang="ja-JP" sz="800"/>
                    </a:p>
                  </a:txBody>
                  <a:tcPr/>
                </a:tc>
                <a:tc>
                  <a:txBody>
                    <a:bodyPr/>
                    <a:lstStyle/>
                    <a:p>
                      <a:pPr lvl="0">
                        <a:buNone/>
                      </a:pPr>
                      <a:endParaRPr kumimoji="1" lang="en-US"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2814234173"/>
                  </a:ext>
                </a:extLst>
              </a:tr>
              <a:tr h="0">
                <a:tc>
                  <a:txBody>
                    <a:bodyPr/>
                    <a:lstStyle/>
                    <a:p>
                      <a:pPr lvl="0">
                        <a:buNone/>
                      </a:pPr>
                      <a:endParaRPr kumimoji="1" lang="en-US" altLang="ja-JP" sz="800"/>
                    </a:p>
                  </a:txBody>
                  <a:tcPr/>
                </a:tc>
                <a:tc>
                  <a:txBody>
                    <a:bodyPr/>
                    <a:lstStyle/>
                    <a:p>
                      <a:pPr lvl="0">
                        <a:buNone/>
                      </a:pPr>
                      <a:endParaRPr kumimoji="1" lang="en-US"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5584040"/>
                  </a:ext>
                </a:extLst>
              </a:tr>
              <a:tr h="0">
                <a:tc>
                  <a:txBody>
                    <a:bodyPr/>
                    <a:lstStyle/>
                    <a:p>
                      <a:pPr lvl="0">
                        <a:buNone/>
                      </a:pPr>
                      <a:endParaRPr kumimoji="1" lang="en-US" altLang="ja-JP" sz="800"/>
                    </a:p>
                  </a:txBody>
                  <a:tcPr/>
                </a:tc>
                <a:tc>
                  <a:txBody>
                    <a:bodyPr/>
                    <a:lstStyle/>
                    <a:p>
                      <a:pPr lvl="0">
                        <a:buNone/>
                      </a:pPr>
                      <a:endParaRPr kumimoji="1" lang="en-US" altLang="ja-JP"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3433399128"/>
                  </a:ext>
                </a:extLst>
              </a:tr>
              <a:tr h="0">
                <a:tc>
                  <a:txBody>
                    <a:bodyPr/>
                    <a:lstStyle/>
                    <a:p>
                      <a:pPr lvl="0">
                        <a:buNone/>
                      </a:pPr>
                      <a:endParaRPr kumimoji="1" lang="en-US" altLang="ja-JP" sz="800"/>
                    </a:p>
                  </a:txBody>
                  <a:tcPr/>
                </a:tc>
                <a:tc>
                  <a:txBody>
                    <a:bodyPr/>
                    <a:lstStyle/>
                    <a:p>
                      <a:pPr lvl="0">
                        <a:buNone/>
                      </a:pPr>
                      <a:endParaRPr kumimoji="1" lang="en-US" altLang="ja-JP"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604011073"/>
                  </a:ext>
                </a:extLst>
              </a:tr>
              <a:tr h="0">
                <a:tc>
                  <a:txBody>
                    <a:bodyPr/>
                    <a:lstStyle/>
                    <a:p>
                      <a:pPr lvl="0">
                        <a:buNone/>
                      </a:pPr>
                      <a:endParaRPr kumimoji="1" lang="en-US" altLang="ja-JP" sz="800"/>
                    </a:p>
                  </a:txBody>
                  <a:tcPr/>
                </a:tc>
                <a:tc>
                  <a:txBody>
                    <a:bodyPr/>
                    <a:lstStyle/>
                    <a:p>
                      <a:pPr lvl="0">
                        <a:buNone/>
                      </a:pPr>
                      <a:endParaRPr kumimoji="1" lang="en-US" altLang="ja-JP" sz="800" b="0" i="0" u="none" strike="noStrike" noProof="0">
                        <a:latin typeface="Century Gothic"/>
                      </a:endParaRPr>
                    </a:p>
                  </a:txBody>
                  <a:tcPr/>
                </a:tc>
                <a:tc>
                  <a:txBody>
                    <a:bodyPr/>
                    <a:lstStyle/>
                    <a:p>
                      <a:pPr lvl="0">
                        <a:buNone/>
                      </a:pPr>
                      <a:endParaRPr kumimoji="1" lang="en-US" altLang="ja-JP" sz="800" dirty="0"/>
                    </a:p>
                  </a:txBody>
                  <a:tcPr/>
                </a:tc>
                <a:extLst>
                  <a:ext uri="{0D108BD9-81ED-4DB2-BD59-A6C34878D82A}">
                    <a16:rowId xmlns:a16="http://schemas.microsoft.com/office/drawing/2014/main" val="2692268534"/>
                  </a:ext>
                </a:extLst>
              </a:tr>
            </a:tbl>
          </a:graphicData>
        </a:graphic>
      </p:graphicFrame>
      <p:sp>
        <p:nvSpPr>
          <p:cNvPr id="2" name="テキスト ボックス 1">
            <a:extLst>
              <a:ext uri="{FF2B5EF4-FFF2-40B4-BE49-F238E27FC236}">
                <a16:creationId xmlns:a16="http://schemas.microsoft.com/office/drawing/2014/main" id="{266A7CDF-7B19-4C0A-B34C-040D7B07B723}"/>
              </a:ext>
            </a:extLst>
          </p:cNvPr>
          <p:cNvSpPr txBox="1"/>
          <p:nvPr/>
        </p:nvSpPr>
        <p:spPr>
          <a:xfrm>
            <a:off x="539400" y="6246652"/>
            <a:ext cx="2364750" cy="246221"/>
          </a:xfrm>
          <a:prstGeom prst="rect">
            <a:avLst/>
          </a:prstGeom>
          <a:noFill/>
        </p:spPr>
        <p:txBody>
          <a:bodyPr wrap="none" rtlCol="0">
            <a:spAutoFit/>
          </a:bodyPr>
          <a:lstStyle/>
          <a:p>
            <a:r>
              <a:rPr kumimoji="1" lang="en-US" altLang="ja-JP" sz="1000"/>
              <a:t>※</a:t>
            </a:r>
            <a:r>
              <a:rPr kumimoji="1" lang="ja-JP" altLang="en-US" sz="1000"/>
              <a:t>古い更新履歴は最後のページに移動</a:t>
            </a:r>
          </a:p>
        </p:txBody>
      </p:sp>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1</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231" name="テキスト ボックス 230">
            <a:extLst>
              <a:ext uri="{FF2B5EF4-FFF2-40B4-BE49-F238E27FC236}">
                <a16:creationId xmlns:a16="http://schemas.microsoft.com/office/drawing/2014/main" id="{4405291B-346F-4F58-B0BD-B4B35EDCFA4D}"/>
              </a:ext>
            </a:extLst>
          </p:cNvPr>
          <p:cNvSpPr txBox="1"/>
          <p:nvPr/>
        </p:nvSpPr>
        <p:spPr>
          <a:xfrm>
            <a:off x="415419" y="538799"/>
            <a:ext cx="1261884" cy="307777"/>
          </a:xfrm>
          <a:prstGeom prst="rect">
            <a:avLst/>
          </a:prstGeom>
          <a:noFill/>
        </p:spPr>
        <p:txBody>
          <a:bodyPr wrap="none" rtlCol="0">
            <a:spAutoFit/>
          </a:bodyPr>
          <a:lstStyle/>
          <a:p>
            <a:pPr defTabSz="457200"/>
            <a:r>
              <a:rPr lang="ja-JP" altLang="en-US" sz="1400" b="1" dirty="0">
                <a:solidFill>
                  <a:prstClr val="black"/>
                </a:solidFill>
                <a:latin typeface="Century Gothic" panose="020F0302020204030204"/>
                <a:ea typeface="メイリオ" panose="020B0604030504040204" pitchFamily="50" charset="-128"/>
              </a:rPr>
              <a:t>●画面フロー</a:t>
            </a:r>
          </a:p>
        </p:txBody>
      </p:sp>
      <p:grpSp>
        <p:nvGrpSpPr>
          <p:cNvPr id="2" name="グループ化 1">
            <a:extLst>
              <a:ext uri="{FF2B5EF4-FFF2-40B4-BE49-F238E27FC236}">
                <a16:creationId xmlns:a16="http://schemas.microsoft.com/office/drawing/2014/main" id="{B1CE8EC4-B578-48E6-B961-0CEC99763508}"/>
              </a:ext>
            </a:extLst>
          </p:cNvPr>
          <p:cNvGrpSpPr/>
          <p:nvPr/>
        </p:nvGrpSpPr>
        <p:grpSpPr>
          <a:xfrm>
            <a:off x="2365714" y="969361"/>
            <a:ext cx="1353227" cy="2417413"/>
            <a:chOff x="4244049" y="714377"/>
            <a:chExt cx="2621840" cy="4683672"/>
          </a:xfrm>
        </p:grpSpPr>
        <p:sp>
          <p:nvSpPr>
            <p:cNvPr id="9" name="正方形/長方形 8">
              <a:extLst>
                <a:ext uri="{FF2B5EF4-FFF2-40B4-BE49-F238E27FC236}">
                  <a16:creationId xmlns:a16="http://schemas.microsoft.com/office/drawing/2014/main" id="{99A1D769-0B03-471A-AA56-95ECE74611C7}"/>
                </a:ext>
              </a:extLst>
            </p:cNvPr>
            <p:cNvSpPr/>
            <p:nvPr/>
          </p:nvSpPr>
          <p:spPr>
            <a:xfrm>
              <a:off x="4244049" y="714377"/>
              <a:ext cx="2620978" cy="46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500"/>
            </a:p>
            <a:p>
              <a:pPr algn="r"/>
              <a:endParaRPr kumimoji="1" lang="en-US" altLang="ja-JP" sz="500"/>
            </a:p>
            <a:p>
              <a:pPr algn="r"/>
              <a:endParaRPr kumimoji="1" lang="en-US" altLang="ja-JP" sz="500"/>
            </a:p>
            <a:p>
              <a:pPr algn="ctr"/>
              <a:endParaRPr kumimoji="1" lang="en-US" altLang="ja-JP" sz="400" b="1">
                <a:latin typeface="メイリオ" panose="020B0604030504040204" pitchFamily="50" charset="-128"/>
                <a:ea typeface="メイリオ" panose="020B0604030504040204" pitchFamily="50" charset="-128"/>
              </a:endParaRPr>
            </a:p>
            <a:p>
              <a:pPr algn="ctr"/>
              <a:r>
                <a:rPr kumimoji="1" lang="ja-JP" altLang="en-US" sz="500" b="1">
                  <a:latin typeface="メイリオ" panose="020B0604030504040204" pitchFamily="50" charset="-128"/>
                  <a:ea typeface="メイリオ" panose="020B0604030504040204" pitchFamily="50" charset="-128"/>
                </a:rPr>
                <a:t>装備一覧</a:t>
              </a:r>
            </a:p>
          </p:txBody>
        </p:sp>
        <p:grpSp>
          <p:nvGrpSpPr>
            <p:cNvPr id="10" name="グループ化 9">
              <a:extLst>
                <a:ext uri="{FF2B5EF4-FFF2-40B4-BE49-F238E27FC236}">
                  <a16:creationId xmlns:a16="http://schemas.microsoft.com/office/drawing/2014/main" id="{D95D3995-91C8-4A18-89C8-BA8F8733C1D0}"/>
                </a:ext>
              </a:extLst>
            </p:cNvPr>
            <p:cNvGrpSpPr/>
            <p:nvPr/>
          </p:nvGrpSpPr>
          <p:grpSpPr>
            <a:xfrm>
              <a:off x="4244909" y="716556"/>
              <a:ext cx="2620980" cy="584326"/>
              <a:chOff x="860" y="2179"/>
              <a:chExt cx="2637694" cy="587663"/>
            </a:xfrm>
          </p:grpSpPr>
          <p:sp>
            <p:nvSpPr>
              <p:cNvPr id="13" name="正方形/長方形 12">
                <a:extLst>
                  <a:ext uri="{FF2B5EF4-FFF2-40B4-BE49-F238E27FC236}">
                    <a16:creationId xmlns:a16="http://schemas.microsoft.com/office/drawing/2014/main" id="{B5A6CDF1-10D9-4F85-94D6-9992B385F961}"/>
                  </a:ext>
                </a:extLst>
              </p:cNvPr>
              <p:cNvSpPr/>
              <p:nvPr/>
            </p:nvSpPr>
            <p:spPr>
              <a:xfrm>
                <a:off x="1612783" y="442952"/>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400"/>
                  <a:t> </a:t>
                </a:r>
                <a:r>
                  <a:rPr kumimoji="1" lang="en-US" altLang="ja-JP" sz="400"/>
                  <a:t>999,999,999</a:t>
                </a:r>
                <a:endParaRPr kumimoji="1" lang="ja-JP" altLang="en-US" sz="400"/>
              </a:p>
            </p:txBody>
          </p:sp>
          <p:sp>
            <p:nvSpPr>
              <p:cNvPr id="14" name="正方形/長方形 13">
                <a:extLst>
                  <a:ext uri="{FF2B5EF4-FFF2-40B4-BE49-F238E27FC236}">
                    <a16:creationId xmlns:a16="http://schemas.microsoft.com/office/drawing/2014/main" id="{F33D9D79-F90A-45C5-8CF1-7115C352090A}"/>
                  </a:ext>
                </a:extLst>
              </p:cNvPr>
              <p:cNvSpPr/>
              <p:nvPr/>
            </p:nvSpPr>
            <p:spPr>
              <a:xfrm>
                <a:off x="860" y="2179"/>
                <a:ext cx="586154" cy="587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500"/>
                  <a:t>RANK</a:t>
                </a:r>
              </a:p>
              <a:p>
                <a:pPr algn="ctr"/>
                <a:r>
                  <a:rPr kumimoji="1" lang="en-US" altLang="ja-JP" sz="900"/>
                  <a:t>999</a:t>
                </a:r>
                <a:endParaRPr kumimoji="1" lang="ja-JP" altLang="en-US" sz="900"/>
              </a:p>
            </p:txBody>
          </p:sp>
          <p:sp>
            <p:nvSpPr>
              <p:cNvPr id="15" name="正方形/長方形 14">
                <a:extLst>
                  <a:ext uri="{FF2B5EF4-FFF2-40B4-BE49-F238E27FC236}">
                    <a16:creationId xmlns:a16="http://schemas.microsoft.com/office/drawing/2014/main" id="{13BB4C57-3F03-4CCF-B153-EC82630F78B7}"/>
                  </a:ext>
                </a:extLst>
              </p:cNvPr>
              <p:cNvSpPr/>
              <p:nvPr/>
            </p:nvSpPr>
            <p:spPr>
              <a:xfrm>
                <a:off x="587015" y="2179"/>
                <a:ext cx="2051539" cy="1468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t>●称号的なものの表示エリア</a:t>
                </a:r>
              </a:p>
            </p:txBody>
          </p:sp>
          <p:sp>
            <p:nvSpPr>
              <p:cNvPr id="16" name="正方形/長方形 15">
                <a:extLst>
                  <a:ext uri="{FF2B5EF4-FFF2-40B4-BE49-F238E27FC236}">
                    <a16:creationId xmlns:a16="http://schemas.microsoft.com/office/drawing/2014/main" id="{5D0D66A5-7BC1-4EA4-AC75-0BD91D85C749}"/>
                  </a:ext>
                </a:extLst>
              </p:cNvPr>
              <p:cNvSpPr/>
              <p:nvPr/>
            </p:nvSpPr>
            <p:spPr>
              <a:xfrm>
                <a:off x="587014" y="149006"/>
                <a:ext cx="2051540" cy="2936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t>プレイヤー名称</a:t>
                </a:r>
              </a:p>
            </p:txBody>
          </p:sp>
          <p:sp>
            <p:nvSpPr>
              <p:cNvPr id="17" name="楕円 16">
                <a:extLst>
                  <a:ext uri="{FF2B5EF4-FFF2-40B4-BE49-F238E27FC236}">
                    <a16:creationId xmlns:a16="http://schemas.microsoft.com/office/drawing/2014/main" id="{ECEDF7EC-40D0-423A-A805-385A954C2DAC}"/>
                  </a:ext>
                </a:extLst>
              </p:cNvPr>
              <p:cNvSpPr>
                <a:spLocks noChangeAspect="1"/>
              </p:cNvSpPr>
              <p:nvPr/>
            </p:nvSpPr>
            <p:spPr>
              <a:xfrm>
                <a:off x="2495305" y="453654"/>
                <a:ext cx="128376" cy="128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500"/>
                  <a:t>＋</a:t>
                </a:r>
              </a:p>
            </p:txBody>
          </p:sp>
          <p:grpSp>
            <p:nvGrpSpPr>
              <p:cNvPr id="18" name="グループ化 17">
                <a:extLst>
                  <a:ext uri="{FF2B5EF4-FFF2-40B4-BE49-F238E27FC236}">
                    <a16:creationId xmlns:a16="http://schemas.microsoft.com/office/drawing/2014/main" id="{4D8A8950-DC7D-461A-BBD1-83F6A802C714}"/>
                  </a:ext>
                </a:extLst>
              </p:cNvPr>
              <p:cNvGrpSpPr/>
              <p:nvPr/>
            </p:nvGrpSpPr>
            <p:grpSpPr>
              <a:xfrm>
                <a:off x="31177" y="484427"/>
                <a:ext cx="527539" cy="71147"/>
                <a:chOff x="31177" y="484427"/>
                <a:chExt cx="581527" cy="70447"/>
              </a:xfrm>
            </p:grpSpPr>
            <p:sp>
              <p:nvSpPr>
                <p:cNvPr id="20" name="四角形: 角を丸くする 19">
                  <a:extLst>
                    <a:ext uri="{FF2B5EF4-FFF2-40B4-BE49-F238E27FC236}">
                      <a16:creationId xmlns:a16="http://schemas.microsoft.com/office/drawing/2014/main" id="{82637E72-E07C-480A-8362-116C8CD20447}"/>
                    </a:ext>
                  </a:extLst>
                </p:cNvPr>
                <p:cNvSpPr/>
                <p:nvPr/>
              </p:nvSpPr>
              <p:spPr>
                <a:xfrm>
                  <a:off x="31177" y="484427"/>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21" name="四角形: 角を丸くする 20">
                  <a:extLst>
                    <a:ext uri="{FF2B5EF4-FFF2-40B4-BE49-F238E27FC236}">
                      <a16:creationId xmlns:a16="http://schemas.microsoft.com/office/drawing/2014/main" id="{72345BB6-8352-44C5-8B9D-D659C68A7D9E}"/>
                    </a:ext>
                  </a:extLst>
                </p:cNvPr>
                <p:cNvSpPr/>
                <p:nvPr/>
              </p:nvSpPr>
              <p:spPr>
                <a:xfrm>
                  <a:off x="31177" y="484427"/>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sp>
            <p:nvSpPr>
              <p:cNvPr id="19" name="正方形/長方形 18">
                <a:extLst>
                  <a:ext uri="{FF2B5EF4-FFF2-40B4-BE49-F238E27FC236}">
                    <a16:creationId xmlns:a16="http://schemas.microsoft.com/office/drawing/2014/main" id="{92188D49-68EE-42C7-8268-69FAEE882D05}"/>
                  </a:ext>
                </a:extLst>
              </p:cNvPr>
              <p:cNvSpPr/>
              <p:nvPr/>
            </p:nvSpPr>
            <p:spPr>
              <a:xfrm>
                <a:off x="587013" y="442953"/>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solidFill>
                      <a:srgbClr val="FFFF00"/>
                    </a:solidFill>
                  </a:rPr>
                  <a:t>● </a:t>
                </a:r>
                <a:r>
                  <a:rPr kumimoji="1" lang="en-US" altLang="ja-JP" sz="400"/>
                  <a:t>999</a:t>
                </a:r>
                <a:r>
                  <a:rPr kumimoji="1" lang="ja-JP" altLang="en-US" sz="400"/>
                  <a:t> </a:t>
                </a:r>
                <a:r>
                  <a:rPr kumimoji="1" lang="en-US" altLang="ja-JP" sz="400"/>
                  <a:t>,999,999,999</a:t>
                </a:r>
                <a:endParaRPr kumimoji="1" lang="ja-JP" altLang="en-US" sz="400"/>
              </a:p>
            </p:txBody>
          </p:sp>
        </p:grpSp>
        <p:sp>
          <p:nvSpPr>
            <p:cNvPr id="22" name="四角形: 角を丸くする 21">
              <a:extLst>
                <a:ext uri="{FF2B5EF4-FFF2-40B4-BE49-F238E27FC236}">
                  <a16:creationId xmlns:a16="http://schemas.microsoft.com/office/drawing/2014/main" id="{61ADE8DE-7845-40CB-9E19-99587E06FF25}"/>
                </a:ext>
              </a:extLst>
            </p:cNvPr>
            <p:cNvSpPr/>
            <p:nvPr/>
          </p:nvSpPr>
          <p:spPr>
            <a:xfrm>
              <a:off x="6210709" y="1345734"/>
              <a:ext cx="581529" cy="21717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もどる</a:t>
              </a:r>
              <a:endParaRPr kumimoji="1" lang="en-US" altLang="ja-JP" sz="400"/>
            </a:p>
          </p:txBody>
        </p:sp>
        <p:sp>
          <p:nvSpPr>
            <p:cNvPr id="23" name="四角形: 角を丸くする 22">
              <a:extLst>
                <a:ext uri="{FF2B5EF4-FFF2-40B4-BE49-F238E27FC236}">
                  <a16:creationId xmlns:a16="http://schemas.microsoft.com/office/drawing/2014/main" id="{AA987458-94CE-4957-AE69-7846A4CFF029}"/>
                </a:ext>
              </a:extLst>
            </p:cNvPr>
            <p:cNvSpPr/>
            <p:nvPr/>
          </p:nvSpPr>
          <p:spPr>
            <a:xfrm>
              <a:off x="4244049" y="2695405"/>
              <a:ext cx="873600" cy="216149"/>
            </a:xfrm>
            <a:prstGeom prst="roundRect">
              <a:avLst>
                <a:gd name="adj" fmla="val 1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solidFill>
                    <a:schemeClr val="tx1"/>
                  </a:solidFill>
                </a:rPr>
                <a:t>武器</a:t>
              </a:r>
              <a:endParaRPr kumimoji="1" lang="en-US" altLang="ja-JP" sz="400">
                <a:solidFill>
                  <a:schemeClr val="tx1"/>
                </a:solidFill>
              </a:endParaRPr>
            </a:p>
          </p:txBody>
        </p:sp>
        <p:sp>
          <p:nvSpPr>
            <p:cNvPr id="24" name="四角形: 角を丸くする 23">
              <a:extLst>
                <a:ext uri="{FF2B5EF4-FFF2-40B4-BE49-F238E27FC236}">
                  <a16:creationId xmlns:a16="http://schemas.microsoft.com/office/drawing/2014/main" id="{86AA1C30-22B4-462C-8695-0B3E07EEA95F}"/>
                </a:ext>
              </a:extLst>
            </p:cNvPr>
            <p:cNvSpPr/>
            <p:nvPr/>
          </p:nvSpPr>
          <p:spPr>
            <a:xfrm>
              <a:off x="5116500" y="2695405"/>
              <a:ext cx="874493"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パーツ</a:t>
              </a:r>
              <a:endParaRPr kumimoji="1" lang="en-US" altLang="ja-JP" sz="400"/>
            </a:p>
          </p:txBody>
        </p:sp>
        <p:sp>
          <p:nvSpPr>
            <p:cNvPr id="25" name="四角形: 角を丸くする 24">
              <a:extLst>
                <a:ext uri="{FF2B5EF4-FFF2-40B4-BE49-F238E27FC236}">
                  <a16:creationId xmlns:a16="http://schemas.microsoft.com/office/drawing/2014/main" id="{B3210E03-18B8-4006-ADC7-6EF4C89E8664}"/>
                </a:ext>
              </a:extLst>
            </p:cNvPr>
            <p:cNvSpPr/>
            <p:nvPr/>
          </p:nvSpPr>
          <p:spPr>
            <a:xfrm>
              <a:off x="5992289" y="2695405"/>
              <a:ext cx="872738"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結晶</a:t>
              </a:r>
              <a:endParaRPr kumimoji="1" lang="en-US" altLang="ja-JP" sz="400"/>
            </a:p>
          </p:txBody>
        </p:sp>
        <p:grpSp>
          <p:nvGrpSpPr>
            <p:cNvPr id="26" name="グループ化 25">
              <a:extLst>
                <a:ext uri="{FF2B5EF4-FFF2-40B4-BE49-F238E27FC236}">
                  <a16:creationId xmlns:a16="http://schemas.microsoft.com/office/drawing/2014/main" id="{4BCF5402-DF7B-4D78-84C1-8ECA2490B874}"/>
                </a:ext>
              </a:extLst>
            </p:cNvPr>
            <p:cNvGrpSpPr/>
            <p:nvPr/>
          </p:nvGrpSpPr>
          <p:grpSpPr>
            <a:xfrm>
              <a:off x="6696985" y="2979072"/>
              <a:ext cx="45719" cy="1974117"/>
              <a:chOff x="2452936" y="2924428"/>
              <a:chExt cx="74110" cy="3612932"/>
            </a:xfrm>
          </p:grpSpPr>
          <p:sp>
            <p:nvSpPr>
              <p:cNvPr id="27" name="四角形: 角を丸くする 26">
                <a:extLst>
                  <a:ext uri="{FF2B5EF4-FFF2-40B4-BE49-F238E27FC236}">
                    <a16:creationId xmlns:a16="http://schemas.microsoft.com/office/drawing/2014/main" id="{214E1F6A-54A9-4138-BCB2-BAABC417464D}"/>
                  </a:ext>
                </a:extLst>
              </p:cNvPr>
              <p:cNvSpPr/>
              <p:nvPr/>
            </p:nvSpPr>
            <p:spPr>
              <a:xfrm>
                <a:off x="2452936" y="2924429"/>
                <a:ext cx="74110" cy="361293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28" name="四角形: 角を丸くする 27">
                <a:extLst>
                  <a:ext uri="{FF2B5EF4-FFF2-40B4-BE49-F238E27FC236}">
                    <a16:creationId xmlns:a16="http://schemas.microsoft.com/office/drawing/2014/main" id="{58468A44-CD97-4F7F-983A-886BD9EFD306}"/>
                  </a:ext>
                </a:extLst>
              </p:cNvPr>
              <p:cNvSpPr/>
              <p:nvPr/>
            </p:nvSpPr>
            <p:spPr>
              <a:xfrm>
                <a:off x="2452936" y="2924428"/>
                <a:ext cx="74110" cy="587101"/>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grpSp>
          <p:nvGrpSpPr>
            <p:cNvPr id="29" name="グループ化 28">
              <a:extLst>
                <a:ext uri="{FF2B5EF4-FFF2-40B4-BE49-F238E27FC236}">
                  <a16:creationId xmlns:a16="http://schemas.microsoft.com/office/drawing/2014/main" id="{134CCD1F-9C55-41B9-93AA-AE70D07B2993}"/>
                </a:ext>
              </a:extLst>
            </p:cNvPr>
            <p:cNvGrpSpPr/>
            <p:nvPr/>
          </p:nvGrpSpPr>
          <p:grpSpPr>
            <a:xfrm>
              <a:off x="4366070" y="4241569"/>
              <a:ext cx="2182622" cy="446249"/>
              <a:chOff x="122021" y="3799591"/>
              <a:chExt cx="2195558" cy="446943"/>
            </a:xfrm>
          </p:grpSpPr>
          <p:sp>
            <p:nvSpPr>
              <p:cNvPr id="30" name="四角形: 角を丸くする 29">
                <a:extLst>
                  <a:ext uri="{FF2B5EF4-FFF2-40B4-BE49-F238E27FC236}">
                    <a16:creationId xmlns:a16="http://schemas.microsoft.com/office/drawing/2014/main" id="{344FDEBD-6F86-462C-8F08-024BB29A95BD}"/>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1" name="四角形: 角を丸くする 30">
                <a:extLst>
                  <a:ext uri="{FF2B5EF4-FFF2-40B4-BE49-F238E27FC236}">
                    <a16:creationId xmlns:a16="http://schemas.microsoft.com/office/drawing/2014/main" id="{66814F6D-719F-4E7B-9A73-AF97B9AA7876}"/>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2" name="四角形: 角を丸くする 31">
                <a:extLst>
                  <a:ext uri="{FF2B5EF4-FFF2-40B4-BE49-F238E27FC236}">
                    <a16:creationId xmlns:a16="http://schemas.microsoft.com/office/drawing/2014/main" id="{C99EA045-3054-484B-A36E-E3084C87A712}"/>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3" name="四角形: 角を丸くする 32">
                <a:extLst>
                  <a:ext uri="{FF2B5EF4-FFF2-40B4-BE49-F238E27FC236}">
                    <a16:creationId xmlns:a16="http://schemas.microsoft.com/office/drawing/2014/main" id="{A5130A7C-77BB-421B-B909-E3F42D486F0D}"/>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4" name="四角形: 角を丸くする 33">
                <a:extLst>
                  <a:ext uri="{FF2B5EF4-FFF2-40B4-BE49-F238E27FC236}">
                    <a16:creationId xmlns:a16="http://schemas.microsoft.com/office/drawing/2014/main" id="{338BAA69-F5AA-434B-B81F-7D05C66EA8D7}"/>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35" name="グループ化 34">
              <a:extLst>
                <a:ext uri="{FF2B5EF4-FFF2-40B4-BE49-F238E27FC236}">
                  <a16:creationId xmlns:a16="http://schemas.microsoft.com/office/drawing/2014/main" id="{2418CEB9-29DE-431E-884A-CD4F06A4F95C}"/>
                </a:ext>
              </a:extLst>
            </p:cNvPr>
            <p:cNvGrpSpPr/>
            <p:nvPr/>
          </p:nvGrpSpPr>
          <p:grpSpPr>
            <a:xfrm>
              <a:off x="4366070" y="5072334"/>
              <a:ext cx="2182622" cy="153211"/>
              <a:chOff x="124710" y="4230915"/>
              <a:chExt cx="2195558" cy="446943"/>
            </a:xfrm>
          </p:grpSpPr>
          <p:sp>
            <p:nvSpPr>
              <p:cNvPr id="36" name="四角形: 角を丸くする 35">
                <a:extLst>
                  <a:ext uri="{FF2B5EF4-FFF2-40B4-BE49-F238E27FC236}">
                    <a16:creationId xmlns:a16="http://schemas.microsoft.com/office/drawing/2014/main" id="{B060B951-60EB-41C4-823E-49EABEAC88D5}"/>
                  </a:ext>
                </a:extLst>
              </p:cNvPr>
              <p:cNvSpPr/>
              <p:nvPr/>
            </p:nvSpPr>
            <p:spPr>
              <a:xfrm>
                <a:off x="124710" y="423091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7" name="四角形: 角を丸くする 36">
                <a:extLst>
                  <a:ext uri="{FF2B5EF4-FFF2-40B4-BE49-F238E27FC236}">
                    <a16:creationId xmlns:a16="http://schemas.microsoft.com/office/drawing/2014/main" id="{867704A6-4E81-459C-AA3F-E17D5CC6D0E8}"/>
                  </a:ext>
                </a:extLst>
              </p:cNvPr>
              <p:cNvSpPr/>
              <p:nvPr/>
            </p:nvSpPr>
            <p:spPr>
              <a:xfrm>
                <a:off x="563066"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8" name="四角形: 角を丸くする 37">
                <a:extLst>
                  <a:ext uri="{FF2B5EF4-FFF2-40B4-BE49-F238E27FC236}">
                    <a16:creationId xmlns:a16="http://schemas.microsoft.com/office/drawing/2014/main" id="{C14466E6-64E9-4F45-A73E-315F44BAECA2}"/>
                  </a:ext>
                </a:extLst>
              </p:cNvPr>
              <p:cNvSpPr/>
              <p:nvPr/>
            </p:nvSpPr>
            <p:spPr>
              <a:xfrm>
                <a:off x="1002681"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9" name="四角形: 角を丸くする 38">
                <a:extLst>
                  <a:ext uri="{FF2B5EF4-FFF2-40B4-BE49-F238E27FC236}">
                    <a16:creationId xmlns:a16="http://schemas.microsoft.com/office/drawing/2014/main" id="{BCE1332A-948A-40A9-96E0-E16D57E8369A}"/>
                  </a:ext>
                </a:extLst>
              </p:cNvPr>
              <p:cNvSpPr/>
              <p:nvPr/>
            </p:nvSpPr>
            <p:spPr>
              <a:xfrm>
                <a:off x="1442297"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40" name="四角形: 角を丸くする 39">
                <a:extLst>
                  <a:ext uri="{FF2B5EF4-FFF2-40B4-BE49-F238E27FC236}">
                    <a16:creationId xmlns:a16="http://schemas.microsoft.com/office/drawing/2014/main" id="{1B10C04A-B186-4EAD-9313-03A9354E77EA}"/>
                  </a:ext>
                </a:extLst>
              </p:cNvPr>
              <p:cNvSpPr/>
              <p:nvPr/>
            </p:nvSpPr>
            <p:spPr>
              <a:xfrm>
                <a:off x="1881912" y="423824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sp>
          <p:nvSpPr>
            <p:cNvPr id="41" name="四角形: 角を丸くする 40">
              <a:extLst>
                <a:ext uri="{FF2B5EF4-FFF2-40B4-BE49-F238E27FC236}">
                  <a16:creationId xmlns:a16="http://schemas.microsoft.com/office/drawing/2014/main" id="{1B4AB4F0-C2F8-4017-B655-81AFF0058318}"/>
                </a:ext>
              </a:extLst>
            </p:cNvPr>
            <p:cNvSpPr/>
            <p:nvPr/>
          </p:nvSpPr>
          <p:spPr>
            <a:xfrm>
              <a:off x="5203594" y="5154927"/>
              <a:ext cx="581528" cy="21717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400"/>
                <a:t>OK</a:t>
              </a:r>
            </a:p>
          </p:txBody>
        </p:sp>
        <p:sp>
          <p:nvSpPr>
            <p:cNvPr id="42" name="正方形/長方形 41">
              <a:extLst>
                <a:ext uri="{FF2B5EF4-FFF2-40B4-BE49-F238E27FC236}">
                  <a16:creationId xmlns:a16="http://schemas.microsoft.com/office/drawing/2014/main" id="{CF96692C-355B-4E13-B02D-0E8A7746AF79}"/>
                </a:ext>
              </a:extLst>
            </p:cNvPr>
            <p:cNvSpPr/>
            <p:nvPr/>
          </p:nvSpPr>
          <p:spPr>
            <a:xfrm>
              <a:off x="6144652" y="2449401"/>
              <a:ext cx="679097" cy="23404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400" b="1"/>
                <a:t>999/999</a:t>
              </a:r>
              <a:endParaRPr kumimoji="1" lang="ja-JP" altLang="en-US" sz="400" b="1"/>
            </a:p>
          </p:txBody>
        </p:sp>
        <p:sp>
          <p:nvSpPr>
            <p:cNvPr id="43" name="正方形/長方形 42">
              <a:extLst>
                <a:ext uri="{FF2B5EF4-FFF2-40B4-BE49-F238E27FC236}">
                  <a16:creationId xmlns:a16="http://schemas.microsoft.com/office/drawing/2014/main" id="{4C22C69C-93DD-4734-8BAB-A6DC0E47AED7}"/>
                </a:ext>
              </a:extLst>
            </p:cNvPr>
            <p:cNvSpPr/>
            <p:nvPr/>
          </p:nvSpPr>
          <p:spPr>
            <a:xfrm>
              <a:off x="4244909" y="1592602"/>
              <a:ext cx="2620980"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nvGrpSpPr>
            <p:cNvPr id="44" name="グループ化 43">
              <a:extLst>
                <a:ext uri="{FF2B5EF4-FFF2-40B4-BE49-F238E27FC236}">
                  <a16:creationId xmlns:a16="http://schemas.microsoft.com/office/drawing/2014/main" id="{62E0CC04-AEC8-4452-8B96-0C3F6C7CB6F9}"/>
                </a:ext>
              </a:extLst>
            </p:cNvPr>
            <p:cNvGrpSpPr/>
            <p:nvPr/>
          </p:nvGrpSpPr>
          <p:grpSpPr>
            <a:xfrm>
              <a:off x="5484045" y="1782821"/>
              <a:ext cx="1301381" cy="286486"/>
              <a:chOff x="1239996" y="1068444"/>
              <a:chExt cx="1279059" cy="280161"/>
            </a:xfrm>
          </p:grpSpPr>
          <p:sp>
            <p:nvSpPr>
              <p:cNvPr id="45" name="テキスト ボックス 771">
                <a:extLst>
                  <a:ext uri="{FF2B5EF4-FFF2-40B4-BE49-F238E27FC236}">
                    <a16:creationId xmlns:a16="http://schemas.microsoft.com/office/drawing/2014/main" id="{314C8F7F-D7B3-449A-94D8-FE34359B3F78}"/>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400" u="sng">
                    <a:solidFill>
                      <a:schemeClr val="bg1"/>
                    </a:solidFill>
                  </a:rPr>
                  <a:t>　 武器種武器種名名</a:t>
                </a:r>
              </a:p>
            </p:txBody>
          </p:sp>
          <p:sp>
            <p:nvSpPr>
              <p:cNvPr id="46" name="楕円 45">
                <a:extLst>
                  <a:ext uri="{FF2B5EF4-FFF2-40B4-BE49-F238E27FC236}">
                    <a16:creationId xmlns:a16="http://schemas.microsoft.com/office/drawing/2014/main" id="{3B8760DE-FDA4-4F66-A512-E2437383BC22}"/>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sp>
          <p:nvSpPr>
            <p:cNvPr id="47" name="テキスト ボックス 773">
              <a:extLst>
                <a:ext uri="{FF2B5EF4-FFF2-40B4-BE49-F238E27FC236}">
                  <a16:creationId xmlns:a16="http://schemas.microsoft.com/office/drawing/2014/main" id="{50311E49-AE8B-453D-8ABF-3A6A07F29045}"/>
                </a:ext>
              </a:extLst>
            </p:cNvPr>
            <p:cNvSpPr txBox="1"/>
            <p:nvPr/>
          </p:nvSpPr>
          <p:spPr>
            <a:xfrm>
              <a:off x="6144652"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en-US" altLang="ja-JP" sz="400" b="1" u="none" err="1">
                  <a:solidFill>
                    <a:schemeClr val="bg1"/>
                  </a:solidFill>
                  <a:latin typeface="メイリオ" panose="020B0604030504040204" pitchFamily="50" charset="-128"/>
                  <a:ea typeface="メイリオ" panose="020B0604030504040204" pitchFamily="50" charset="-128"/>
                </a:rPr>
                <a:t>Lv</a:t>
              </a:r>
              <a:r>
                <a:rPr kumimoji="1" lang="ja-JP" altLang="en-US" sz="400" b="1" u="none">
                  <a:solidFill>
                    <a:schemeClr val="bg1"/>
                  </a:solidFill>
                  <a:latin typeface="メイリオ" panose="020B0604030504040204" pitchFamily="50" charset="-128"/>
                  <a:ea typeface="メイリオ" panose="020B0604030504040204" pitchFamily="50" charset="-128"/>
                </a:rPr>
                <a:t> </a:t>
              </a:r>
              <a:r>
                <a:rPr kumimoji="1" lang="en-US" altLang="ja-JP" sz="400" b="1" u="none">
                  <a:solidFill>
                    <a:schemeClr val="bg1"/>
                  </a:solidFill>
                  <a:latin typeface="メイリオ" panose="020B0604030504040204" pitchFamily="50" charset="-128"/>
                  <a:ea typeface="メイリオ" panose="020B0604030504040204" pitchFamily="50" charset="-128"/>
                </a:rPr>
                <a:t>99</a:t>
              </a:r>
            </a:p>
          </p:txBody>
        </p:sp>
        <p:sp>
          <p:nvSpPr>
            <p:cNvPr id="48" name="テキスト ボックス 798">
              <a:extLst>
                <a:ext uri="{FF2B5EF4-FFF2-40B4-BE49-F238E27FC236}">
                  <a16:creationId xmlns:a16="http://schemas.microsoft.com/office/drawing/2014/main" id="{AF492DBA-95D1-46C6-83DD-A80B95B781BC}"/>
                </a:ext>
              </a:extLst>
            </p:cNvPr>
            <p:cNvSpPr txBox="1"/>
            <p:nvPr/>
          </p:nvSpPr>
          <p:spPr>
            <a:xfrm>
              <a:off x="5509292"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400">
                  <a:solidFill>
                    <a:schemeClr val="bg1"/>
                  </a:solidFill>
                  <a:effectLst/>
                  <a:latin typeface="+mn-lt"/>
                  <a:ea typeface="+mn-ea"/>
                  <a:cs typeface="+mn-cs"/>
                </a:rPr>
                <a:t>ATK</a:t>
              </a:r>
              <a:r>
                <a:rPr kumimoji="1" lang="ja-JP" altLang="en-US" sz="400">
                  <a:solidFill>
                    <a:schemeClr val="bg1"/>
                  </a:solidFill>
                  <a:effectLst/>
                  <a:latin typeface="+mn-lt"/>
                  <a:ea typeface="+mn-ea"/>
                  <a:cs typeface="+mn-cs"/>
                </a:rPr>
                <a:t> </a:t>
              </a:r>
              <a:r>
                <a:rPr kumimoji="1" lang="en-US" altLang="ja-JP" sz="400" baseline="0">
                  <a:solidFill>
                    <a:schemeClr val="bg1"/>
                  </a:solidFill>
                  <a:effectLst/>
                  <a:latin typeface="+mn-lt"/>
                  <a:ea typeface="+mn-ea"/>
                  <a:cs typeface="+mn-cs"/>
                </a:rPr>
                <a:t> </a:t>
              </a:r>
              <a:r>
                <a:rPr kumimoji="1" lang="en-US" altLang="ja-JP" sz="400">
                  <a:solidFill>
                    <a:schemeClr val="bg1"/>
                  </a:solidFill>
                  <a:effectLst/>
                  <a:latin typeface="+mn-lt"/>
                  <a:ea typeface="+mn-ea"/>
                  <a:cs typeface="+mn-cs"/>
                </a:rPr>
                <a:t>9,999</a:t>
              </a:r>
            </a:p>
            <a:p>
              <a:r>
                <a:rPr kumimoji="1" lang="en-US" altLang="ja-JP" sz="400">
                  <a:solidFill>
                    <a:schemeClr val="bg1"/>
                  </a:solidFill>
                  <a:effectLst/>
                  <a:latin typeface="+mn-lt"/>
                  <a:ea typeface="+mn-ea"/>
                  <a:cs typeface="+mn-cs"/>
                </a:rPr>
                <a:t>DEF </a:t>
              </a:r>
              <a:r>
                <a:rPr kumimoji="1" lang="en-US" altLang="ja-JP" sz="400" baseline="0">
                  <a:solidFill>
                    <a:schemeClr val="bg1"/>
                  </a:solidFill>
                  <a:effectLst/>
                  <a:latin typeface="+mn-lt"/>
                  <a:ea typeface="+mn-ea"/>
                  <a:cs typeface="+mn-cs"/>
                </a:rPr>
                <a:t> </a:t>
              </a:r>
              <a:r>
                <a:rPr kumimoji="1" lang="en-US" altLang="ja-JP" sz="400">
                  <a:solidFill>
                    <a:schemeClr val="bg1"/>
                  </a:solidFill>
                  <a:effectLst/>
                  <a:latin typeface="+mn-lt"/>
                  <a:ea typeface="+mn-ea"/>
                  <a:cs typeface="+mn-cs"/>
                </a:rPr>
                <a:t>9,999</a:t>
              </a:r>
            </a:p>
            <a:p>
              <a:r>
                <a:rPr kumimoji="1" lang="en-US" altLang="ja-JP" sz="400">
                  <a:solidFill>
                    <a:schemeClr val="bg1"/>
                  </a:solidFill>
                  <a:effectLst/>
                  <a:latin typeface="+mn-lt"/>
                  <a:ea typeface="+mn-ea"/>
                  <a:cs typeface="+mn-cs"/>
                </a:rPr>
                <a:t>SPD</a:t>
              </a:r>
              <a:r>
                <a:rPr kumimoji="1" lang="ja-JP" altLang="en-US" sz="400" baseline="0">
                  <a:solidFill>
                    <a:schemeClr val="bg1"/>
                  </a:solidFill>
                  <a:effectLst/>
                  <a:latin typeface="+mn-lt"/>
                  <a:ea typeface="+mn-ea"/>
                  <a:cs typeface="+mn-cs"/>
                </a:rPr>
                <a:t>  </a:t>
              </a:r>
              <a:r>
                <a:rPr kumimoji="1" lang="en-US" altLang="ja-JP" sz="400">
                  <a:solidFill>
                    <a:schemeClr val="bg1"/>
                  </a:solidFill>
                  <a:effectLst/>
                  <a:latin typeface="+mn-lt"/>
                  <a:ea typeface="+mn-ea"/>
                  <a:cs typeface="+mn-cs"/>
                </a:rPr>
                <a:t>9,999</a:t>
              </a:r>
            </a:p>
          </p:txBody>
        </p:sp>
        <p:sp>
          <p:nvSpPr>
            <p:cNvPr id="49" name="テキスト ボックス 801">
              <a:extLst>
                <a:ext uri="{FF2B5EF4-FFF2-40B4-BE49-F238E27FC236}">
                  <a16:creationId xmlns:a16="http://schemas.microsoft.com/office/drawing/2014/main" id="{9AE6806E-5986-4243-A94B-3386327F60C4}"/>
                </a:ext>
              </a:extLst>
            </p:cNvPr>
            <p:cNvSpPr txBox="1"/>
            <p:nvPr/>
          </p:nvSpPr>
          <p:spPr>
            <a:xfrm>
              <a:off x="5464514"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400" u="sng">
                  <a:solidFill>
                    <a:schemeClr val="bg1"/>
                  </a:solidFill>
                </a:rPr>
                <a:t>武器名４５６７８９０１２３４５</a:t>
              </a:r>
            </a:p>
          </p:txBody>
        </p:sp>
        <p:sp>
          <p:nvSpPr>
            <p:cNvPr id="50" name="四角形: 角を丸くする 49">
              <a:extLst>
                <a:ext uri="{FF2B5EF4-FFF2-40B4-BE49-F238E27FC236}">
                  <a16:creationId xmlns:a16="http://schemas.microsoft.com/office/drawing/2014/main" id="{78C856E8-6CF8-48A7-95BC-A6C179EA2084}"/>
                </a:ext>
              </a:extLst>
            </p:cNvPr>
            <p:cNvSpPr/>
            <p:nvPr/>
          </p:nvSpPr>
          <p:spPr>
            <a:xfrm>
              <a:off x="4277605" y="2495025"/>
              <a:ext cx="777137" cy="17839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ソート・フィルタ</a:t>
              </a:r>
              <a:endParaRPr kumimoji="1" lang="en-US" altLang="ja-JP" sz="400"/>
            </a:p>
          </p:txBody>
        </p:sp>
        <p:pic>
          <p:nvPicPr>
            <p:cNvPr id="51" name="図 50">
              <a:extLst>
                <a:ext uri="{FF2B5EF4-FFF2-40B4-BE49-F238E27FC236}">
                  <a16:creationId xmlns:a16="http://schemas.microsoft.com/office/drawing/2014/main" id="{5EA2DD23-91A2-4067-A209-2C2CEF67D16F}"/>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77" b="28352"/>
            <a:stretch/>
          </p:blipFill>
          <p:spPr>
            <a:xfrm>
              <a:off x="4287040" y="1670180"/>
              <a:ext cx="1233365" cy="565282"/>
            </a:xfrm>
            <a:prstGeom prst="rect">
              <a:avLst/>
            </a:prstGeom>
          </p:spPr>
        </p:pic>
        <p:grpSp>
          <p:nvGrpSpPr>
            <p:cNvPr id="52" name="グループ化 51">
              <a:extLst>
                <a:ext uri="{FF2B5EF4-FFF2-40B4-BE49-F238E27FC236}">
                  <a16:creationId xmlns:a16="http://schemas.microsoft.com/office/drawing/2014/main" id="{7D2AB503-9622-4352-8CB3-C8E1884B50A2}"/>
                </a:ext>
              </a:extLst>
            </p:cNvPr>
            <p:cNvGrpSpPr/>
            <p:nvPr/>
          </p:nvGrpSpPr>
          <p:grpSpPr>
            <a:xfrm>
              <a:off x="4366070" y="4677999"/>
              <a:ext cx="2182622" cy="446249"/>
              <a:chOff x="122021" y="3799591"/>
              <a:chExt cx="2195558" cy="446943"/>
            </a:xfrm>
          </p:grpSpPr>
          <p:sp>
            <p:nvSpPr>
              <p:cNvPr id="53" name="四角形: 角を丸くする 52">
                <a:extLst>
                  <a:ext uri="{FF2B5EF4-FFF2-40B4-BE49-F238E27FC236}">
                    <a16:creationId xmlns:a16="http://schemas.microsoft.com/office/drawing/2014/main" id="{45A5BDAB-5FB7-4053-9805-5CD512791E0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4" name="四角形: 角を丸くする 53">
                <a:extLst>
                  <a:ext uri="{FF2B5EF4-FFF2-40B4-BE49-F238E27FC236}">
                    <a16:creationId xmlns:a16="http://schemas.microsoft.com/office/drawing/2014/main" id="{7DF7BE6B-CAA0-4913-BCFE-C9BFC653FAE5}"/>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5" name="四角形: 角を丸くする 54">
                <a:extLst>
                  <a:ext uri="{FF2B5EF4-FFF2-40B4-BE49-F238E27FC236}">
                    <a16:creationId xmlns:a16="http://schemas.microsoft.com/office/drawing/2014/main" id="{C9E2B7A8-BC5F-45C2-9025-D353121BA1BE}"/>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6" name="四角形: 角を丸くする 55">
                <a:extLst>
                  <a:ext uri="{FF2B5EF4-FFF2-40B4-BE49-F238E27FC236}">
                    <a16:creationId xmlns:a16="http://schemas.microsoft.com/office/drawing/2014/main" id="{5142A87D-AEC4-4668-B917-8A521B3470E3}"/>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7" name="四角形: 角を丸くする 56">
                <a:extLst>
                  <a:ext uri="{FF2B5EF4-FFF2-40B4-BE49-F238E27FC236}">
                    <a16:creationId xmlns:a16="http://schemas.microsoft.com/office/drawing/2014/main" id="{CD5D4E74-7351-4A89-BAEE-56F19DBCD17B}"/>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58" name="グループ化 57">
              <a:extLst>
                <a:ext uri="{FF2B5EF4-FFF2-40B4-BE49-F238E27FC236}">
                  <a16:creationId xmlns:a16="http://schemas.microsoft.com/office/drawing/2014/main" id="{DB0B2FA3-5674-45E8-8ACA-07BA98DCB385}"/>
                </a:ext>
              </a:extLst>
            </p:cNvPr>
            <p:cNvGrpSpPr/>
            <p:nvPr/>
          </p:nvGrpSpPr>
          <p:grpSpPr>
            <a:xfrm>
              <a:off x="4366070" y="3791808"/>
              <a:ext cx="2182622" cy="446249"/>
              <a:chOff x="122021" y="3799591"/>
              <a:chExt cx="2195558" cy="446943"/>
            </a:xfrm>
          </p:grpSpPr>
          <p:sp>
            <p:nvSpPr>
              <p:cNvPr id="59" name="四角形: 角を丸くする 58">
                <a:extLst>
                  <a:ext uri="{FF2B5EF4-FFF2-40B4-BE49-F238E27FC236}">
                    <a16:creationId xmlns:a16="http://schemas.microsoft.com/office/drawing/2014/main" id="{E3A7EEFF-74B4-41AA-9BFC-F39FE6950ABB}"/>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0" name="四角形: 角を丸くする 59">
                <a:extLst>
                  <a:ext uri="{FF2B5EF4-FFF2-40B4-BE49-F238E27FC236}">
                    <a16:creationId xmlns:a16="http://schemas.microsoft.com/office/drawing/2014/main" id="{84D00E3D-A03B-4AA0-B687-63B6F88CF64E}"/>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1" name="四角形: 角を丸くする 60">
                <a:extLst>
                  <a:ext uri="{FF2B5EF4-FFF2-40B4-BE49-F238E27FC236}">
                    <a16:creationId xmlns:a16="http://schemas.microsoft.com/office/drawing/2014/main" id="{A97E177B-F6E5-43B2-BA78-B7FABD26A76B}"/>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2" name="四角形: 角を丸くする 61">
                <a:extLst>
                  <a:ext uri="{FF2B5EF4-FFF2-40B4-BE49-F238E27FC236}">
                    <a16:creationId xmlns:a16="http://schemas.microsoft.com/office/drawing/2014/main" id="{0D816929-B6F3-452E-B6F8-88D6E0C9066E}"/>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3" name="四角形: 角を丸くする 62">
                <a:extLst>
                  <a:ext uri="{FF2B5EF4-FFF2-40B4-BE49-F238E27FC236}">
                    <a16:creationId xmlns:a16="http://schemas.microsoft.com/office/drawing/2014/main" id="{52F61775-2E68-4999-8B8F-F94D0CD24E2E}"/>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64" name="グループ化 63">
              <a:extLst>
                <a:ext uri="{FF2B5EF4-FFF2-40B4-BE49-F238E27FC236}">
                  <a16:creationId xmlns:a16="http://schemas.microsoft.com/office/drawing/2014/main" id="{7952ECB9-EA14-42F2-9F1D-9019DAC611B8}"/>
                </a:ext>
              </a:extLst>
            </p:cNvPr>
            <p:cNvGrpSpPr/>
            <p:nvPr/>
          </p:nvGrpSpPr>
          <p:grpSpPr>
            <a:xfrm>
              <a:off x="4366070" y="3350812"/>
              <a:ext cx="2182622" cy="446249"/>
              <a:chOff x="122021" y="3799591"/>
              <a:chExt cx="2195558" cy="446943"/>
            </a:xfrm>
          </p:grpSpPr>
          <p:sp>
            <p:nvSpPr>
              <p:cNvPr id="65" name="四角形: 角を丸くする 64">
                <a:extLst>
                  <a:ext uri="{FF2B5EF4-FFF2-40B4-BE49-F238E27FC236}">
                    <a16:creationId xmlns:a16="http://schemas.microsoft.com/office/drawing/2014/main" id="{A97D6E91-2862-4403-A15A-A3B61F2519E1}"/>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6" name="四角形: 角を丸くする 65">
                <a:extLst>
                  <a:ext uri="{FF2B5EF4-FFF2-40B4-BE49-F238E27FC236}">
                    <a16:creationId xmlns:a16="http://schemas.microsoft.com/office/drawing/2014/main" id="{D685722E-88FB-4AD2-BC25-8A5749B4103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7" name="四角形: 角を丸くする 66">
                <a:extLst>
                  <a:ext uri="{FF2B5EF4-FFF2-40B4-BE49-F238E27FC236}">
                    <a16:creationId xmlns:a16="http://schemas.microsoft.com/office/drawing/2014/main" id="{AFECE76C-FC8C-4ED7-A19C-42B2CBA4BD14}"/>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8" name="四角形: 角を丸くする 67">
                <a:extLst>
                  <a:ext uri="{FF2B5EF4-FFF2-40B4-BE49-F238E27FC236}">
                    <a16:creationId xmlns:a16="http://schemas.microsoft.com/office/drawing/2014/main" id="{F839CE50-2432-43EC-B060-DD5F8784BFDB}"/>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9" name="四角形: 角を丸くする 68">
                <a:extLst>
                  <a:ext uri="{FF2B5EF4-FFF2-40B4-BE49-F238E27FC236}">
                    <a16:creationId xmlns:a16="http://schemas.microsoft.com/office/drawing/2014/main" id="{FCE9720B-2E29-411C-A5E8-87702B6CB759}"/>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70" name="グループ化 69">
              <a:extLst>
                <a:ext uri="{FF2B5EF4-FFF2-40B4-BE49-F238E27FC236}">
                  <a16:creationId xmlns:a16="http://schemas.microsoft.com/office/drawing/2014/main" id="{910A1933-5DDF-4D06-ADCB-E43AA7CDE11B}"/>
                </a:ext>
              </a:extLst>
            </p:cNvPr>
            <p:cNvGrpSpPr/>
            <p:nvPr/>
          </p:nvGrpSpPr>
          <p:grpSpPr>
            <a:xfrm>
              <a:off x="4366070" y="2907951"/>
              <a:ext cx="2182622" cy="446249"/>
              <a:chOff x="122021" y="3799591"/>
              <a:chExt cx="2195558" cy="446943"/>
            </a:xfrm>
          </p:grpSpPr>
          <p:sp>
            <p:nvSpPr>
              <p:cNvPr id="71" name="四角形: 角を丸くする 70">
                <a:extLst>
                  <a:ext uri="{FF2B5EF4-FFF2-40B4-BE49-F238E27FC236}">
                    <a16:creationId xmlns:a16="http://schemas.microsoft.com/office/drawing/2014/main" id="{92AAA707-B833-435B-984E-28D448D0630A}"/>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2" name="四角形: 角を丸くする 71">
                <a:extLst>
                  <a:ext uri="{FF2B5EF4-FFF2-40B4-BE49-F238E27FC236}">
                    <a16:creationId xmlns:a16="http://schemas.microsoft.com/office/drawing/2014/main" id="{E9C39406-9AB4-429A-852E-707DDDF84A50}"/>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3" name="四角形: 角を丸くする 72">
                <a:extLst>
                  <a:ext uri="{FF2B5EF4-FFF2-40B4-BE49-F238E27FC236}">
                    <a16:creationId xmlns:a16="http://schemas.microsoft.com/office/drawing/2014/main" id="{B690CF36-5E02-4EF5-A118-22DC93BC3C80}"/>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4" name="四角形: 角を丸くする 73">
                <a:extLst>
                  <a:ext uri="{FF2B5EF4-FFF2-40B4-BE49-F238E27FC236}">
                    <a16:creationId xmlns:a16="http://schemas.microsoft.com/office/drawing/2014/main" id="{48F0E39F-E78B-4E58-B06C-7BA2277FDB10}"/>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5" name="四角形: 角を丸くする 74">
                <a:extLst>
                  <a:ext uri="{FF2B5EF4-FFF2-40B4-BE49-F238E27FC236}">
                    <a16:creationId xmlns:a16="http://schemas.microsoft.com/office/drawing/2014/main" id="{1F1DE8F0-F8D6-4CAB-8BE9-C873CF4D35CD}"/>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grpSp>
        <p:nvGrpSpPr>
          <p:cNvPr id="3" name="グループ化 2">
            <a:extLst>
              <a:ext uri="{FF2B5EF4-FFF2-40B4-BE49-F238E27FC236}">
                <a16:creationId xmlns:a16="http://schemas.microsoft.com/office/drawing/2014/main" id="{2DB868C2-EFF3-4536-98A4-CA46130FD61C}"/>
              </a:ext>
            </a:extLst>
          </p:cNvPr>
          <p:cNvGrpSpPr/>
          <p:nvPr/>
        </p:nvGrpSpPr>
        <p:grpSpPr>
          <a:xfrm>
            <a:off x="4867574" y="1439993"/>
            <a:ext cx="1454681" cy="1454797"/>
            <a:chOff x="5264919" y="255721"/>
            <a:chExt cx="3308309" cy="3308573"/>
          </a:xfrm>
        </p:grpSpPr>
        <p:sp>
          <p:nvSpPr>
            <p:cNvPr id="76" name="角丸四角形 1">
              <a:extLst>
                <a:ext uri="{FF2B5EF4-FFF2-40B4-BE49-F238E27FC236}">
                  <a16:creationId xmlns:a16="http://schemas.microsoft.com/office/drawing/2014/main" id="{8DE2FBC2-4194-4EC0-8EA7-B69EF94066BC}"/>
                </a:ext>
              </a:extLst>
            </p:cNvPr>
            <p:cNvSpPr/>
            <p:nvPr/>
          </p:nvSpPr>
          <p:spPr>
            <a:xfrm>
              <a:off x="5264919" y="255721"/>
              <a:ext cx="3308309" cy="330857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確認</a:t>
              </a:r>
              <a:endParaRPr kumimoji="1" lang="en-US" altLang="ja-JP" sz="900"/>
            </a:p>
            <a:p>
              <a:pPr algn="ctr"/>
              <a:r>
                <a:rPr kumimoji="1" lang="ja-JP" altLang="en-US" sz="500"/>
                <a:t>高レアリティの武器、強化されている武器、限定武器、高レアリティのパーツ、限定パーツ、高レアリティの結晶、限定結晶が含まれています。</a:t>
              </a:r>
              <a:r>
                <a:rPr kumimoji="1" lang="ja-JP" altLang="en-US" sz="500">
                  <a:ea typeface="メイリオ"/>
                </a:rPr>
                <a:t>このまま続けますか？</a:t>
              </a:r>
              <a:endParaRPr lang="en-US" altLang="ja-JP" sz="500">
                <a:ea typeface="メイリオ" panose="020B0604030504040204" pitchFamily="34" charset="-128"/>
              </a:endParaRPr>
            </a:p>
            <a:p>
              <a:pPr algn="ctr"/>
              <a:endParaRPr kumimoji="1" lang="en-US" altLang="ja-JP" sz="900"/>
            </a:p>
            <a:p>
              <a:pPr algn="ctr"/>
              <a:endParaRPr kumimoji="1" lang="en-US" altLang="ja-JP" sz="900"/>
            </a:p>
            <a:p>
              <a:pPr algn="ctr"/>
              <a:endParaRPr kumimoji="1" lang="en-US" altLang="ja-JP" sz="900"/>
            </a:p>
            <a:p>
              <a:pPr algn="ctr"/>
              <a:endParaRPr kumimoji="1" lang="en-US" altLang="ja-JP" sz="900"/>
            </a:p>
            <a:p>
              <a:pPr algn="ctr"/>
              <a:endParaRPr kumimoji="1" lang="en-US" altLang="ja-JP" sz="900"/>
            </a:p>
            <a:p>
              <a:pPr algn="ctr"/>
              <a:endParaRPr kumimoji="1" lang="en-US" altLang="ja-JP" sz="900"/>
            </a:p>
            <a:p>
              <a:pPr algn="ctr"/>
              <a:endParaRPr kumimoji="1" lang="ja-JP" altLang="en-US" sz="900"/>
            </a:p>
          </p:txBody>
        </p:sp>
        <p:sp>
          <p:nvSpPr>
            <p:cNvPr id="77" name="四角形: 角を丸くする 317">
              <a:extLst>
                <a:ext uri="{FF2B5EF4-FFF2-40B4-BE49-F238E27FC236}">
                  <a16:creationId xmlns:a16="http://schemas.microsoft.com/office/drawing/2014/main" id="{85A73C83-0C6F-42D3-9B5D-E94D1454CCC5}"/>
                </a:ext>
              </a:extLst>
            </p:cNvPr>
            <p:cNvSpPr/>
            <p:nvPr/>
          </p:nvSpPr>
          <p:spPr>
            <a:xfrm>
              <a:off x="5715756"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8" name="四角形: 角を丸くする 317">
              <a:extLst>
                <a:ext uri="{FF2B5EF4-FFF2-40B4-BE49-F238E27FC236}">
                  <a16:creationId xmlns:a16="http://schemas.microsoft.com/office/drawing/2014/main" id="{B025F396-C7A1-4041-B407-69AE68863B13}"/>
                </a:ext>
              </a:extLst>
            </p:cNvPr>
            <p:cNvSpPr/>
            <p:nvPr/>
          </p:nvSpPr>
          <p:spPr>
            <a:xfrm>
              <a:off x="6201590" y="1420469"/>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9" name="四角形: 角を丸くする 317">
              <a:extLst>
                <a:ext uri="{FF2B5EF4-FFF2-40B4-BE49-F238E27FC236}">
                  <a16:creationId xmlns:a16="http://schemas.microsoft.com/office/drawing/2014/main" id="{64DC21E7-A828-40B7-BBDB-7DA315C65162}"/>
                </a:ext>
              </a:extLst>
            </p:cNvPr>
            <p:cNvSpPr/>
            <p:nvPr/>
          </p:nvSpPr>
          <p:spPr>
            <a:xfrm>
              <a:off x="6687424"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0" name="四角形: 角を丸くする 317">
              <a:extLst>
                <a:ext uri="{FF2B5EF4-FFF2-40B4-BE49-F238E27FC236}">
                  <a16:creationId xmlns:a16="http://schemas.microsoft.com/office/drawing/2014/main" id="{9779EFD1-0483-4BC8-9148-618218A4E3DA}"/>
                </a:ext>
              </a:extLst>
            </p:cNvPr>
            <p:cNvSpPr/>
            <p:nvPr/>
          </p:nvSpPr>
          <p:spPr>
            <a:xfrm>
              <a:off x="7173258" y="1422103"/>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1" name="四角形: 角を丸くする 317">
              <a:extLst>
                <a:ext uri="{FF2B5EF4-FFF2-40B4-BE49-F238E27FC236}">
                  <a16:creationId xmlns:a16="http://schemas.microsoft.com/office/drawing/2014/main" id="{172B6258-DA81-46F1-BF08-E98F45A13E95}"/>
                </a:ext>
              </a:extLst>
            </p:cNvPr>
            <p:cNvSpPr/>
            <p:nvPr/>
          </p:nvSpPr>
          <p:spPr>
            <a:xfrm>
              <a:off x="7659092" y="142123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2" name="四角形: 角を丸くする 317">
              <a:extLst>
                <a:ext uri="{FF2B5EF4-FFF2-40B4-BE49-F238E27FC236}">
                  <a16:creationId xmlns:a16="http://schemas.microsoft.com/office/drawing/2014/main" id="{06D5134A-24FD-48D7-B4A5-37E33109F70D}"/>
                </a:ext>
              </a:extLst>
            </p:cNvPr>
            <p:cNvSpPr/>
            <p:nvPr/>
          </p:nvSpPr>
          <p:spPr>
            <a:xfrm>
              <a:off x="5709286"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3" name="四角形: 角を丸くする 317">
              <a:extLst>
                <a:ext uri="{FF2B5EF4-FFF2-40B4-BE49-F238E27FC236}">
                  <a16:creationId xmlns:a16="http://schemas.microsoft.com/office/drawing/2014/main" id="{56E84672-BFEE-49B3-8D6D-F68889A0C2E5}"/>
                </a:ext>
              </a:extLst>
            </p:cNvPr>
            <p:cNvSpPr/>
            <p:nvPr/>
          </p:nvSpPr>
          <p:spPr>
            <a:xfrm>
              <a:off x="6195120" y="2139056"/>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4" name="四角形: 角を丸くする 317">
              <a:extLst>
                <a:ext uri="{FF2B5EF4-FFF2-40B4-BE49-F238E27FC236}">
                  <a16:creationId xmlns:a16="http://schemas.microsoft.com/office/drawing/2014/main" id="{4B154EA9-2970-4642-B9CA-B7B21BA47471}"/>
                </a:ext>
              </a:extLst>
            </p:cNvPr>
            <p:cNvSpPr/>
            <p:nvPr/>
          </p:nvSpPr>
          <p:spPr>
            <a:xfrm>
              <a:off x="6680954"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5" name="四角形: 角を丸くする 317">
              <a:extLst>
                <a:ext uri="{FF2B5EF4-FFF2-40B4-BE49-F238E27FC236}">
                  <a16:creationId xmlns:a16="http://schemas.microsoft.com/office/drawing/2014/main" id="{A31BE5BF-53E2-4B61-8B49-E4055BBD253D}"/>
                </a:ext>
              </a:extLst>
            </p:cNvPr>
            <p:cNvSpPr/>
            <p:nvPr/>
          </p:nvSpPr>
          <p:spPr>
            <a:xfrm>
              <a:off x="7166788" y="214069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6" name="四角形: 角を丸くする 317">
              <a:extLst>
                <a:ext uri="{FF2B5EF4-FFF2-40B4-BE49-F238E27FC236}">
                  <a16:creationId xmlns:a16="http://schemas.microsoft.com/office/drawing/2014/main" id="{8C953709-E2BC-4509-B34B-546EE0559020}"/>
                </a:ext>
              </a:extLst>
            </p:cNvPr>
            <p:cNvSpPr/>
            <p:nvPr/>
          </p:nvSpPr>
          <p:spPr>
            <a:xfrm>
              <a:off x="7652622" y="213981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7" name="四角形: 角を丸くする 327">
              <a:extLst>
                <a:ext uri="{FF2B5EF4-FFF2-40B4-BE49-F238E27FC236}">
                  <a16:creationId xmlns:a16="http://schemas.microsoft.com/office/drawing/2014/main" id="{738D0BE9-1D4A-4584-8F2C-23E3ECA7D262}"/>
                </a:ext>
              </a:extLst>
            </p:cNvPr>
            <p:cNvSpPr/>
            <p:nvPr/>
          </p:nvSpPr>
          <p:spPr>
            <a:xfrm>
              <a:off x="8159952" y="1349247"/>
              <a:ext cx="112498" cy="155939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88" name="四角形: 角を丸くする 328">
              <a:extLst>
                <a:ext uri="{FF2B5EF4-FFF2-40B4-BE49-F238E27FC236}">
                  <a16:creationId xmlns:a16="http://schemas.microsoft.com/office/drawing/2014/main" id="{889467E2-547B-4798-905C-7CE82DE28C01}"/>
                </a:ext>
              </a:extLst>
            </p:cNvPr>
            <p:cNvSpPr/>
            <p:nvPr/>
          </p:nvSpPr>
          <p:spPr>
            <a:xfrm>
              <a:off x="8160688" y="1349248"/>
              <a:ext cx="111612" cy="625922"/>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89" name="四角形: 角を丸くする 315">
              <a:extLst>
                <a:ext uri="{FF2B5EF4-FFF2-40B4-BE49-F238E27FC236}">
                  <a16:creationId xmlns:a16="http://schemas.microsoft.com/office/drawing/2014/main" id="{F4F64751-005A-48EA-847D-D2FD8C3DC44D}"/>
                </a:ext>
              </a:extLst>
            </p:cNvPr>
            <p:cNvSpPr/>
            <p:nvPr/>
          </p:nvSpPr>
          <p:spPr>
            <a:xfrm>
              <a:off x="7125239" y="3194050"/>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売却する</a:t>
              </a:r>
              <a:endParaRPr kumimoji="1" lang="en-US" altLang="ja-JP" sz="600"/>
            </a:p>
          </p:txBody>
        </p:sp>
        <p:sp>
          <p:nvSpPr>
            <p:cNvPr id="90" name="四角形: 角を丸くする 315">
              <a:extLst>
                <a:ext uri="{FF2B5EF4-FFF2-40B4-BE49-F238E27FC236}">
                  <a16:creationId xmlns:a16="http://schemas.microsoft.com/office/drawing/2014/main" id="{54238CAF-35EF-497C-9C5F-0D48F30CA648}"/>
                </a:ext>
              </a:extLst>
            </p:cNvPr>
            <p:cNvSpPr/>
            <p:nvPr/>
          </p:nvSpPr>
          <p:spPr>
            <a:xfrm>
              <a:off x="5860264" y="3176305"/>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戻る</a:t>
              </a:r>
              <a:endParaRPr kumimoji="1" lang="en-US" altLang="ja-JP" sz="600"/>
            </a:p>
          </p:txBody>
        </p:sp>
        <p:sp>
          <p:nvSpPr>
            <p:cNvPr id="91" name="正方形/長方形 90">
              <a:extLst>
                <a:ext uri="{FF2B5EF4-FFF2-40B4-BE49-F238E27FC236}">
                  <a16:creationId xmlns:a16="http://schemas.microsoft.com/office/drawing/2014/main" id="{E800F713-06F1-4C8B-A9D5-752118FE6036}"/>
                </a:ext>
              </a:extLst>
            </p:cNvPr>
            <p:cNvSpPr/>
            <p:nvPr/>
          </p:nvSpPr>
          <p:spPr>
            <a:xfrm>
              <a:off x="6261101" y="2942638"/>
              <a:ext cx="1315946" cy="20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
                  <a:solidFill>
                    <a:schemeClr val="tx1"/>
                  </a:solidFill>
                </a:rPr>
                <a:t>　</a:t>
              </a:r>
              <a:r>
                <a:rPr kumimoji="1" lang="en-US" altLang="ja-JP" sz="100">
                  <a:solidFill>
                    <a:schemeClr val="bg1"/>
                  </a:solidFill>
                </a:rPr>
                <a:t>999,999,999</a:t>
              </a:r>
              <a:endParaRPr kumimoji="1" lang="ja-JP" altLang="en-US" sz="100">
                <a:solidFill>
                  <a:schemeClr val="bg1"/>
                </a:solidFill>
              </a:endParaRPr>
            </a:p>
          </p:txBody>
        </p:sp>
        <p:pic>
          <p:nvPicPr>
            <p:cNvPr id="92" name="グラフィックス 91" descr="硬貨">
              <a:extLst>
                <a:ext uri="{FF2B5EF4-FFF2-40B4-BE49-F238E27FC236}">
                  <a16:creationId xmlns:a16="http://schemas.microsoft.com/office/drawing/2014/main" id="{06F2A5D2-ACDC-4950-A763-0DD3FE112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0489" y="2972079"/>
              <a:ext cx="148281" cy="148281"/>
            </a:xfrm>
            <a:prstGeom prst="rect">
              <a:avLst/>
            </a:prstGeom>
          </p:spPr>
        </p:pic>
      </p:grpSp>
      <p:grpSp>
        <p:nvGrpSpPr>
          <p:cNvPr id="4" name="グループ化 3">
            <a:extLst>
              <a:ext uri="{FF2B5EF4-FFF2-40B4-BE49-F238E27FC236}">
                <a16:creationId xmlns:a16="http://schemas.microsoft.com/office/drawing/2014/main" id="{D728CD73-ADB6-4D64-A234-F3D451820B54}"/>
              </a:ext>
            </a:extLst>
          </p:cNvPr>
          <p:cNvGrpSpPr/>
          <p:nvPr/>
        </p:nvGrpSpPr>
        <p:grpSpPr>
          <a:xfrm>
            <a:off x="6575278" y="1423970"/>
            <a:ext cx="1647895" cy="1486842"/>
            <a:chOff x="5264919" y="3617301"/>
            <a:chExt cx="3308309" cy="2984978"/>
          </a:xfrm>
        </p:grpSpPr>
        <p:sp>
          <p:nvSpPr>
            <p:cNvPr id="93" name="角丸四角形 1">
              <a:extLst>
                <a:ext uri="{FF2B5EF4-FFF2-40B4-BE49-F238E27FC236}">
                  <a16:creationId xmlns:a16="http://schemas.microsoft.com/office/drawing/2014/main" id="{9A2868B1-1538-437D-8558-5B3284C8AD22}"/>
                </a:ext>
              </a:extLst>
            </p:cNvPr>
            <p:cNvSpPr/>
            <p:nvPr/>
          </p:nvSpPr>
          <p:spPr>
            <a:xfrm>
              <a:off x="5264919" y="3617301"/>
              <a:ext cx="3308309" cy="298497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確認</a:t>
              </a:r>
              <a:endParaRPr kumimoji="1" lang="en-US" altLang="ja-JP" sz="1050"/>
            </a:p>
            <a:p>
              <a:pPr algn="ctr"/>
              <a:endParaRPr kumimoji="1" lang="en-US" altLang="ja-JP" sz="1050"/>
            </a:p>
            <a:p>
              <a:pPr algn="ctr"/>
              <a:endParaRPr kumimoji="1" lang="en-US" altLang="ja-JP" sz="1050"/>
            </a:p>
            <a:p>
              <a:pPr algn="ctr"/>
              <a:r>
                <a:rPr kumimoji="1" lang="en-US" altLang="ja-JP" sz="1050"/>
                <a:t>999,999,999</a:t>
              </a:r>
              <a:r>
                <a:rPr kumimoji="1" lang="ja-JP" altLang="en-US" sz="1050"/>
                <a:t> ゴールド</a:t>
              </a:r>
              <a:endParaRPr kumimoji="1" lang="en-US" altLang="ja-JP" sz="1050"/>
            </a:p>
            <a:p>
              <a:pPr algn="ctr"/>
              <a:endParaRPr kumimoji="1" lang="en-US" altLang="ja-JP" sz="1050"/>
            </a:p>
            <a:p>
              <a:pPr algn="ctr"/>
              <a:r>
                <a:rPr kumimoji="1" lang="ja-JP" altLang="en-US" sz="1050"/>
                <a:t>を獲得しました。</a:t>
              </a:r>
              <a:endParaRPr kumimoji="1" lang="en-US" altLang="ja-JP" sz="1050"/>
            </a:p>
            <a:p>
              <a:pPr algn="ctr"/>
              <a:endParaRPr kumimoji="1" lang="en-US" altLang="ja-JP" sz="1050"/>
            </a:p>
            <a:p>
              <a:pPr algn="ctr"/>
              <a:endParaRPr kumimoji="1" lang="en-US" altLang="ja-JP" sz="1050"/>
            </a:p>
            <a:p>
              <a:pPr algn="ctr"/>
              <a:endParaRPr kumimoji="1" lang="en-US" altLang="ja-JP" sz="1050"/>
            </a:p>
          </p:txBody>
        </p:sp>
        <p:sp>
          <p:nvSpPr>
            <p:cNvPr id="94" name="四角形: 角を丸くする 315">
              <a:extLst>
                <a:ext uri="{FF2B5EF4-FFF2-40B4-BE49-F238E27FC236}">
                  <a16:creationId xmlns:a16="http://schemas.microsoft.com/office/drawing/2014/main" id="{FAB29E35-F63A-479C-8FA4-3859E35DDCA8}"/>
                </a:ext>
              </a:extLst>
            </p:cNvPr>
            <p:cNvSpPr/>
            <p:nvPr/>
          </p:nvSpPr>
          <p:spPr>
            <a:xfrm>
              <a:off x="6474594" y="6079421"/>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OK</a:t>
              </a:r>
            </a:p>
          </p:txBody>
        </p:sp>
      </p:grpSp>
      <p:cxnSp>
        <p:nvCxnSpPr>
          <p:cNvPr id="97" name="直線矢印コネクタ 96">
            <a:extLst>
              <a:ext uri="{FF2B5EF4-FFF2-40B4-BE49-F238E27FC236}">
                <a16:creationId xmlns:a16="http://schemas.microsoft.com/office/drawing/2014/main" id="{B4BDA6A1-8691-4359-8D15-79B819A84717}"/>
              </a:ext>
            </a:extLst>
          </p:cNvPr>
          <p:cNvCxnSpPr>
            <a:cxnSpLocks/>
            <a:endCxn id="9" idx="1"/>
          </p:cNvCxnSpPr>
          <p:nvPr/>
        </p:nvCxnSpPr>
        <p:spPr>
          <a:xfrm flipV="1">
            <a:off x="1779256" y="2178068"/>
            <a:ext cx="58645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6F42CD26-7D31-4CD3-8F53-66A1AE680F0E}"/>
              </a:ext>
            </a:extLst>
          </p:cNvPr>
          <p:cNvCxnSpPr>
            <a:cxnSpLocks/>
            <a:stCxn id="76" idx="3"/>
            <a:endCxn id="93" idx="1"/>
          </p:cNvCxnSpPr>
          <p:nvPr/>
        </p:nvCxnSpPr>
        <p:spPr>
          <a:xfrm flipV="1">
            <a:off x="6322255" y="2167391"/>
            <a:ext cx="2530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BD11C3A-70FE-401D-8477-88A9B8BF000E}"/>
              </a:ext>
            </a:extLst>
          </p:cNvPr>
          <p:cNvCxnSpPr>
            <a:cxnSpLocks/>
            <a:stCxn id="93" idx="3"/>
            <a:endCxn id="15" idx="0"/>
          </p:cNvCxnSpPr>
          <p:nvPr/>
        </p:nvCxnSpPr>
        <p:spPr>
          <a:xfrm flipH="1" flipV="1">
            <a:off x="3192859" y="970486"/>
            <a:ext cx="5030314" cy="1196905"/>
          </a:xfrm>
          <a:prstGeom prst="bentConnector4">
            <a:avLst>
              <a:gd name="adj1" fmla="val -4544"/>
              <a:gd name="adj2" fmla="val 11909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4" name="グループ化 103">
            <a:extLst>
              <a:ext uri="{FF2B5EF4-FFF2-40B4-BE49-F238E27FC236}">
                <a16:creationId xmlns:a16="http://schemas.microsoft.com/office/drawing/2014/main" id="{6F912435-9550-4D80-BFBC-1EF4EC88037C}"/>
              </a:ext>
            </a:extLst>
          </p:cNvPr>
          <p:cNvGrpSpPr/>
          <p:nvPr/>
        </p:nvGrpSpPr>
        <p:grpSpPr>
          <a:xfrm>
            <a:off x="422171" y="969362"/>
            <a:ext cx="1357087" cy="2417415"/>
            <a:chOff x="4824707" y="757156"/>
            <a:chExt cx="2566626" cy="4572002"/>
          </a:xfrm>
        </p:grpSpPr>
        <p:sp>
          <p:nvSpPr>
            <p:cNvPr id="105" name="正方形/長方形 104">
              <a:extLst>
                <a:ext uri="{FF2B5EF4-FFF2-40B4-BE49-F238E27FC236}">
                  <a16:creationId xmlns:a16="http://schemas.microsoft.com/office/drawing/2014/main" id="{47D02DEB-CB05-4194-A31F-598640F52FE6}"/>
                </a:ext>
              </a:extLst>
            </p:cNvPr>
            <p:cNvSpPr/>
            <p:nvPr/>
          </p:nvSpPr>
          <p:spPr>
            <a:xfrm>
              <a:off x="4824707" y="757158"/>
              <a:ext cx="2566623"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600"/>
            </a:p>
            <a:p>
              <a:pPr algn="r"/>
              <a:endParaRPr kumimoji="1" lang="en-US" altLang="ja-JP" sz="600"/>
            </a:p>
            <a:p>
              <a:pPr algn="r"/>
              <a:endParaRPr kumimoji="1" lang="en-US" altLang="ja-JP" sz="600"/>
            </a:p>
            <a:p>
              <a:pPr algn="ctr"/>
              <a:endParaRPr kumimoji="1" lang="en-US" altLang="ja-JP" sz="600" b="1">
                <a:latin typeface="メイリオ" panose="020B0604030504040204" pitchFamily="50" charset="-128"/>
                <a:ea typeface="メイリオ" panose="020B0604030504040204" pitchFamily="50" charset="-128"/>
              </a:endParaRPr>
            </a:p>
            <a:p>
              <a:pPr algn="ctr"/>
              <a:r>
                <a:rPr kumimoji="1" lang="ja-JP" altLang="en-US" sz="600" b="1">
                  <a:latin typeface="メイリオ" panose="020B0604030504040204" pitchFamily="50" charset="-128"/>
                  <a:ea typeface="メイリオ" panose="020B0604030504040204" pitchFamily="50" charset="-128"/>
                </a:rPr>
                <a:t>装備</a:t>
              </a:r>
            </a:p>
          </p:txBody>
        </p:sp>
        <p:grpSp>
          <p:nvGrpSpPr>
            <p:cNvPr id="106" name="グループ化 105">
              <a:extLst>
                <a:ext uri="{FF2B5EF4-FFF2-40B4-BE49-F238E27FC236}">
                  <a16:creationId xmlns:a16="http://schemas.microsoft.com/office/drawing/2014/main" id="{32A4DB79-113C-4C53-8FED-F9667162E4B6}"/>
                </a:ext>
              </a:extLst>
            </p:cNvPr>
            <p:cNvGrpSpPr/>
            <p:nvPr/>
          </p:nvGrpSpPr>
          <p:grpSpPr>
            <a:xfrm>
              <a:off x="4824707" y="4900531"/>
              <a:ext cx="2566626" cy="428626"/>
              <a:chOff x="0" y="4143375"/>
              <a:chExt cx="2571750" cy="428625"/>
            </a:xfrm>
          </p:grpSpPr>
          <p:sp>
            <p:nvSpPr>
              <p:cNvPr id="131" name="四角形: 角を丸くする 2">
                <a:extLst>
                  <a:ext uri="{FF2B5EF4-FFF2-40B4-BE49-F238E27FC236}">
                    <a16:creationId xmlns:a16="http://schemas.microsoft.com/office/drawing/2014/main" id="{99639C84-BB5E-4C59-9E28-3DB9A1206CB2}"/>
                  </a:ext>
                </a:extLst>
              </p:cNvPr>
              <p:cNvSpPr/>
              <p:nvPr/>
            </p:nvSpPr>
            <p:spPr>
              <a:xfrm>
                <a:off x="0"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ホーム</a:t>
                </a:r>
                <a:endParaRPr kumimoji="1" lang="en-US" altLang="ja-JP" sz="600"/>
              </a:p>
            </p:txBody>
          </p:sp>
          <p:sp>
            <p:nvSpPr>
              <p:cNvPr id="132" name="四角形: 角を丸くする 3">
                <a:extLst>
                  <a:ext uri="{FF2B5EF4-FFF2-40B4-BE49-F238E27FC236}">
                    <a16:creationId xmlns:a16="http://schemas.microsoft.com/office/drawing/2014/main" id="{0A066AE0-33F6-4546-9583-D5607B17D2EB}"/>
                  </a:ext>
                </a:extLst>
              </p:cNvPr>
              <p:cNvSpPr/>
              <p:nvPr/>
            </p:nvSpPr>
            <p:spPr>
              <a:xfrm>
                <a:off x="1714500"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ガチャ</a:t>
                </a:r>
                <a:endParaRPr kumimoji="1" lang="en-US" altLang="ja-JP" sz="600"/>
              </a:p>
            </p:txBody>
          </p:sp>
          <p:sp>
            <p:nvSpPr>
              <p:cNvPr id="133" name="四角形: 角を丸くする 4">
                <a:extLst>
                  <a:ext uri="{FF2B5EF4-FFF2-40B4-BE49-F238E27FC236}">
                    <a16:creationId xmlns:a16="http://schemas.microsoft.com/office/drawing/2014/main" id="{0DC82FA8-7DED-4AB6-9D07-C6B4370C9B25}"/>
                  </a:ext>
                </a:extLst>
              </p:cNvPr>
              <p:cNvSpPr/>
              <p:nvPr/>
            </p:nvSpPr>
            <p:spPr>
              <a:xfrm>
                <a:off x="1285876"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クエスト</a:t>
                </a:r>
                <a:endParaRPr kumimoji="1" lang="en-US" altLang="ja-JP" sz="600"/>
              </a:p>
            </p:txBody>
          </p:sp>
          <p:sp>
            <p:nvSpPr>
              <p:cNvPr id="134" name="四角形: 角を丸くする 5">
                <a:extLst>
                  <a:ext uri="{FF2B5EF4-FFF2-40B4-BE49-F238E27FC236}">
                    <a16:creationId xmlns:a16="http://schemas.microsoft.com/office/drawing/2014/main" id="{A691CA23-E06B-4910-B51D-E1875D125681}"/>
                  </a:ext>
                </a:extLst>
              </p:cNvPr>
              <p:cNvSpPr/>
              <p:nvPr/>
            </p:nvSpPr>
            <p:spPr>
              <a:xfrm>
                <a:off x="857251"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触れ合い</a:t>
                </a:r>
                <a:endParaRPr kumimoji="1" lang="en-US" altLang="ja-JP" sz="600"/>
              </a:p>
            </p:txBody>
          </p:sp>
          <p:sp>
            <p:nvSpPr>
              <p:cNvPr id="135" name="四角形: 角を丸くする 6">
                <a:extLst>
                  <a:ext uri="{FF2B5EF4-FFF2-40B4-BE49-F238E27FC236}">
                    <a16:creationId xmlns:a16="http://schemas.microsoft.com/office/drawing/2014/main" id="{5FC083A0-C8D2-4B24-ABC0-14882776EE5C}"/>
                  </a:ext>
                </a:extLst>
              </p:cNvPr>
              <p:cNvSpPr/>
              <p:nvPr/>
            </p:nvSpPr>
            <p:spPr>
              <a:xfrm>
                <a:off x="2143125"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ショップ</a:t>
                </a:r>
                <a:endParaRPr kumimoji="1" lang="en-US" altLang="ja-JP" sz="600"/>
              </a:p>
            </p:txBody>
          </p:sp>
          <p:sp>
            <p:nvSpPr>
              <p:cNvPr id="136" name="四角形: 角を丸くする 7">
                <a:extLst>
                  <a:ext uri="{FF2B5EF4-FFF2-40B4-BE49-F238E27FC236}">
                    <a16:creationId xmlns:a16="http://schemas.microsoft.com/office/drawing/2014/main" id="{076CAABC-0858-46B4-A37D-CC8545BF5ADE}"/>
                  </a:ext>
                </a:extLst>
              </p:cNvPr>
              <p:cNvSpPr/>
              <p:nvPr/>
            </p:nvSpPr>
            <p:spPr>
              <a:xfrm>
                <a:off x="428625" y="4143375"/>
                <a:ext cx="428626"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部隊</a:t>
                </a:r>
                <a:endParaRPr kumimoji="1" lang="en-US" altLang="ja-JP" sz="600"/>
              </a:p>
            </p:txBody>
          </p:sp>
        </p:grpSp>
        <p:grpSp>
          <p:nvGrpSpPr>
            <p:cNvPr id="107" name="グループ化 106">
              <a:extLst>
                <a:ext uri="{FF2B5EF4-FFF2-40B4-BE49-F238E27FC236}">
                  <a16:creationId xmlns:a16="http://schemas.microsoft.com/office/drawing/2014/main" id="{ABA51CF3-554B-4EB0-B7B9-64C58C478208}"/>
                </a:ext>
              </a:extLst>
            </p:cNvPr>
            <p:cNvGrpSpPr/>
            <p:nvPr/>
          </p:nvGrpSpPr>
          <p:grpSpPr>
            <a:xfrm>
              <a:off x="4824707" y="757156"/>
              <a:ext cx="2566621" cy="571500"/>
              <a:chOff x="0" y="0"/>
              <a:chExt cx="2637694" cy="599215"/>
            </a:xfrm>
          </p:grpSpPr>
          <p:sp>
            <p:nvSpPr>
              <p:cNvPr id="116" name="正方形/長方形 115">
                <a:extLst>
                  <a:ext uri="{FF2B5EF4-FFF2-40B4-BE49-F238E27FC236}">
                    <a16:creationId xmlns:a16="http://schemas.microsoft.com/office/drawing/2014/main" id="{E8511E53-A9C4-4568-BD84-7E4B4BCBB8CF}"/>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600"/>
                  <a:t>RANK</a:t>
                </a:r>
              </a:p>
              <a:p>
                <a:pPr algn="ctr"/>
                <a:r>
                  <a:rPr kumimoji="1" lang="en-US" altLang="ja-JP" sz="1000"/>
                  <a:t>999</a:t>
                </a:r>
                <a:endParaRPr kumimoji="1" lang="ja-JP" altLang="en-US" sz="1000"/>
              </a:p>
            </p:txBody>
          </p:sp>
          <p:sp>
            <p:nvSpPr>
              <p:cNvPr id="117" name="正方形/長方形 116">
                <a:extLst>
                  <a:ext uri="{FF2B5EF4-FFF2-40B4-BE49-F238E27FC236}">
                    <a16:creationId xmlns:a16="http://schemas.microsoft.com/office/drawing/2014/main" id="{C3C0715E-62F3-40B0-B1E8-4C2800630573}"/>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●称号的なものの表示エリア</a:t>
                </a:r>
              </a:p>
            </p:txBody>
          </p:sp>
          <p:sp>
            <p:nvSpPr>
              <p:cNvPr id="119" name="正方形/長方形 118">
                <a:extLst>
                  <a:ext uri="{FF2B5EF4-FFF2-40B4-BE49-F238E27FC236}">
                    <a16:creationId xmlns:a16="http://schemas.microsoft.com/office/drawing/2014/main" id="{068E754A-471D-43DE-86D0-23D17257249C}"/>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プレイヤー名称</a:t>
                </a:r>
              </a:p>
            </p:txBody>
          </p:sp>
          <p:sp>
            <p:nvSpPr>
              <p:cNvPr id="120" name="正方形/長方形 119">
                <a:extLst>
                  <a:ext uri="{FF2B5EF4-FFF2-40B4-BE49-F238E27FC236}">
                    <a16:creationId xmlns:a16="http://schemas.microsoft.com/office/drawing/2014/main" id="{200E1842-989A-4117-AE76-5CEEEF6F7A24}"/>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600"/>
                  <a:t>GOLD</a:t>
                </a:r>
                <a:endParaRPr kumimoji="1" lang="ja-JP" altLang="en-US" sz="600"/>
              </a:p>
            </p:txBody>
          </p:sp>
          <p:sp>
            <p:nvSpPr>
              <p:cNvPr id="121" name="四角形: 角を丸くする 13">
                <a:extLst>
                  <a:ext uri="{FF2B5EF4-FFF2-40B4-BE49-F238E27FC236}">
                    <a16:creationId xmlns:a16="http://schemas.microsoft.com/office/drawing/2014/main" id="{C4A0C94E-C803-4A67-A49B-6C9CF90705F2}"/>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3" name="正方形/長方形 122">
                <a:extLst>
                  <a:ext uri="{FF2B5EF4-FFF2-40B4-BE49-F238E27FC236}">
                    <a16:creationId xmlns:a16="http://schemas.microsoft.com/office/drawing/2014/main" id="{EE6D3C4A-A4C8-4052-9E54-01F24FDFF4D4}"/>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課金石</a:t>
                </a:r>
              </a:p>
            </p:txBody>
          </p:sp>
          <p:sp>
            <p:nvSpPr>
              <p:cNvPr id="124" name="楕円 15">
                <a:extLst>
                  <a:ext uri="{FF2B5EF4-FFF2-40B4-BE49-F238E27FC236}">
                    <a16:creationId xmlns:a16="http://schemas.microsoft.com/office/drawing/2014/main" id="{B060565E-093A-49D6-A321-B4807A6C39D7}"/>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a:t>
                </a:r>
              </a:p>
            </p:txBody>
          </p:sp>
          <p:sp>
            <p:nvSpPr>
              <p:cNvPr id="125" name="四角形: 角を丸くする 16">
                <a:extLst>
                  <a:ext uri="{FF2B5EF4-FFF2-40B4-BE49-F238E27FC236}">
                    <a16:creationId xmlns:a16="http://schemas.microsoft.com/office/drawing/2014/main" id="{869D83B5-3D71-4C4C-AE40-372A222FFBA2}"/>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6" name="正方形/長方形 125">
                <a:extLst>
                  <a:ext uri="{FF2B5EF4-FFF2-40B4-BE49-F238E27FC236}">
                    <a16:creationId xmlns:a16="http://schemas.microsoft.com/office/drawing/2014/main" id="{411A353D-CF2F-405F-8782-5457EC5579E2}"/>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スタミナ</a:t>
                </a:r>
              </a:p>
            </p:txBody>
          </p:sp>
          <p:sp>
            <p:nvSpPr>
              <p:cNvPr id="127" name="四角形: 角を丸くする 18">
                <a:extLst>
                  <a:ext uri="{FF2B5EF4-FFF2-40B4-BE49-F238E27FC236}">
                    <a16:creationId xmlns:a16="http://schemas.microsoft.com/office/drawing/2014/main" id="{E3A91189-DCC0-4143-B89A-68A75E6696A5}"/>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8" name="四角形: 角を丸くする 19">
                <a:extLst>
                  <a:ext uri="{FF2B5EF4-FFF2-40B4-BE49-F238E27FC236}">
                    <a16:creationId xmlns:a16="http://schemas.microsoft.com/office/drawing/2014/main" id="{32FBA1F4-B514-4A1A-842E-7D65ECB0A98C}"/>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9" name="テキスト ボックス 2937">
                <a:extLst>
                  <a:ext uri="{FF2B5EF4-FFF2-40B4-BE49-F238E27FC236}">
                    <a16:creationId xmlns:a16="http://schemas.microsoft.com/office/drawing/2014/main" id="{86F8FA70-950C-4E8D-BF49-1442DF00A96E}"/>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600"/>
                  <a:t>800/999</a:t>
                </a:r>
                <a:endParaRPr kumimoji="1" lang="ja-JP" altLang="en-US" sz="600"/>
              </a:p>
            </p:txBody>
          </p:sp>
          <p:sp>
            <p:nvSpPr>
              <p:cNvPr id="130" name="テキスト ボックス 2941">
                <a:extLst>
                  <a:ext uri="{FF2B5EF4-FFF2-40B4-BE49-F238E27FC236}">
                    <a16:creationId xmlns:a16="http://schemas.microsoft.com/office/drawing/2014/main" id="{E9F866F3-E9AB-4A15-8BC5-CEBBFB38541D}"/>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600">
                    <a:solidFill>
                      <a:schemeClr val="bg1"/>
                    </a:solidFill>
                  </a:rPr>
                  <a:t>あと</a:t>
                </a:r>
                <a:r>
                  <a:rPr kumimoji="1" lang="en-US" altLang="ja-JP" sz="600">
                    <a:solidFill>
                      <a:schemeClr val="bg1"/>
                    </a:solidFill>
                  </a:rPr>
                  <a:t>00:00</a:t>
                </a:r>
                <a:endParaRPr kumimoji="1" lang="ja-JP" altLang="en-US" sz="600">
                  <a:solidFill>
                    <a:schemeClr val="bg1"/>
                  </a:solidFill>
                </a:endParaRPr>
              </a:p>
            </p:txBody>
          </p:sp>
        </p:grpSp>
        <p:sp>
          <p:nvSpPr>
            <p:cNvPr id="108" name="四角形: 角を丸くする 58">
              <a:extLst>
                <a:ext uri="{FF2B5EF4-FFF2-40B4-BE49-F238E27FC236}">
                  <a16:creationId xmlns:a16="http://schemas.microsoft.com/office/drawing/2014/main" id="{4AC66D0E-3B79-450B-8FCE-3246C756213E}"/>
                </a:ext>
              </a:extLst>
            </p:cNvPr>
            <p:cNvSpPr/>
            <p:nvPr/>
          </p:nvSpPr>
          <p:spPr>
            <a:xfrm>
              <a:off x="6649237" y="1361501"/>
              <a:ext cx="714375" cy="285749"/>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もどる</a:t>
              </a:r>
              <a:endParaRPr kumimoji="1" lang="en-US" altLang="ja-JP" sz="700"/>
            </a:p>
          </p:txBody>
        </p:sp>
        <p:pic>
          <p:nvPicPr>
            <p:cNvPr id="109" name="図 108">
              <a:extLst>
                <a:ext uri="{FF2B5EF4-FFF2-40B4-BE49-F238E27FC236}">
                  <a16:creationId xmlns:a16="http://schemas.microsoft.com/office/drawing/2014/main" id="{E52BE002-6B3C-49AF-8633-939AC4D37B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284" b="4167"/>
            <a:stretch/>
          </p:blipFill>
          <p:spPr>
            <a:xfrm>
              <a:off x="4831545" y="1618820"/>
              <a:ext cx="1429886" cy="3286125"/>
            </a:xfrm>
            <a:prstGeom prst="rect">
              <a:avLst/>
            </a:prstGeom>
          </p:spPr>
        </p:pic>
        <p:sp>
          <p:nvSpPr>
            <p:cNvPr id="110" name="四角形: 角を丸くする 54">
              <a:extLst>
                <a:ext uri="{FF2B5EF4-FFF2-40B4-BE49-F238E27FC236}">
                  <a16:creationId xmlns:a16="http://schemas.microsoft.com/office/drawing/2014/main" id="{DDB7C96A-9337-41CC-AA92-5B6B611814CD}"/>
                </a:ext>
              </a:extLst>
            </p:cNvPr>
            <p:cNvSpPr/>
            <p:nvPr/>
          </p:nvSpPr>
          <p:spPr>
            <a:xfrm>
              <a:off x="6085671" y="2236702"/>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武器強化</a:t>
              </a:r>
              <a:endParaRPr kumimoji="1" lang="en-US" altLang="ja-JP" sz="700"/>
            </a:p>
          </p:txBody>
        </p:sp>
        <p:sp>
          <p:nvSpPr>
            <p:cNvPr id="111" name="四角形: 角を丸くする 54">
              <a:extLst>
                <a:ext uri="{FF2B5EF4-FFF2-40B4-BE49-F238E27FC236}">
                  <a16:creationId xmlns:a16="http://schemas.microsoft.com/office/drawing/2014/main" id="{700B896E-D312-4A28-826C-21DB730E58BF}"/>
                </a:ext>
              </a:extLst>
            </p:cNvPr>
            <p:cNvSpPr/>
            <p:nvPr/>
          </p:nvSpPr>
          <p:spPr>
            <a:xfrm>
              <a:off x="6112110" y="2785524"/>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抽出装置</a:t>
              </a:r>
              <a:endParaRPr kumimoji="1" lang="en-US" altLang="ja-JP" sz="700"/>
            </a:p>
          </p:txBody>
        </p:sp>
        <p:sp>
          <p:nvSpPr>
            <p:cNvPr id="112" name="四角形: 角を丸くする 54">
              <a:extLst>
                <a:ext uri="{FF2B5EF4-FFF2-40B4-BE49-F238E27FC236}">
                  <a16:creationId xmlns:a16="http://schemas.microsoft.com/office/drawing/2014/main" id="{AB230A32-56DA-4AA3-B6E4-C991F46B22CD}"/>
                </a:ext>
              </a:extLst>
            </p:cNvPr>
            <p:cNvSpPr/>
            <p:nvPr/>
          </p:nvSpPr>
          <p:spPr>
            <a:xfrm>
              <a:off x="6132065" y="3288109"/>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売却</a:t>
              </a:r>
              <a:endParaRPr kumimoji="1" lang="en-US" altLang="ja-JP" sz="700"/>
            </a:p>
          </p:txBody>
        </p:sp>
        <p:sp>
          <p:nvSpPr>
            <p:cNvPr id="113" name="円/楕円 1">
              <a:extLst>
                <a:ext uri="{FF2B5EF4-FFF2-40B4-BE49-F238E27FC236}">
                  <a16:creationId xmlns:a16="http://schemas.microsoft.com/office/drawing/2014/main" id="{A7390281-A6A8-4FC7-BC91-DB59269E6EE5}"/>
                </a:ext>
              </a:extLst>
            </p:cNvPr>
            <p:cNvSpPr/>
            <p:nvPr/>
          </p:nvSpPr>
          <p:spPr>
            <a:xfrm>
              <a:off x="7069803" y="2706252"/>
              <a:ext cx="268589" cy="2575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３</a:t>
              </a:r>
            </a:p>
          </p:txBody>
        </p:sp>
        <p:sp>
          <p:nvSpPr>
            <p:cNvPr id="114" name="四角形: 角を丸くする 54">
              <a:extLst>
                <a:ext uri="{FF2B5EF4-FFF2-40B4-BE49-F238E27FC236}">
                  <a16:creationId xmlns:a16="http://schemas.microsoft.com/office/drawing/2014/main" id="{EC2368F6-3D70-4B7D-9AD3-90CA1AA5C551}"/>
                </a:ext>
              </a:extLst>
            </p:cNvPr>
            <p:cNvSpPr/>
            <p:nvPr/>
          </p:nvSpPr>
          <p:spPr>
            <a:xfrm>
              <a:off x="6132065" y="3778509"/>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一覧</a:t>
              </a:r>
              <a:endParaRPr kumimoji="1" lang="en-US" altLang="ja-JP" sz="700"/>
            </a:p>
          </p:txBody>
        </p:sp>
      </p:grpSp>
      <p:sp>
        <p:nvSpPr>
          <p:cNvPr id="138" name="テキスト ボックス 137">
            <a:extLst>
              <a:ext uri="{FF2B5EF4-FFF2-40B4-BE49-F238E27FC236}">
                <a16:creationId xmlns:a16="http://schemas.microsoft.com/office/drawing/2014/main" id="{E183F64A-C865-4F2F-8D9E-38D26575FA6D}"/>
              </a:ext>
            </a:extLst>
          </p:cNvPr>
          <p:cNvSpPr txBox="1"/>
          <p:nvPr/>
        </p:nvSpPr>
        <p:spPr>
          <a:xfrm>
            <a:off x="0" y="108209"/>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cxnSp>
        <p:nvCxnSpPr>
          <p:cNvPr id="139" name="直線矢印コネクタ 138">
            <a:extLst>
              <a:ext uri="{FF2B5EF4-FFF2-40B4-BE49-F238E27FC236}">
                <a16:creationId xmlns:a16="http://schemas.microsoft.com/office/drawing/2014/main" id="{6E263684-B388-41A7-924B-5DAFAA800B84}"/>
              </a:ext>
            </a:extLst>
          </p:cNvPr>
          <p:cNvCxnSpPr>
            <a:cxnSpLocks/>
            <a:stCxn id="9" idx="3"/>
            <a:endCxn id="76" idx="1"/>
          </p:cNvCxnSpPr>
          <p:nvPr/>
        </p:nvCxnSpPr>
        <p:spPr>
          <a:xfrm flipV="1">
            <a:off x="3718496" y="2167392"/>
            <a:ext cx="1149078" cy="1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2366BB9D-52B1-4F22-8710-13B9E3A5B6A9}"/>
              </a:ext>
            </a:extLst>
          </p:cNvPr>
          <p:cNvSpPr txBox="1"/>
          <p:nvPr/>
        </p:nvSpPr>
        <p:spPr>
          <a:xfrm>
            <a:off x="2437503" y="3368788"/>
            <a:ext cx="1023037" cy="307777"/>
          </a:xfrm>
          <a:prstGeom prst="rect">
            <a:avLst/>
          </a:prstGeom>
          <a:noFill/>
        </p:spPr>
        <p:txBody>
          <a:bodyPr wrap="none" rtlCol="0">
            <a:spAutoFit/>
          </a:bodyPr>
          <a:lstStyle/>
          <a:p>
            <a:r>
              <a:rPr kumimoji="1" lang="en-US" altLang="ja-JP" sz="1400" b="1" dirty="0"/>
              <a:t> ls100.</a:t>
            </a:r>
            <a:r>
              <a:rPr kumimoji="1" lang="ja-JP" altLang="en-US" sz="1400" b="1" dirty="0"/>
              <a:t>一覧</a:t>
            </a:r>
            <a:endParaRPr kumimoji="1" lang="en-US" altLang="ja-JP" sz="1400" b="1" dirty="0"/>
          </a:p>
        </p:txBody>
      </p:sp>
      <p:sp>
        <p:nvSpPr>
          <p:cNvPr id="140" name="テキスト ボックス 139">
            <a:extLst>
              <a:ext uri="{FF2B5EF4-FFF2-40B4-BE49-F238E27FC236}">
                <a16:creationId xmlns:a16="http://schemas.microsoft.com/office/drawing/2014/main" id="{616E8EF0-2DFE-4505-AE5E-FC624284459C}"/>
              </a:ext>
            </a:extLst>
          </p:cNvPr>
          <p:cNvSpPr txBox="1"/>
          <p:nvPr/>
        </p:nvSpPr>
        <p:spPr>
          <a:xfrm>
            <a:off x="4683087" y="2923442"/>
            <a:ext cx="1757212" cy="253916"/>
          </a:xfrm>
          <a:prstGeom prst="rect">
            <a:avLst/>
          </a:prstGeom>
          <a:noFill/>
        </p:spPr>
        <p:txBody>
          <a:bodyPr wrap="none" rtlCol="0">
            <a:spAutoFit/>
          </a:bodyPr>
          <a:lstStyle/>
          <a:p>
            <a:r>
              <a:rPr kumimoji="1" lang="en-US" altLang="ja-JP" sz="1050" b="1" dirty="0"/>
              <a:t> ls110.</a:t>
            </a:r>
            <a:r>
              <a:rPr kumimoji="1" lang="ja-JP" altLang="en-US" sz="1050" b="1" dirty="0"/>
              <a:t>売却確認ウィンドウ</a:t>
            </a:r>
          </a:p>
        </p:txBody>
      </p:sp>
      <p:sp>
        <p:nvSpPr>
          <p:cNvPr id="141" name="テキスト ボックス 140">
            <a:extLst>
              <a:ext uri="{FF2B5EF4-FFF2-40B4-BE49-F238E27FC236}">
                <a16:creationId xmlns:a16="http://schemas.microsoft.com/office/drawing/2014/main" id="{777794AA-855C-4682-978A-079597F7E317}"/>
              </a:ext>
            </a:extLst>
          </p:cNvPr>
          <p:cNvSpPr txBox="1"/>
          <p:nvPr/>
        </p:nvSpPr>
        <p:spPr>
          <a:xfrm>
            <a:off x="6501215" y="2923442"/>
            <a:ext cx="1822935" cy="253916"/>
          </a:xfrm>
          <a:prstGeom prst="rect">
            <a:avLst/>
          </a:prstGeom>
          <a:noFill/>
        </p:spPr>
        <p:txBody>
          <a:bodyPr wrap="none" rtlCol="0">
            <a:spAutoFit/>
          </a:bodyPr>
          <a:lstStyle/>
          <a:p>
            <a:r>
              <a:rPr kumimoji="1" lang="en-US" altLang="ja-JP" sz="1050" b="1" dirty="0"/>
              <a:t> ls110a.</a:t>
            </a:r>
            <a:r>
              <a:rPr kumimoji="1" lang="ja-JP" altLang="en-US" sz="1050" b="1" dirty="0"/>
              <a:t>売却確認ウィンドウ</a:t>
            </a:r>
          </a:p>
        </p:txBody>
      </p:sp>
    </p:spTree>
    <p:extLst>
      <p:ext uri="{BB962C8B-B14F-4D97-AF65-F5344CB8AC3E}">
        <p14:creationId xmlns:p14="http://schemas.microsoft.com/office/powerpoint/2010/main" val="372604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2</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6" name="テキスト ボックス 5">
            <a:extLst>
              <a:ext uri="{FF2B5EF4-FFF2-40B4-BE49-F238E27FC236}">
                <a16:creationId xmlns:a16="http://schemas.microsoft.com/office/drawing/2014/main" id="{39F6C089-F3F1-4C59-85FE-552524DF5AFC}"/>
              </a:ext>
            </a:extLst>
          </p:cNvPr>
          <p:cNvSpPr txBox="1"/>
          <p:nvPr/>
        </p:nvSpPr>
        <p:spPr>
          <a:xfrm>
            <a:off x="415419" y="538799"/>
            <a:ext cx="1162498" cy="307777"/>
          </a:xfrm>
          <a:prstGeom prst="rect">
            <a:avLst/>
          </a:prstGeom>
          <a:noFill/>
        </p:spPr>
        <p:txBody>
          <a:bodyPr wrap="none" rtlCol="0">
            <a:spAutoFit/>
          </a:bodyPr>
          <a:lstStyle/>
          <a:p>
            <a:r>
              <a:rPr kumimoji="1" lang="en-US" altLang="ja-JP" sz="1400" b="1" dirty="0"/>
              <a:t>1. ls100.</a:t>
            </a:r>
            <a:r>
              <a:rPr kumimoji="1" lang="ja-JP" altLang="en-US" sz="1400" b="1" dirty="0"/>
              <a:t>一覧</a:t>
            </a:r>
            <a:endParaRPr kumimoji="1" lang="en-US" altLang="ja-JP" sz="1400" b="1" dirty="0"/>
          </a:p>
        </p:txBody>
      </p:sp>
      <p:sp>
        <p:nvSpPr>
          <p:cNvPr id="7" name="テキスト ボックス 6">
            <a:extLst>
              <a:ext uri="{FF2B5EF4-FFF2-40B4-BE49-F238E27FC236}">
                <a16:creationId xmlns:a16="http://schemas.microsoft.com/office/drawing/2014/main" id="{C00AC15E-1244-418A-A332-4C345669E95A}"/>
              </a:ext>
            </a:extLst>
          </p:cNvPr>
          <p:cNvSpPr txBox="1"/>
          <p:nvPr/>
        </p:nvSpPr>
        <p:spPr>
          <a:xfrm>
            <a:off x="591845" y="845399"/>
            <a:ext cx="3554178" cy="2862322"/>
          </a:xfrm>
          <a:prstGeom prst="rect">
            <a:avLst/>
          </a:prstGeom>
          <a:noFill/>
        </p:spPr>
        <p:txBody>
          <a:bodyPr wrap="none" rtlCol="0" anchor="t">
            <a:spAutoFit/>
          </a:bodyPr>
          <a:lstStyle/>
          <a:p>
            <a:r>
              <a:rPr kumimoji="1" lang="ja-JP" altLang="en-US" sz="1000" dirty="0">
                <a:ea typeface="メイリオ"/>
              </a:rPr>
              <a:t>・武器一覧を確認することができる。</a:t>
            </a:r>
            <a:endParaRPr kumimoji="1" lang="en-US" altLang="ja-JP" sz="1000" dirty="0">
              <a:ea typeface="メイリオ"/>
            </a:endParaRPr>
          </a:p>
          <a:p>
            <a:r>
              <a:rPr kumimoji="1" lang="ja-JP" altLang="en-US" sz="1000" dirty="0">
                <a:ea typeface="メイリオ"/>
              </a:rPr>
              <a:t>・タップすると、選択され複数売却可能。</a:t>
            </a:r>
            <a:endParaRPr kumimoji="1" lang="en-US" altLang="ja-JP" sz="1000" dirty="0">
              <a:ea typeface="メイリオ"/>
            </a:endParaRPr>
          </a:p>
          <a:p>
            <a:r>
              <a:rPr kumimoji="1" lang="ja-JP" altLang="en-US" sz="1000" dirty="0">
                <a:ea typeface="メイリオ"/>
              </a:rPr>
              <a:t>　上部は選択したものが表示される。</a:t>
            </a:r>
            <a:endParaRPr kumimoji="1" lang="en-US" altLang="ja-JP" sz="1000" dirty="0">
              <a:ea typeface="メイリオ"/>
            </a:endParaRPr>
          </a:p>
          <a:p>
            <a:r>
              <a:rPr kumimoji="1" lang="ja-JP" altLang="en-US" sz="1000" dirty="0">
                <a:ea typeface="メイリオ"/>
              </a:rPr>
              <a:t>・武器、パーツ、結晶でタブ分けされている。</a:t>
            </a:r>
            <a:endParaRPr kumimoji="1" lang="en-US" altLang="ja-JP" sz="1000" dirty="0">
              <a:ea typeface="メイリオ"/>
            </a:endParaRPr>
          </a:p>
          <a:p>
            <a:r>
              <a:rPr kumimoji="1" lang="ja-JP" altLang="en-US" sz="1000" dirty="0">
                <a:ea typeface="メイリオ"/>
              </a:rPr>
              <a:t>・ 下部を上下に、もしくは右サイドバーを操作することで</a:t>
            </a:r>
            <a:endParaRPr lang="ja-JP" altLang="en-US" sz="1000" dirty="0">
              <a:ea typeface="メイリオ"/>
            </a:endParaRPr>
          </a:p>
          <a:p>
            <a:r>
              <a:rPr kumimoji="1" lang="ja-JP" altLang="en-US" sz="1000" dirty="0">
                <a:ea typeface="メイリオ"/>
              </a:rPr>
              <a:t>　 リストを動かすことができる。</a:t>
            </a:r>
            <a:endParaRPr kumimoji="1" lang="en-US" altLang="ja-JP" sz="1000" dirty="0">
              <a:ea typeface="メイリオ"/>
            </a:endParaRPr>
          </a:p>
          <a:p>
            <a:endParaRPr kumimoji="1" lang="en-US" altLang="ja-JP" sz="1000" dirty="0">
              <a:ea typeface="メイリオ"/>
            </a:endParaRPr>
          </a:p>
          <a:p>
            <a:r>
              <a:rPr kumimoji="1" lang="ja-JP" altLang="en-US" sz="1000" dirty="0">
                <a:ea typeface="メイリオ"/>
              </a:rPr>
              <a:t>○ ソートは以下の通り。</a:t>
            </a:r>
            <a:endParaRPr kumimoji="1" lang="en-US" altLang="ja-JP" sz="1000" dirty="0">
              <a:ea typeface="メイリオ"/>
            </a:endParaRPr>
          </a:p>
          <a:p>
            <a:r>
              <a:rPr kumimoji="1" lang="ja-JP" altLang="en-US" sz="1000" dirty="0">
                <a:ea typeface="メイリオ"/>
              </a:rPr>
              <a:t>　</a:t>
            </a:r>
            <a:r>
              <a:rPr lang="ja-JP" altLang="en-US" sz="1000" dirty="0">
                <a:ea typeface="メイリオ"/>
              </a:rPr>
              <a:t>・入手、レア度、武器種（種類ごとにレア度順）</a:t>
            </a:r>
          </a:p>
          <a:p>
            <a:r>
              <a:rPr lang="ja-JP" altLang="en-US" sz="1000" dirty="0">
                <a:ea typeface="メイリオ"/>
              </a:rPr>
              <a:t>　・ATK、DEF、SPD</a:t>
            </a:r>
            <a:endParaRPr lang="ja-JP" dirty="0"/>
          </a:p>
          <a:p>
            <a:r>
              <a:rPr lang="ja-JP" altLang="en-US" sz="1000" dirty="0">
                <a:ea typeface="メイリオ"/>
              </a:rPr>
              <a:t>　・レベル順</a:t>
            </a:r>
            <a:endParaRPr lang="en-US" altLang="ja-JP" sz="1000" dirty="0">
              <a:ea typeface="メイリオ"/>
            </a:endParaRPr>
          </a:p>
          <a:p>
            <a:r>
              <a:rPr lang="ja-JP" altLang="en-US" sz="1000" dirty="0">
                <a:ea typeface="メイリオ"/>
              </a:rPr>
              <a:t>　選択した項目に紐づくパラメータをアイコンに表示。</a:t>
            </a:r>
            <a:endParaRPr lang="en-US" altLang="ja-JP" sz="1000" dirty="0">
              <a:ea typeface="メイリオ"/>
            </a:endParaRPr>
          </a:p>
          <a:p>
            <a:endParaRPr lang="en-US" altLang="ja-JP" sz="1000" dirty="0">
              <a:ea typeface="メイリオ"/>
            </a:endParaRPr>
          </a:p>
          <a:p>
            <a:r>
              <a:rPr lang="ja-JP" altLang="en-US" sz="1000" dirty="0">
                <a:ea typeface="メイリオ"/>
              </a:rPr>
              <a:t>〇 フィルタは以下の通り。</a:t>
            </a:r>
            <a:endParaRPr lang="en-US" altLang="ja-JP" sz="1000" dirty="0">
              <a:ea typeface="メイリオ"/>
            </a:endParaRPr>
          </a:p>
          <a:p>
            <a:r>
              <a:rPr lang="ja-JP" altLang="en-US" sz="1000" dirty="0">
                <a:ea typeface="メイリオ"/>
              </a:rPr>
              <a:t>　・武器種　レア度、レベル降順でソート</a:t>
            </a:r>
            <a:endParaRPr lang="en-US" altLang="ja-JP" sz="1000" dirty="0">
              <a:ea typeface="メイリオ"/>
            </a:endParaRPr>
          </a:p>
          <a:p>
            <a:r>
              <a:rPr lang="ja-JP" altLang="en-US" sz="1000" dirty="0">
                <a:ea typeface="メイリオ"/>
              </a:rPr>
              <a:t>　・レア度　レベル降順でソート</a:t>
            </a:r>
            <a:endParaRPr lang="en-US" altLang="ja-JP" sz="1000" dirty="0">
              <a:ea typeface="メイリオ"/>
            </a:endParaRPr>
          </a:p>
          <a:p>
            <a:endParaRPr lang="ja-JP" altLang="en-US" sz="1000" dirty="0">
              <a:ea typeface="メイリオ"/>
            </a:endParaRPr>
          </a:p>
          <a:p>
            <a:r>
              <a:rPr kumimoji="1" lang="ja-JP" altLang="en-US" sz="1000" dirty="0">
                <a:ea typeface="メイリオ"/>
              </a:rPr>
              <a:t>・ 中央右に所持総数が書かれている</a:t>
            </a:r>
            <a:endParaRPr kumimoji="1" lang="en-US" altLang="ja-JP" sz="1000" dirty="0">
              <a:ea typeface="メイリオ"/>
            </a:endParaRPr>
          </a:p>
        </p:txBody>
      </p:sp>
      <p:sp>
        <p:nvSpPr>
          <p:cNvPr id="8" name="テキスト ボックス 7">
            <a:extLst>
              <a:ext uri="{FF2B5EF4-FFF2-40B4-BE49-F238E27FC236}">
                <a16:creationId xmlns:a16="http://schemas.microsoft.com/office/drawing/2014/main" id="{2D80883B-F320-453B-854E-963FCE19DD15}"/>
              </a:ext>
            </a:extLst>
          </p:cNvPr>
          <p:cNvSpPr txBox="1"/>
          <p:nvPr/>
        </p:nvSpPr>
        <p:spPr>
          <a:xfrm>
            <a:off x="415419" y="5479018"/>
            <a:ext cx="1103187" cy="307777"/>
          </a:xfrm>
          <a:prstGeom prst="rect">
            <a:avLst/>
          </a:prstGeom>
          <a:noFill/>
        </p:spPr>
        <p:txBody>
          <a:bodyPr wrap="none" rtlCol="0">
            <a:spAutoFit/>
          </a:bodyPr>
          <a:lstStyle/>
          <a:p>
            <a:r>
              <a:rPr kumimoji="1" lang="en-US" altLang="ja-JP" sz="1400" b="1"/>
              <a:t>2. </a:t>
            </a:r>
            <a:r>
              <a:rPr kumimoji="1" lang="ja-JP" altLang="en-US" sz="1400" b="1"/>
              <a:t>初期状態</a:t>
            </a:r>
          </a:p>
        </p:txBody>
      </p:sp>
      <p:sp>
        <p:nvSpPr>
          <p:cNvPr id="9" name="テキスト ボックス 8">
            <a:extLst>
              <a:ext uri="{FF2B5EF4-FFF2-40B4-BE49-F238E27FC236}">
                <a16:creationId xmlns:a16="http://schemas.microsoft.com/office/drawing/2014/main" id="{FFC45972-E13E-48DC-9EA3-3D12A3A6BA38}"/>
              </a:ext>
            </a:extLst>
          </p:cNvPr>
          <p:cNvSpPr txBox="1"/>
          <p:nvPr/>
        </p:nvSpPr>
        <p:spPr>
          <a:xfrm>
            <a:off x="591845" y="5726957"/>
            <a:ext cx="4031873" cy="553998"/>
          </a:xfrm>
          <a:prstGeom prst="rect">
            <a:avLst/>
          </a:prstGeom>
          <a:noFill/>
        </p:spPr>
        <p:txBody>
          <a:bodyPr wrap="none" rtlCol="0">
            <a:spAutoFit/>
          </a:bodyPr>
          <a:lstStyle/>
          <a:p>
            <a:r>
              <a:rPr kumimoji="1" lang="ja-JP" altLang="en-US" sz="1000"/>
              <a:t>・初期ソートは入手順</a:t>
            </a:r>
            <a:endParaRPr kumimoji="1" lang="en-US" altLang="ja-JP" sz="1000"/>
          </a:p>
          <a:p>
            <a:r>
              <a:rPr kumimoji="1" lang="ja-JP" altLang="en-US" sz="1000"/>
              <a:t>　ユーザーが変更した場合は、他画面遷移時にサーバー側へ保存。</a:t>
            </a:r>
            <a:endParaRPr kumimoji="1" lang="en-US" altLang="ja-JP" sz="1000"/>
          </a:p>
          <a:p>
            <a:r>
              <a:rPr kumimoji="1" lang="ja-JP" altLang="en-US" sz="1000"/>
              <a:t>　</a:t>
            </a:r>
            <a:endParaRPr kumimoji="1" lang="en-US" altLang="ja-JP" sz="1000"/>
          </a:p>
        </p:txBody>
      </p:sp>
      <p:sp>
        <p:nvSpPr>
          <p:cNvPr id="10" name="テキスト ボックス 9">
            <a:extLst>
              <a:ext uri="{FF2B5EF4-FFF2-40B4-BE49-F238E27FC236}">
                <a16:creationId xmlns:a16="http://schemas.microsoft.com/office/drawing/2014/main" id="{827F6F05-A5E1-4726-BCC6-9E9122BF3E2F}"/>
              </a:ext>
            </a:extLst>
          </p:cNvPr>
          <p:cNvSpPr txBox="1"/>
          <p:nvPr/>
        </p:nvSpPr>
        <p:spPr>
          <a:xfrm>
            <a:off x="6875159" y="1648515"/>
            <a:ext cx="1353718" cy="167073"/>
          </a:xfrm>
          <a:prstGeom prst="rect">
            <a:avLst/>
          </a:prstGeom>
          <a:noFill/>
        </p:spPr>
        <p:txBody>
          <a:bodyPr wrap="none" rtlCol="0">
            <a:spAutoFit/>
          </a:bodyPr>
          <a:lstStyle/>
          <a:p>
            <a:r>
              <a:rPr kumimoji="1" lang="ja-JP" altLang="en-US" sz="700"/>
              <a:t>武器名４５６７８９０１２３４５６</a:t>
            </a:r>
          </a:p>
        </p:txBody>
      </p:sp>
      <p:sp>
        <p:nvSpPr>
          <p:cNvPr id="13" name="テキスト ボックス 12">
            <a:extLst>
              <a:ext uri="{FF2B5EF4-FFF2-40B4-BE49-F238E27FC236}">
                <a16:creationId xmlns:a16="http://schemas.microsoft.com/office/drawing/2014/main" id="{C33A1164-3001-47D2-A4E7-0CFED8B14E42}"/>
              </a:ext>
            </a:extLst>
          </p:cNvPr>
          <p:cNvSpPr txBox="1"/>
          <p:nvPr/>
        </p:nvSpPr>
        <p:spPr>
          <a:xfrm>
            <a:off x="6874147" y="1803638"/>
            <a:ext cx="966657" cy="167073"/>
          </a:xfrm>
          <a:prstGeom prst="rect">
            <a:avLst/>
          </a:prstGeom>
          <a:noFill/>
        </p:spPr>
        <p:txBody>
          <a:bodyPr wrap="square" rtlCol="0">
            <a:spAutoFit/>
          </a:bodyPr>
          <a:lstStyle/>
          <a:p>
            <a:r>
              <a:rPr kumimoji="1" lang="ja-JP" altLang="en-US" sz="700"/>
              <a:t>武器種武器種名</a:t>
            </a:r>
          </a:p>
        </p:txBody>
      </p:sp>
      <p:sp>
        <p:nvSpPr>
          <p:cNvPr id="14" name="正方形/長方形 13">
            <a:extLst>
              <a:ext uri="{FF2B5EF4-FFF2-40B4-BE49-F238E27FC236}">
                <a16:creationId xmlns:a16="http://schemas.microsoft.com/office/drawing/2014/main" id="{FBA2BACA-2E71-40E2-947D-F0E364270BF5}"/>
              </a:ext>
            </a:extLst>
          </p:cNvPr>
          <p:cNvSpPr/>
          <p:nvPr/>
        </p:nvSpPr>
        <p:spPr>
          <a:xfrm>
            <a:off x="6939087" y="716165"/>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dirty="0"/>
          </a:p>
          <a:p>
            <a:pPr algn="r"/>
            <a:endParaRPr kumimoji="1" lang="en-US" altLang="ja-JP" sz="1100" dirty="0"/>
          </a:p>
          <a:p>
            <a:pPr algn="r"/>
            <a:endParaRPr kumimoji="1" lang="en-US" altLang="ja-JP" sz="1100" dirty="0"/>
          </a:p>
          <a:p>
            <a:pPr algn="ctr"/>
            <a:r>
              <a:rPr kumimoji="1" lang="ja-JP" altLang="en-US" b="1" dirty="0">
                <a:latin typeface="メイリオ" panose="020B0604030504040204" pitchFamily="50" charset="-128"/>
              </a:rPr>
              <a:t>一覧・売却</a:t>
            </a:r>
          </a:p>
        </p:txBody>
      </p:sp>
      <p:grpSp>
        <p:nvGrpSpPr>
          <p:cNvPr id="15" name="グループ化 14">
            <a:extLst>
              <a:ext uri="{FF2B5EF4-FFF2-40B4-BE49-F238E27FC236}">
                <a16:creationId xmlns:a16="http://schemas.microsoft.com/office/drawing/2014/main" id="{FD9845A0-E878-458E-B413-C296A2F8B990}"/>
              </a:ext>
            </a:extLst>
          </p:cNvPr>
          <p:cNvGrpSpPr/>
          <p:nvPr/>
        </p:nvGrpSpPr>
        <p:grpSpPr>
          <a:xfrm>
            <a:off x="6939085" y="716163"/>
            <a:ext cx="2162636" cy="480289"/>
            <a:chOff x="0" y="0"/>
            <a:chExt cx="2637694" cy="599215"/>
          </a:xfrm>
        </p:grpSpPr>
        <p:sp>
          <p:nvSpPr>
            <p:cNvPr id="16" name="正方形/長方形 15">
              <a:extLst>
                <a:ext uri="{FF2B5EF4-FFF2-40B4-BE49-F238E27FC236}">
                  <a16:creationId xmlns:a16="http://schemas.microsoft.com/office/drawing/2014/main" id="{FB6A32B2-2BE4-4584-8DD6-D31B714F1921}"/>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17" name="正方形/長方形 16">
              <a:extLst>
                <a:ext uri="{FF2B5EF4-FFF2-40B4-BE49-F238E27FC236}">
                  <a16:creationId xmlns:a16="http://schemas.microsoft.com/office/drawing/2014/main" id="{61CC7C68-35C4-499C-80C5-6C21347CA9C4}"/>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18" name="正方形/長方形 17">
              <a:extLst>
                <a:ext uri="{FF2B5EF4-FFF2-40B4-BE49-F238E27FC236}">
                  <a16:creationId xmlns:a16="http://schemas.microsoft.com/office/drawing/2014/main" id="{84B9FED0-80D3-4091-8A7D-B489ADD89588}"/>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19" name="正方形/長方形 18">
              <a:extLst>
                <a:ext uri="{FF2B5EF4-FFF2-40B4-BE49-F238E27FC236}">
                  <a16:creationId xmlns:a16="http://schemas.microsoft.com/office/drawing/2014/main" id="{845423DF-AF18-4A89-9F73-DD6C17ED33BA}"/>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20" name="四角形: 角を丸くする 814">
              <a:extLst>
                <a:ext uri="{FF2B5EF4-FFF2-40B4-BE49-F238E27FC236}">
                  <a16:creationId xmlns:a16="http://schemas.microsoft.com/office/drawing/2014/main" id="{38E13EC0-C8ED-4170-92FE-A2179E769984}"/>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正方形/長方形 20">
              <a:extLst>
                <a:ext uri="{FF2B5EF4-FFF2-40B4-BE49-F238E27FC236}">
                  <a16:creationId xmlns:a16="http://schemas.microsoft.com/office/drawing/2014/main" id="{ABFBE479-3DAE-45E9-B647-4D7232E4B45A}"/>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22" name="楕円 816">
              <a:extLst>
                <a:ext uri="{FF2B5EF4-FFF2-40B4-BE49-F238E27FC236}">
                  <a16:creationId xmlns:a16="http://schemas.microsoft.com/office/drawing/2014/main" id="{54829CC7-20C2-4610-B07E-982344684F1C}"/>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23" name="四角形: 角を丸くする 817">
              <a:extLst>
                <a:ext uri="{FF2B5EF4-FFF2-40B4-BE49-F238E27FC236}">
                  <a16:creationId xmlns:a16="http://schemas.microsoft.com/office/drawing/2014/main" id="{D4158A40-9561-4926-B79F-834612297594}"/>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a:extLst>
                <a:ext uri="{FF2B5EF4-FFF2-40B4-BE49-F238E27FC236}">
                  <a16:creationId xmlns:a16="http://schemas.microsoft.com/office/drawing/2014/main" id="{28CD7F18-4E69-402F-89E6-CAA75142B14F}"/>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25" name="四角形: 角を丸くする 819">
              <a:extLst>
                <a:ext uri="{FF2B5EF4-FFF2-40B4-BE49-F238E27FC236}">
                  <a16:creationId xmlns:a16="http://schemas.microsoft.com/office/drawing/2014/main" id="{8F39D5B8-F625-4F74-91EC-CB6B908AFEEB}"/>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6" name="四角形: 角を丸くする 820">
              <a:extLst>
                <a:ext uri="{FF2B5EF4-FFF2-40B4-BE49-F238E27FC236}">
                  <a16:creationId xmlns:a16="http://schemas.microsoft.com/office/drawing/2014/main" id="{CE2E4C18-03FF-4939-AE47-3EE4EC616C8A}"/>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7" name="テキスト ボックス 821">
              <a:extLst>
                <a:ext uri="{FF2B5EF4-FFF2-40B4-BE49-F238E27FC236}">
                  <a16:creationId xmlns:a16="http://schemas.microsoft.com/office/drawing/2014/main" id="{74945E59-84F5-49A6-B5B7-47EDC28E49DA}"/>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28" name="テキスト ボックス 822">
              <a:extLst>
                <a:ext uri="{FF2B5EF4-FFF2-40B4-BE49-F238E27FC236}">
                  <a16:creationId xmlns:a16="http://schemas.microsoft.com/office/drawing/2014/main" id="{2B3B4EC6-B3F7-4F56-98F4-26D571864B97}"/>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29" name="四角形: 角を丸くする 792">
            <a:extLst>
              <a:ext uri="{FF2B5EF4-FFF2-40B4-BE49-F238E27FC236}">
                <a16:creationId xmlns:a16="http://schemas.microsoft.com/office/drawing/2014/main" id="{0916AF77-9D86-4D66-9EAD-4038C1B7704F}"/>
              </a:ext>
            </a:extLst>
          </p:cNvPr>
          <p:cNvSpPr/>
          <p:nvPr/>
        </p:nvSpPr>
        <p:spPr>
          <a:xfrm>
            <a:off x="8470136" y="1222975"/>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30" name="正方形/長方形 29">
            <a:extLst>
              <a:ext uri="{FF2B5EF4-FFF2-40B4-BE49-F238E27FC236}">
                <a16:creationId xmlns:a16="http://schemas.microsoft.com/office/drawing/2014/main" id="{327CC837-0851-4CB1-A7EC-30CE487C4CA6}"/>
              </a:ext>
            </a:extLst>
          </p:cNvPr>
          <p:cNvSpPr/>
          <p:nvPr/>
        </p:nvSpPr>
        <p:spPr>
          <a:xfrm>
            <a:off x="4244049" y="714377"/>
            <a:ext cx="2620978" cy="46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dirty="0"/>
          </a:p>
          <a:p>
            <a:pPr algn="r"/>
            <a:endParaRPr kumimoji="1" lang="en-US" altLang="ja-JP" sz="1100" dirty="0"/>
          </a:p>
          <a:p>
            <a:pPr algn="r"/>
            <a:endParaRPr kumimoji="1" lang="en-US" altLang="ja-JP" sz="1100" dirty="0"/>
          </a:p>
          <a:p>
            <a:pPr algn="ctr"/>
            <a:endParaRPr kumimoji="1" lang="en-US" altLang="ja-JP" sz="600" b="1" dirty="0">
              <a:latin typeface="メイリオ" panose="020B0604030504040204" pitchFamily="50" charset="-128"/>
              <a:ea typeface="メイリオ" panose="020B0604030504040204" pitchFamily="50" charset="-128"/>
            </a:endParaRPr>
          </a:p>
          <a:p>
            <a:pPr algn="ctr"/>
            <a:r>
              <a:rPr kumimoji="1" lang="ja-JP" altLang="en-US" sz="1100" b="1" dirty="0">
                <a:latin typeface="メイリオ" panose="020B0604030504040204" pitchFamily="50" charset="-128"/>
                <a:ea typeface="メイリオ" panose="020B0604030504040204" pitchFamily="50" charset="-128"/>
              </a:rPr>
              <a:t>一覧</a:t>
            </a:r>
            <a:r>
              <a:rPr kumimoji="1" lang="ja-JP" altLang="en-US" b="1" dirty="0">
                <a:latin typeface="メイリオ" panose="020B0604030504040204" pitchFamily="50" charset="-128"/>
                <a:ea typeface="メイリオ" panose="020B0604030504040204" pitchFamily="50" charset="-128"/>
              </a:rPr>
              <a:t>・売却</a:t>
            </a:r>
            <a:endParaRPr kumimoji="1" lang="en-US" altLang="ja-JP" sz="1100" b="1" dirty="0">
              <a:latin typeface="メイリオ" panose="020B0604030504040204" pitchFamily="50" charset="-128"/>
              <a:ea typeface="メイリオ" panose="020B0604030504040204" pitchFamily="50" charset="-128"/>
            </a:endParaRPr>
          </a:p>
        </p:txBody>
      </p:sp>
      <p:grpSp>
        <p:nvGrpSpPr>
          <p:cNvPr id="31" name="グループ化 30">
            <a:extLst>
              <a:ext uri="{FF2B5EF4-FFF2-40B4-BE49-F238E27FC236}">
                <a16:creationId xmlns:a16="http://schemas.microsoft.com/office/drawing/2014/main" id="{27BBA364-7FE2-4698-BCE0-92C6945E3B81}"/>
              </a:ext>
            </a:extLst>
          </p:cNvPr>
          <p:cNvGrpSpPr/>
          <p:nvPr/>
        </p:nvGrpSpPr>
        <p:grpSpPr>
          <a:xfrm>
            <a:off x="4244909" y="716556"/>
            <a:ext cx="2620980" cy="584326"/>
            <a:chOff x="860" y="2179"/>
            <a:chExt cx="2637694" cy="587663"/>
          </a:xfrm>
        </p:grpSpPr>
        <p:sp>
          <p:nvSpPr>
            <p:cNvPr id="32" name="正方形/長方形 31">
              <a:extLst>
                <a:ext uri="{FF2B5EF4-FFF2-40B4-BE49-F238E27FC236}">
                  <a16:creationId xmlns:a16="http://schemas.microsoft.com/office/drawing/2014/main" id="{6804E8F9-1E5F-47D0-A292-05F510B72FFE}"/>
                </a:ext>
              </a:extLst>
            </p:cNvPr>
            <p:cNvSpPr/>
            <p:nvPr/>
          </p:nvSpPr>
          <p:spPr>
            <a:xfrm>
              <a:off x="1612783" y="442952"/>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33" name="正方形/長方形 32">
              <a:extLst>
                <a:ext uri="{FF2B5EF4-FFF2-40B4-BE49-F238E27FC236}">
                  <a16:creationId xmlns:a16="http://schemas.microsoft.com/office/drawing/2014/main" id="{B957C60D-7266-4CC9-8D0A-78CABFED4512}"/>
                </a:ext>
              </a:extLst>
            </p:cNvPr>
            <p:cNvSpPr/>
            <p:nvPr/>
          </p:nvSpPr>
          <p:spPr>
            <a:xfrm>
              <a:off x="860" y="2179"/>
              <a:ext cx="586154" cy="587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34" name="正方形/長方形 33">
              <a:extLst>
                <a:ext uri="{FF2B5EF4-FFF2-40B4-BE49-F238E27FC236}">
                  <a16:creationId xmlns:a16="http://schemas.microsoft.com/office/drawing/2014/main" id="{55594160-1A13-4F1D-9AC8-6CA2C00D4412}"/>
                </a:ext>
              </a:extLst>
            </p:cNvPr>
            <p:cNvSpPr/>
            <p:nvPr/>
          </p:nvSpPr>
          <p:spPr>
            <a:xfrm>
              <a:off x="587015" y="2179"/>
              <a:ext cx="2051539" cy="1468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35" name="正方形/長方形 34">
              <a:extLst>
                <a:ext uri="{FF2B5EF4-FFF2-40B4-BE49-F238E27FC236}">
                  <a16:creationId xmlns:a16="http://schemas.microsoft.com/office/drawing/2014/main" id="{FB86A41F-E7FE-47A3-90B7-71578E78CB9E}"/>
                </a:ext>
              </a:extLst>
            </p:cNvPr>
            <p:cNvSpPr/>
            <p:nvPr/>
          </p:nvSpPr>
          <p:spPr>
            <a:xfrm>
              <a:off x="587014" y="149006"/>
              <a:ext cx="2051540" cy="2936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36" name="楕円 35">
              <a:extLst>
                <a:ext uri="{FF2B5EF4-FFF2-40B4-BE49-F238E27FC236}">
                  <a16:creationId xmlns:a16="http://schemas.microsoft.com/office/drawing/2014/main" id="{B1ECF4D8-AB46-4109-9715-0DD6B0CF0056}"/>
                </a:ext>
              </a:extLst>
            </p:cNvPr>
            <p:cNvSpPr>
              <a:spLocks noChangeAspect="1"/>
            </p:cNvSpPr>
            <p:nvPr/>
          </p:nvSpPr>
          <p:spPr>
            <a:xfrm>
              <a:off x="2495305" y="453654"/>
              <a:ext cx="128376" cy="128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37" name="グループ化 36">
              <a:extLst>
                <a:ext uri="{FF2B5EF4-FFF2-40B4-BE49-F238E27FC236}">
                  <a16:creationId xmlns:a16="http://schemas.microsoft.com/office/drawing/2014/main" id="{515EB5D2-C3DF-4D1E-B35C-D9F19B1C556D}"/>
                </a:ext>
              </a:extLst>
            </p:cNvPr>
            <p:cNvGrpSpPr/>
            <p:nvPr/>
          </p:nvGrpSpPr>
          <p:grpSpPr>
            <a:xfrm>
              <a:off x="31177" y="484427"/>
              <a:ext cx="527539" cy="71147"/>
              <a:chOff x="31177" y="484427"/>
              <a:chExt cx="581527" cy="70447"/>
            </a:xfrm>
          </p:grpSpPr>
          <p:sp>
            <p:nvSpPr>
              <p:cNvPr id="39" name="四角形: 角を丸くする 38">
                <a:extLst>
                  <a:ext uri="{FF2B5EF4-FFF2-40B4-BE49-F238E27FC236}">
                    <a16:creationId xmlns:a16="http://schemas.microsoft.com/office/drawing/2014/main" id="{64D4EE9B-2934-4897-AF10-179C6B2FC345}"/>
                  </a:ext>
                </a:extLst>
              </p:cNvPr>
              <p:cNvSpPr/>
              <p:nvPr/>
            </p:nvSpPr>
            <p:spPr>
              <a:xfrm>
                <a:off x="31177" y="484427"/>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0" name="四角形: 角を丸くする 39">
                <a:extLst>
                  <a:ext uri="{FF2B5EF4-FFF2-40B4-BE49-F238E27FC236}">
                    <a16:creationId xmlns:a16="http://schemas.microsoft.com/office/drawing/2014/main" id="{A4E2E692-36C4-49DF-81F3-FCEED3F0687E}"/>
                  </a:ext>
                </a:extLst>
              </p:cNvPr>
              <p:cNvSpPr/>
              <p:nvPr/>
            </p:nvSpPr>
            <p:spPr>
              <a:xfrm>
                <a:off x="31177" y="484427"/>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38" name="正方形/長方形 37">
              <a:extLst>
                <a:ext uri="{FF2B5EF4-FFF2-40B4-BE49-F238E27FC236}">
                  <a16:creationId xmlns:a16="http://schemas.microsoft.com/office/drawing/2014/main" id="{B5AB78AD-A183-471F-AEF8-EA54830822AF}"/>
                </a:ext>
              </a:extLst>
            </p:cNvPr>
            <p:cNvSpPr/>
            <p:nvPr/>
          </p:nvSpPr>
          <p:spPr>
            <a:xfrm>
              <a:off x="587013" y="442953"/>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grpSp>
      <p:sp>
        <p:nvSpPr>
          <p:cNvPr id="41" name="四角形: 角を丸くする 40">
            <a:extLst>
              <a:ext uri="{FF2B5EF4-FFF2-40B4-BE49-F238E27FC236}">
                <a16:creationId xmlns:a16="http://schemas.microsoft.com/office/drawing/2014/main" id="{10462D50-2141-40DA-9DCB-169E20129E8C}"/>
              </a:ext>
            </a:extLst>
          </p:cNvPr>
          <p:cNvSpPr/>
          <p:nvPr/>
        </p:nvSpPr>
        <p:spPr>
          <a:xfrm>
            <a:off x="6210709" y="1345734"/>
            <a:ext cx="581529" cy="21717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もどる</a:t>
            </a:r>
            <a:endParaRPr kumimoji="1" lang="en-US" altLang="ja-JP" sz="1000"/>
          </a:p>
        </p:txBody>
      </p:sp>
      <p:sp>
        <p:nvSpPr>
          <p:cNvPr id="42" name="四角形: 角を丸くする 41">
            <a:extLst>
              <a:ext uri="{FF2B5EF4-FFF2-40B4-BE49-F238E27FC236}">
                <a16:creationId xmlns:a16="http://schemas.microsoft.com/office/drawing/2014/main" id="{FF7F5FEE-4B9F-4C70-AC3B-DCFF2ACA535B}"/>
              </a:ext>
            </a:extLst>
          </p:cNvPr>
          <p:cNvSpPr/>
          <p:nvPr/>
        </p:nvSpPr>
        <p:spPr>
          <a:xfrm>
            <a:off x="4244049" y="2695405"/>
            <a:ext cx="873600" cy="216149"/>
          </a:xfrm>
          <a:prstGeom prst="roundRect">
            <a:avLst>
              <a:gd name="adj" fmla="val 1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chemeClr val="tx1"/>
                </a:solidFill>
              </a:rPr>
              <a:t>武器</a:t>
            </a:r>
            <a:endParaRPr kumimoji="1" lang="en-US" altLang="ja-JP" sz="1000">
              <a:solidFill>
                <a:schemeClr val="tx1"/>
              </a:solidFill>
            </a:endParaRPr>
          </a:p>
        </p:txBody>
      </p:sp>
      <p:sp>
        <p:nvSpPr>
          <p:cNvPr id="43" name="四角形: 角を丸くする 42">
            <a:extLst>
              <a:ext uri="{FF2B5EF4-FFF2-40B4-BE49-F238E27FC236}">
                <a16:creationId xmlns:a16="http://schemas.microsoft.com/office/drawing/2014/main" id="{27178FF1-5155-4CF4-ADB9-987055211E6D}"/>
              </a:ext>
            </a:extLst>
          </p:cNvPr>
          <p:cNvSpPr/>
          <p:nvPr/>
        </p:nvSpPr>
        <p:spPr>
          <a:xfrm>
            <a:off x="5116500" y="2695405"/>
            <a:ext cx="874493"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パーツ</a:t>
            </a:r>
            <a:endParaRPr kumimoji="1" lang="en-US" altLang="ja-JP" sz="1000"/>
          </a:p>
        </p:txBody>
      </p:sp>
      <p:sp>
        <p:nvSpPr>
          <p:cNvPr id="44" name="四角形: 角を丸くする 43">
            <a:extLst>
              <a:ext uri="{FF2B5EF4-FFF2-40B4-BE49-F238E27FC236}">
                <a16:creationId xmlns:a16="http://schemas.microsoft.com/office/drawing/2014/main" id="{ED5BDA06-23BF-411B-97D8-F506CEE7CB1C}"/>
              </a:ext>
            </a:extLst>
          </p:cNvPr>
          <p:cNvSpPr/>
          <p:nvPr/>
        </p:nvSpPr>
        <p:spPr>
          <a:xfrm>
            <a:off x="5992289" y="2695405"/>
            <a:ext cx="872738"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結晶</a:t>
            </a:r>
            <a:endParaRPr kumimoji="1" lang="en-US" altLang="ja-JP" sz="1000"/>
          </a:p>
        </p:txBody>
      </p:sp>
      <p:grpSp>
        <p:nvGrpSpPr>
          <p:cNvPr id="45" name="グループ化 44">
            <a:extLst>
              <a:ext uri="{FF2B5EF4-FFF2-40B4-BE49-F238E27FC236}">
                <a16:creationId xmlns:a16="http://schemas.microsoft.com/office/drawing/2014/main" id="{E835D43F-0D62-4D8A-A0CA-D991A0423790}"/>
              </a:ext>
            </a:extLst>
          </p:cNvPr>
          <p:cNvGrpSpPr/>
          <p:nvPr/>
        </p:nvGrpSpPr>
        <p:grpSpPr>
          <a:xfrm>
            <a:off x="6696985" y="2979072"/>
            <a:ext cx="45719" cy="1974117"/>
            <a:chOff x="2452936" y="2924428"/>
            <a:chExt cx="74110" cy="3612932"/>
          </a:xfrm>
        </p:grpSpPr>
        <p:sp>
          <p:nvSpPr>
            <p:cNvPr id="46" name="四角形: 角を丸くする 45">
              <a:extLst>
                <a:ext uri="{FF2B5EF4-FFF2-40B4-BE49-F238E27FC236}">
                  <a16:creationId xmlns:a16="http://schemas.microsoft.com/office/drawing/2014/main" id="{9DF92172-7831-48C3-8531-8DDDC5CFA3BD}"/>
                </a:ext>
              </a:extLst>
            </p:cNvPr>
            <p:cNvSpPr/>
            <p:nvPr/>
          </p:nvSpPr>
          <p:spPr>
            <a:xfrm>
              <a:off x="2452936" y="2924429"/>
              <a:ext cx="74110" cy="361293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7" name="四角形: 角を丸くする 46">
              <a:extLst>
                <a:ext uri="{FF2B5EF4-FFF2-40B4-BE49-F238E27FC236}">
                  <a16:creationId xmlns:a16="http://schemas.microsoft.com/office/drawing/2014/main" id="{6FE96B12-14E2-4893-ABCE-5A082995BCBF}"/>
                </a:ext>
              </a:extLst>
            </p:cNvPr>
            <p:cNvSpPr/>
            <p:nvPr/>
          </p:nvSpPr>
          <p:spPr>
            <a:xfrm>
              <a:off x="2452936" y="2924428"/>
              <a:ext cx="74110" cy="587101"/>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48" name="グループ化 47">
            <a:extLst>
              <a:ext uri="{FF2B5EF4-FFF2-40B4-BE49-F238E27FC236}">
                <a16:creationId xmlns:a16="http://schemas.microsoft.com/office/drawing/2014/main" id="{FF97FA60-8D93-46F0-98A5-790D25488CF9}"/>
              </a:ext>
            </a:extLst>
          </p:cNvPr>
          <p:cNvGrpSpPr/>
          <p:nvPr/>
        </p:nvGrpSpPr>
        <p:grpSpPr>
          <a:xfrm>
            <a:off x="4366070" y="4241569"/>
            <a:ext cx="2182622" cy="446249"/>
            <a:chOff x="122021" y="3799591"/>
            <a:chExt cx="2195558" cy="446943"/>
          </a:xfrm>
        </p:grpSpPr>
        <p:sp>
          <p:nvSpPr>
            <p:cNvPr id="49" name="四角形: 角を丸くする 48">
              <a:extLst>
                <a:ext uri="{FF2B5EF4-FFF2-40B4-BE49-F238E27FC236}">
                  <a16:creationId xmlns:a16="http://schemas.microsoft.com/office/drawing/2014/main" id="{039BBB84-ACAC-4122-980D-0C3D7118F21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0" name="四角形: 角を丸くする 49">
              <a:extLst>
                <a:ext uri="{FF2B5EF4-FFF2-40B4-BE49-F238E27FC236}">
                  <a16:creationId xmlns:a16="http://schemas.microsoft.com/office/drawing/2014/main" id="{F2F21F69-BD3B-455B-A1C0-9D9F653D8F5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1" name="四角形: 角を丸くする 50">
              <a:extLst>
                <a:ext uri="{FF2B5EF4-FFF2-40B4-BE49-F238E27FC236}">
                  <a16:creationId xmlns:a16="http://schemas.microsoft.com/office/drawing/2014/main" id="{98E65273-B5D5-4129-BD89-C9A84A921422}"/>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2" name="四角形: 角を丸くする 51">
              <a:extLst>
                <a:ext uri="{FF2B5EF4-FFF2-40B4-BE49-F238E27FC236}">
                  <a16:creationId xmlns:a16="http://schemas.microsoft.com/office/drawing/2014/main" id="{BBC6BBD6-6C10-4122-AAAE-BF46D4CB68A2}"/>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3" name="四角形: 角を丸くする 52">
              <a:extLst>
                <a:ext uri="{FF2B5EF4-FFF2-40B4-BE49-F238E27FC236}">
                  <a16:creationId xmlns:a16="http://schemas.microsoft.com/office/drawing/2014/main" id="{BCBD2F6A-7F7D-4D06-B2CF-5AD86D554AA4}"/>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54" name="グループ化 53">
            <a:extLst>
              <a:ext uri="{FF2B5EF4-FFF2-40B4-BE49-F238E27FC236}">
                <a16:creationId xmlns:a16="http://schemas.microsoft.com/office/drawing/2014/main" id="{CEBC6E3A-8C18-4F86-BE90-4362E4B8AA3E}"/>
              </a:ext>
            </a:extLst>
          </p:cNvPr>
          <p:cNvGrpSpPr/>
          <p:nvPr/>
        </p:nvGrpSpPr>
        <p:grpSpPr>
          <a:xfrm>
            <a:off x="4366070" y="5072334"/>
            <a:ext cx="2182622" cy="153211"/>
            <a:chOff x="124710" y="4230915"/>
            <a:chExt cx="2195558" cy="446943"/>
          </a:xfrm>
        </p:grpSpPr>
        <p:sp>
          <p:nvSpPr>
            <p:cNvPr id="55" name="四角形: 角を丸くする 54">
              <a:extLst>
                <a:ext uri="{FF2B5EF4-FFF2-40B4-BE49-F238E27FC236}">
                  <a16:creationId xmlns:a16="http://schemas.microsoft.com/office/drawing/2014/main" id="{9020ACD8-8524-432C-96B3-25A398D87886}"/>
                </a:ext>
              </a:extLst>
            </p:cNvPr>
            <p:cNvSpPr/>
            <p:nvPr/>
          </p:nvSpPr>
          <p:spPr>
            <a:xfrm>
              <a:off x="124710" y="423091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6" name="四角形: 角を丸くする 55">
              <a:extLst>
                <a:ext uri="{FF2B5EF4-FFF2-40B4-BE49-F238E27FC236}">
                  <a16:creationId xmlns:a16="http://schemas.microsoft.com/office/drawing/2014/main" id="{4B8A35F8-F3B9-4876-9D84-BD4D528DD512}"/>
                </a:ext>
              </a:extLst>
            </p:cNvPr>
            <p:cNvSpPr/>
            <p:nvPr/>
          </p:nvSpPr>
          <p:spPr>
            <a:xfrm>
              <a:off x="563066"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7" name="四角形: 角を丸くする 56">
              <a:extLst>
                <a:ext uri="{FF2B5EF4-FFF2-40B4-BE49-F238E27FC236}">
                  <a16:creationId xmlns:a16="http://schemas.microsoft.com/office/drawing/2014/main" id="{EC9611DD-7363-4F47-AE73-8CB4759077C7}"/>
                </a:ext>
              </a:extLst>
            </p:cNvPr>
            <p:cNvSpPr/>
            <p:nvPr/>
          </p:nvSpPr>
          <p:spPr>
            <a:xfrm>
              <a:off x="1002681"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8" name="四角形: 角を丸くする 57">
              <a:extLst>
                <a:ext uri="{FF2B5EF4-FFF2-40B4-BE49-F238E27FC236}">
                  <a16:creationId xmlns:a16="http://schemas.microsoft.com/office/drawing/2014/main" id="{A269E4CF-7B45-4F98-9094-016CDF8D7D56}"/>
                </a:ext>
              </a:extLst>
            </p:cNvPr>
            <p:cNvSpPr/>
            <p:nvPr/>
          </p:nvSpPr>
          <p:spPr>
            <a:xfrm>
              <a:off x="1442297"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9" name="四角形: 角を丸くする 58">
              <a:extLst>
                <a:ext uri="{FF2B5EF4-FFF2-40B4-BE49-F238E27FC236}">
                  <a16:creationId xmlns:a16="http://schemas.microsoft.com/office/drawing/2014/main" id="{0A9369D7-2B6E-45D3-81B0-9C1104649C87}"/>
                </a:ext>
              </a:extLst>
            </p:cNvPr>
            <p:cNvSpPr/>
            <p:nvPr/>
          </p:nvSpPr>
          <p:spPr>
            <a:xfrm>
              <a:off x="1881912" y="423824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60" name="四角形: 角を丸くする 59">
            <a:extLst>
              <a:ext uri="{FF2B5EF4-FFF2-40B4-BE49-F238E27FC236}">
                <a16:creationId xmlns:a16="http://schemas.microsoft.com/office/drawing/2014/main" id="{BC49F52C-9EAF-4002-ABD6-0B00A0E6AD0F}"/>
              </a:ext>
            </a:extLst>
          </p:cNvPr>
          <p:cNvSpPr/>
          <p:nvPr/>
        </p:nvSpPr>
        <p:spPr>
          <a:xfrm>
            <a:off x="5203594" y="5154927"/>
            <a:ext cx="581528" cy="21717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t>OK</a:t>
            </a:r>
          </a:p>
        </p:txBody>
      </p:sp>
      <p:sp>
        <p:nvSpPr>
          <p:cNvPr id="61" name="正方形/長方形 60">
            <a:extLst>
              <a:ext uri="{FF2B5EF4-FFF2-40B4-BE49-F238E27FC236}">
                <a16:creationId xmlns:a16="http://schemas.microsoft.com/office/drawing/2014/main" id="{6B237405-56D8-46A5-8F4E-C9EBEAA81A89}"/>
              </a:ext>
            </a:extLst>
          </p:cNvPr>
          <p:cNvSpPr/>
          <p:nvPr/>
        </p:nvSpPr>
        <p:spPr>
          <a:xfrm>
            <a:off x="6144652" y="2449401"/>
            <a:ext cx="679097" cy="23404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050" b="1"/>
              <a:t>999</a:t>
            </a:r>
            <a:r>
              <a:rPr kumimoji="1" lang="en-US" altLang="ja-JP" sz="900" b="1"/>
              <a:t>/999</a:t>
            </a:r>
            <a:endParaRPr kumimoji="1" lang="ja-JP" altLang="en-US" sz="900" b="1"/>
          </a:p>
        </p:txBody>
      </p:sp>
      <p:sp>
        <p:nvSpPr>
          <p:cNvPr id="62" name="正方形/長方形 61">
            <a:extLst>
              <a:ext uri="{FF2B5EF4-FFF2-40B4-BE49-F238E27FC236}">
                <a16:creationId xmlns:a16="http://schemas.microsoft.com/office/drawing/2014/main" id="{017D2F4B-0534-47B0-BE36-6405DDA308DD}"/>
              </a:ext>
            </a:extLst>
          </p:cNvPr>
          <p:cNvSpPr/>
          <p:nvPr/>
        </p:nvSpPr>
        <p:spPr>
          <a:xfrm>
            <a:off x="4244909" y="1592602"/>
            <a:ext cx="2620980"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63" name="グループ化 62">
            <a:extLst>
              <a:ext uri="{FF2B5EF4-FFF2-40B4-BE49-F238E27FC236}">
                <a16:creationId xmlns:a16="http://schemas.microsoft.com/office/drawing/2014/main" id="{1A6C988C-D31B-4D6A-BB69-EDD2C0850F2A}"/>
              </a:ext>
            </a:extLst>
          </p:cNvPr>
          <p:cNvGrpSpPr/>
          <p:nvPr/>
        </p:nvGrpSpPr>
        <p:grpSpPr>
          <a:xfrm>
            <a:off x="5484045" y="1782821"/>
            <a:ext cx="1301381" cy="286486"/>
            <a:chOff x="1239996" y="1068444"/>
            <a:chExt cx="1279059" cy="280161"/>
          </a:xfrm>
        </p:grpSpPr>
        <p:sp>
          <p:nvSpPr>
            <p:cNvPr id="64" name="テキスト ボックス 771">
              <a:extLst>
                <a:ext uri="{FF2B5EF4-FFF2-40B4-BE49-F238E27FC236}">
                  <a16:creationId xmlns:a16="http://schemas.microsoft.com/office/drawing/2014/main" id="{5E435919-02DF-4208-BA3E-55CB268D8DBE}"/>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武器種武器種名名</a:t>
              </a:r>
            </a:p>
          </p:txBody>
        </p:sp>
        <p:sp>
          <p:nvSpPr>
            <p:cNvPr id="65" name="楕円 64">
              <a:extLst>
                <a:ext uri="{FF2B5EF4-FFF2-40B4-BE49-F238E27FC236}">
                  <a16:creationId xmlns:a16="http://schemas.microsoft.com/office/drawing/2014/main" id="{55687512-74C4-4405-BEB4-60C969EF6A0B}"/>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66" name="テキスト ボックス 773">
            <a:extLst>
              <a:ext uri="{FF2B5EF4-FFF2-40B4-BE49-F238E27FC236}">
                <a16:creationId xmlns:a16="http://schemas.microsoft.com/office/drawing/2014/main" id="{F9974149-A6A3-4924-88BD-F24FEF6AE75F}"/>
              </a:ext>
            </a:extLst>
          </p:cNvPr>
          <p:cNvSpPr txBox="1"/>
          <p:nvPr/>
        </p:nvSpPr>
        <p:spPr>
          <a:xfrm>
            <a:off x="6144652"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en-US" altLang="ja-JP" sz="900" b="1" u="none" err="1">
                <a:solidFill>
                  <a:schemeClr val="bg1"/>
                </a:solidFill>
                <a:latin typeface="メイリオ" panose="020B0604030504040204" pitchFamily="50" charset="-128"/>
                <a:ea typeface="メイリオ" panose="020B0604030504040204" pitchFamily="50" charset="-128"/>
              </a:rPr>
              <a:t>Lv</a:t>
            </a:r>
            <a:r>
              <a:rPr kumimoji="1" lang="ja-JP" altLang="en-US" sz="900" b="1" u="none">
                <a:solidFill>
                  <a:schemeClr val="bg1"/>
                </a:solidFill>
                <a:latin typeface="メイリオ" panose="020B0604030504040204" pitchFamily="50" charset="-128"/>
                <a:ea typeface="メイリオ" panose="020B0604030504040204" pitchFamily="50" charset="-128"/>
              </a:rPr>
              <a:t> </a:t>
            </a:r>
            <a:r>
              <a:rPr kumimoji="1" lang="en-US" altLang="ja-JP" sz="900" b="1" u="none">
                <a:solidFill>
                  <a:schemeClr val="bg1"/>
                </a:solidFill>
                <a:latin typeface="メイリオ" panose="020B0604030504040204" pitchFamily="50" charset="-128"/>
                <a:ea typeface="メイリオ" panose="020B0604030504040204" pitchFamily="50" charset="-128"/>
              </a:rPr>
              <a:t>99</a:t>
            </a:r>
          </a:p>
        </p:txBody>
      </p:sp>
      <p:sp>
        <p:nvSpPr>
          <p:cNvPr id="67" name="テキスト ボックス 798">
            <a:extLst>
              <a:ext uri="{FF2B5EF4-FFF2-40B4-BE49-F238E27FC236}">
                <a16:creationId xmlns:a16="http://schemas.microsoft.com/office/drawing/2014/main" id="{EC02E0CE-19F3-4131-A735-6B5A22E44499}"/>
              </a:ext>
            </a:extLst>
          </p:cNvPr>
          <p:cNvSpPr txBox="1"/>
          <p:nvPr/>
        </p:nvSpPr>
        <p:spPr>
          <a:xfrm>
            <a:off x="5509292"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800">
                <a:solidFill>
                  <a:schemeClr val="bg1"/>
                </a:solidFill>
                <a:effectLst/>
                <a:latin typeface="+mn-lt"/>
                <a:ea typeface="+mn-ea"/>
                <a:cs typeface="+mn-cs"/>
              </a:rPr>
              <a:t>ATK</a:t>
            </a:r>
            <a:r>
              <a:rPr kumimoji="1" lang="ja-JP" altLang="en-US" sz="800">
                <a:solidFill>
                  <a:schemeClr val="bg1"/>
                </a:solidFill>
                <a:effectLst/>
                <a:latin typeface="+mn-lt"/>
                <a:ea typeface="+mn-ea"/>
                <a:cs typeface="+mn-cs"/>
              </a:rPr>
              <a:t>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DEF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SPD</a:t>
            </a:r>
            <a:r>
              <a:rPr kumimoji="1" lang="ja-JP" altLang="en-US"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p:txBody>
      </p:sp>
      <p:sp>
        <p:nvSpPr>
          <p:cNvPr id="68" name="テキスト ボックス 801">
            <a:extLst>
              <a:ext uri="{FF2B5EF4-FFF2-40B4-BE49-F238E27FC236}">
                <a16:creationId xmlns:a16="http://schemas.microsoft.com/office/drawing/2014/main" id="{582FB425-8484-48D6-8AB1-6D83981E6708}"/>
              </a:ext>
            </a:extLst>
          </p:cNvPr>
          <p:cNvSpPr txBox="1"/>
          <p:nvPr/>
        </p:nvSpPr>
        <p:spPr>
          <a:xfrm>
            <a:off x="5464514"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武器名４５６７８９０１２３４５</a:t>
            </a:r>
          </a:p>
        </p:txBody>
      </p:sp>
      <p:sp>
        <p:nvSpPr>
          <p:cNvPr id="69" name="四角形: 角を丸くする 68">
            <a:extLst>
              <a:ext uri="{FF2B5EF4-FFF2-40B4-BE49-F238E27FC236}">
                <a16:creationId xmlns:a16="http://schemas.microsoft.com/office/drawing/2014/main" id="{3B28BEAC-F821-4404-83B7-A27E9CAF06A2}"/>
              </a:ext>
            </a:extLst>
          </p:cNvPr>
          <p:cNvSpPr/>
          <p:nvPr/>
        </p:nvSpPr>
        <p:spPr>
          <a:xfrm>
            <a:off x="4277605" y="2495025"/>
            <a:ext cx="777137" cy="17839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500"/>
              <a:t>ソート・フィルタ</a:t>
            </a:r>
            <a:endParaRPr kumimoji="1" lang="en-US" altLang="ja-JP" sz="500"/>
          </a:p>
        </p:txBody>
      </p:sp>
      <p:pic>
        <p:nvPicPr>
          <p:cNvPr id="70" name="図 69">
            <a:extLst>
              <a:ext uri="{FF2B5EF4-FFF2-40B4-BE49-F238E27FC236}">
                <a16:creationId xmlns:a16="http://schemas.microsoft.com/office/drawing/2014/main" id="{82A31AE5-2E14-4C13-802C-ABF711C5C140}"/>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77" b="28352"/>
          <a:stretch/>
        </p:blipFill>
        <p:spPr>
          <a:xfrm>
            <a:off x="4287040" y="1670180"/>
            <a:ext cx="1233365" cy="565282"/>
          </a:xfrm>
          <a:prstGeom prst="rect">
            <a:avLst/>
          </a:prstGeom>
        </p:spPr>
      </p:pic>
      <p:grpSp>
        <p:nvGrpSpPr>
          <p:cNvPr id="71" name="グループ化 70">
            <a:extLst>
              <a:ext uri="{FF2B5EF4-FFF2-40B4-BE49-F238E27FC236}">
                <a16:creationId xmlns:a16="http://schemas.microsoft.com/office/drawing/2014/main" id="{BBA1C517-E6E8-4EF6-B893-6A0606F961CF}"/>
              </a:ext>
            </a:extLst>
          </p:cNvPr>
          <p:cNvGrpSpPr/>
          <p:nvPr/>
        </p:nvGrpSpPr>
        <p:grpSpPr>
          <a:xfrm>
            <a:off x="4366070" y="4677999"/>
            <a:ext cx="2182622" cy="446249"/>
            <a:chOff x="122021" y="3799591"/>
            <a:chExt cx="2195558" cy="446943"/>
          </a:xfrm>
        </p:grpSpPr>
        <p:sp>
          <p:nvSpPr>
            <p:cNvPr id="72" name="四角形: 角を丸くする 71">
              <a:extLst>
                <a:ext uri="{FF2B5EF4-FFF2-40B4-BE49-F238E27FC236}">
                  <a16:creationId xmlns:a16="http://schemas.microsoft.com/office/drawing/2014/main" id="{796D6EF2-811D-4158-AC42-E037D530551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3" name="四角形: 角を丸くする 72">
              <a:extLst>
                <a:ext uri="{FF2B5EF4-FFF2-40B4-BE49-F238E27FC236}">
                  <a16:creationId xmlns:a16="http://schemas.microsoft.com/office/drawing/2014/main" id="{B59D8AC9-BEF6-4344-94DC-60151920C23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4" name="四角形: 角を丸くする 73">
              <a:extLst>
                <a:ext uri="{FF2B5EF4-FFF2-40B4-BE49-F238E27FC236}">
                  <a16:creationId xmlns:a16="http://schemas.microsoft.com/office/drawing/2014/main" id="{65F99DA1-1FF7-476A-A37F-F138FC0D3C30}"/>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5" name="四角形: 角を丸くする 74">
              <a:extLst>
                <a:ext uri="{FF2B5EF4-FFF2-40B4-BE49-F238E27FC236}">
                  <a16:creationId xmlns:a16="http://schemas.microsoft.com/office/drawing/2014/main" id="{FC10F9BF-C164-44AC-AC10-9619459CA90D}"/>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6" name="四角形: 角を丸くする 75">
              <a:extLst>
                <a:ext uri="{FF2B5EF4-FFF2-40B4-BE49-F238E27FC236}">
                  <a16:creationId xmlns:a16="http://schemas.microsoft.com/office/drawing/2014/main" id="{391CF342-59AA-41D6-9BB2-FA83C3721726}"/>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77" name="正方形/長方形 76">
            <a:extLst>
              <a:ext uri="{FF2B5EF4-FFF2-40B4-BE49-F238E27FC236}">
                <a16:creationId xmlns:a16="http://schemas.microsoft.com/office/drawing/2014/main" id="{9387195A-A2F3-4269-BDFD-5BBD298232B9}"/>
              </a:ext>
            </a:extLst>
          </p:cNvPr>
          <p:cNvSpPr/>
          <p:nvPr/>
        </p:nvSpPr>
        <p:spPr>
          <a:xfrm>
            <a:off x="6938224" y="1579735"/>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78" name="星: 24 pt 321">
            <a:extLst>
              <a:ext uri="{FF2B5EF4-FFF2-40B4-BE49-F238E27FC236}">
                <a16:creationId xmlns:a16="http://schemas.microsoft.com/office/drawing/2014/main" id="{7B7E26F5-5000-42C4-81DE-E638B505F312}"/>
              </a:ext>
            </a:extLst>
          </p:cNvPr>
          <p:cNvSpPr/>
          <p:nvPr/>
        </p:nvSpPr>
        <p:spPr>
          <a:xfrm>
            <a:off x="7031305" y="1798805"/>
            <a:ext cx="491738" cy="492929"/>
          </a:xfrm>
          <a:prstGeom prst="star24">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79" name="グループ化 78">
            <a:extLst>
              <a:ext uri="{FF2B5EF4-FFF2-40B4-BE49-F238E27FC236}">
                <a16:creationId xmlns:a16="http://schemas.microsoft.com/office/drawing/2014/main" id="{AA8B607B-1742-4086-A2A7-54D23BAB7063}"/>
              </a:ext>
            </a:extLst>
          </p:cNvPr>
          <p:cNvGrpSpPr/>
          <p:nvPr/>
        </p:nvGrpSpPr>
        <p:grpSpPr>
          <a:xfrm>
            <a:off x="7700460" y="1782821"/>
            <a:ext cx="1301381" cy="286486"/>
            <a:chOff x="1239996" y="1068444"/>
            <a:chExt cx="1279059" cy="280161"/>
          </a:xfrm>
        </p:grpSpPr>
        <p:sp>
          <p:nvSpPr>
            <p:cNvPr id="80" name="テキスト ボックス 771">
              <a:extLst>
                <a:ext uri="{FF2B5EF4-FFF2-40B4-BE49-F238E27FC236}">
                  <a16:creationId xmlns:a16="http://schemas.microsoft.com/office/drawing/2014/main" id="{6DE6B213-3A86-4471-92D0-98B13C9A279B}"/>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結晶種名名</a:t>
              </a:r>
            </a:p>
          </p:txBody>
        </p:sp>
        <p:sp>
          <p:nvSpPr>
            <p:cNvPr id="81" name="楕円 80">
              <a:extLst>
                <a:ext uri="{FF2B5EF4-FFF2-40B4-BE49-F238E27FC236}">
                  <a16:creationId xmlns:a16="http://schemas.microsoft.com/office/drawing/2014/main" id="{491E3366-2151-46CD-9359-013B2BEB81E4}"/>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82" name="テキスト ボックス 773">
            <a:extLst>
              <a:ext uri="{FF2B5EF4-FFF2-40B4-BE49-F238E27FC236}">
                <a16:creationId xmlns:a16="http://schemas.microsoft.com/office/drawing/2014/main" id="{272ADEE3-D859-4D21-BE0F-2F22FFB01F24}"/>
              </a:ext>
            </a:extLst>
          </p:cNvPr>
          <p:cNvSpPr txBox="1"/>
          <p:nvPr/>
        </p:nvSpPr>
        <p:spPr>
          <a:xfrm>
            <a:off x="8361067"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dirty="0">
                <a:solidFill>
                  <a:schemeClr val="bg1"/>
                </a:solidFill>
                <a:latin typeface="メイリオ" panose="020B0604030504040204" pitchFamily="50" charset="-128"/>
              </a:rPr>
              <a:t>★３</a:t>
            </a:r>
            <a:endParaRPr kumimoji="1" lang="en-US" altLang="ja-JP" sz="900" b="1" u="none" dirty="0">
              <a:solidFill>
                <a:schemeClr val="bg1"/>
              </a:solidFill>
              <a:latin typeface="メイリオ" panose="020B0604030504040204" pitchFamily="50" charset="-128"/>
              <a:ea typeface="メイリオ" panose="020B0604030504040204" pitchFamily="50" charset="-128"/>
            </a:endParaRPr>
          </a:p>
        </p:txBody>
      </p:sp>
      <p:sp>
        <p:nvSpPr>
          <p:cNvPr id="83" name="テキスト ボックス 798">
            <a:extLst>
              <a:ext uri="{FF2B5EF4-FFF2-40B4-BE49-F238E27FC236}">
                <a16:creationId xmlns:a16="http://schemas.microsoft.com/office/drawing/2014/main" id="{2103EAF4-9C0D-41D6-A808-69103277C63A}"/>
              </a:ext>
            </a:extLst>
          </p:cNvPr>
          <p:cNvSpPr txBox="1"/>
          <p:nvPr/>
        </p:nvSpPr>
        <p:spPr>
          <a:xfrm>
            <a:off x="7725707"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500" dirty="0">
                <a:solidFill>
                  <a:schemeClr val="bg1"/>
                </a:solidFill>
              </a:rPr>
              <a:t>効果テキスト効果テキストテキスト</a:t>
            </a:r>
            <a:endParaRPr kumimoji="1" lang="en-US" altLang="ja-JP" sz="500" dirty="0">
              <a:solidFill>
                <a:schemeClr val="bg1"/>
              </a:solidFill>
            </a:endParaRPr>
          </a:p>
          <a:p>
            <a:r>
              <a:rPr kumimoji="1" lang="ja-JP" altLang="en-US" sz="500" dirty="0">
                <a:solidFill>
                  <a:schemeClr val="bg1"/>
                </a:solidFill>
              </a:rPr>
              <a:t>効果テキスト効果テキストテキスト</a:t>
            </a:r>
            <a:endParaRPr kumimoji="1" lang="en-US" altLang="ja-JP" sz="500" dirty="0">
              <a:solidFill>
                <a:schemeClr val="bg1"/>
              </a:solidFill>
            </a:endParaRPr>
          </a:p>
        </p:txBody>
      </p:sp>
      <p:sp>
        <p:nvSpPr>
          <p:cNvPr id="84" name="テキスト ボックス 801">
            <a:extLst>
              <a:ext uri="{FF2B5EF4-FFF2-40B4-BE49-F238E27FC236}">
                <a16:creationId xmlns:a16="http://schemas.microsoft.com/office/drawing/2014/main" id="{D2D3B3E9-05AC-4A4D-91B2-5AE4FA7FB2BD}"/>
              </a:ext>
            </a:extLst>
          </p:cNvPr>
          <p:cNvSpPr txBox="1"/>
          <p:nvPr/>
        </p:nvSpPr>
        <p:spPr>
          <a:xfrm>
            <a:off x="7680929"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結晶名４５６７８９０１２３４６</a:t>
            </a:r>
          </a:p>
        </p:txBody>
      </p:sp>
      <p:sp>
        <p:nvSpPr>
          <p:cNvPr id="85" name="正方形/長方形 84">
            <a:extLst>
              <a:ext uri="{FF2B5EF4-FFF2-40B4-BE49-F238E27FC236}">
                <a16:creationId xmlns:a16="http://schemas.microsoft.com/office/drawing/2014/main" id="{2FA9ACF3-E003-4F6E-94CC-6CCB578C244F}"/>
              </a:ext>
            </a:extLst>
          </p:cNvPr>
          <p:cNvSpPr/>
          <p:nvPr/>
        </p:nvSpPr>
        <p:spPr>
          <a:xfrm>
            <a:off x="6946133" y="2718814"/>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dirty="0"/>
          </a:p>
          <a:p>
            <a:pPr algn="r"/>
            <a:endParaRPr kumimoji="1" lang="en-US" altLang="ja-JP" sz="1100" dirty="0"/>
          </a:p>
          <a:p>
            <a:pPr algn="r"/>
            <a:endParaRPr kumimoji="1" lang="en-US" altLang="ja-JP" sz="1100" dirty="0"/>
          </a:p>
          <a:p>
            <a:pPr algn="ctr"/>
            <a:r>
              <a:rPr kumimoji="1" lang="ja-JP" altLang="en-US" b="1" dirty="0">
                <a:latin typeface="メイリオ" panose="020B0604030504040204" pitchFamily="50" charset="-128"/>
              </a:rPr>
              <a:t>一覧・売却</a:t>
            </a:r>
          </a:p>
        </p:txBody>
      </p:sp>
      <p:grpSp>
        <p:nvGrpSpPr>
          <p:cNvPr id="86" name="グループ化 85">
            <a:extLst>
              <a:ext uri="{FF2B5EF4-FFF2-40B4-BE49-F238E27FC236}">
                <a16:creationId xmlns:a16="http://schemas.microsoft.com/office/drawing/2014/main" id="{53E776EE-A9AE-4DEE-A65C-BDFA46B9BC07}"/>
              </a:ext>
            </a:extLst>
          </p:cNvPr>
          <p:cNvGrpSpPr/>
          <p:nvPr/>
        </p:nvGrpSpPr>
        <p:grpSpPr>
          <a:xfrm>
            <a:off x="6946131" y="2718812"/>
            <a:ext cx="2162636" cy="480289"/>
            <a:chOff x="0" y="0"/>
            <a:chExt cx="2637694" cy="599215"/>
          </a:xfrm>
        </p:grpSpPr>
        <p:sp>
          <p:nvSpPr>
            <p:cNvPr id="87" name="正方形/長方形 86">
              <a:extLst>
                <a:ext uri="{FF2B5EF4-FFF2-40B4-BE49-F238E27FC236}">
                  <a16:creationId xmlns:a16="http://schemas.microsoft.com/office/drawing/2014/main" id="{464CB1D0-3638-437D-A160-1ECA2B14EE49}"/>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88" name="正方形/長方形 87">
              <a:extLst>
                <a:ext uri="{FF2B5EF4-FFF2-40B4-BE49-F238E27FC236}">
                  <a16:creationId xmlns:a16="http://schemas.microsoft.com/office/drawing/2014/main" id="{EA227977-8C24-4E8D-BD04-30175F17C5DA}"/>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89" name="正方形/長方形 88">
              <a:extLst>
                <a:ext uri="{FF2B5EF4-FFF2-40B4-BE49-F238E27FC236}">
                  <a16:creationId xmlns:a16="http://schemas.microsoft.com/office/drawing/2014/main" id="{B16B7678-C2A9-4D27-A660-76FD6972E073}"/>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90" name="正方形/長方形 89">
              <a:extLst>
                <a:ext uri="{FF2B5EF4-FFF2-40B4-BE49-F238E27FC236}">
                  <a16:creationId xmlns:a16="http://schemas.microsoft.com/office/drawing/2014/main" id="{02491F83-DC11-427D-BB72-51BE868FEF07}"/>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91" name="四角形: 角を丸くする 814">
              <a:extLst>
                <a:ext uri="{FF2B5EF4-FFF2-40B4-BE49-F238E27FC236}">
                  <a16:creationId xmlns:a16="http://schemas.microsoft.com/office/drawing/2014/main" id="{065EB874-3E57-4F1B-8E48-982F675E2160}"/>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2" name="正方形/長方形 91">
              <a:extLst>
                <a:ext uri="{FF2B5EF4-FFF2-40B4-BE49-F238E27FC236}">
                  <a16:creationId xmlns:a16="http://schemas.microsoft.com/office/drawing/2014/main" id="{E3BF8076-B368-408D-81A3-7F9AB1F397DD}"/>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93" name="楕円 816">
              <a:extLst>
                <a:ext uri="{FF2B5EF4-FFF2-40B4-BE49-F238E27FC236}">
                  <a16:creationId xmlns:a16="http://schemas.microsoft.com/office/drawing/2014/main" id="{B71F7776-7C3B-459C-94E3-06D4541E7C30}"/>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94" name="四角形: 角を丸くする 817">
              <a:extLst>
                <a:ext uri="{FF2B5EF4-FFF2-40B4-BE49-F238E27FC236}">
                  <a16:creationId xmlns:a16="http://schemas.microsoft.com/office/drawing/2014/main" id="{167062C5-8342-4EE2-8CC1-53698FDBB60B}"/>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5" name="正方形/長方形 94">
              <a:extLst>
                <a:ext uri="{FF2B5EF4-FFF2-40B4-BE49-F238E27FC236}">
                  <a16:creationId xmlns:a16="http://schemas.microsoft.com/office/drawing/2014/main" id="{375DC8CD-881C-4409-9A72-5CBD698EC2E3}"/>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96" name="四角形: 角を丸くする 819">
              <a:extLst>
                <a:ext uri="{FF2B5EF4-FFF2-40B4-BE49-F238E27FC236}">
                  <a16:creationId xmlns:a16="http://schemas.microsoft.com/office/drawing/2014/main" id="{D9054692-DA6C-4E89-B3FA-0C4120F79613}"/>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7" name="四角形: 角を丸くする 820">
              <a:extLst>
                <a:ext uri="{FF2B5EF4-FFF2-40B4-BE49-F238E27FC236}">
                  <a16:creationId xmlns:a16="http://schemas.microsoft.com/office/drawing/2014/main" id="{35545852-E312-48E9-A445-7D7140821E64}"/>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8" name="テキスト ボックス 821">
              <a:extLst>
                <a:ext uri="{FF2B5EF4-FFF2-40B4-BE49-F238E27FC236}">
                  <a16:creationId xmlns:a16="http://schemas.microsoft.com/office/drawing/2014/main" id="{6CE5451D-EBBD-4E55-8E31-2D31B46917EC}"/>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99" name="テキスト ボックス 822">
              <a:extLst>
                <a:ext uri="{FF2B5EF4-FFF2-40B4-BE49-F238E27FC236}">
                  <a16:creationId xmlns:a16="http://schemas.microsoft.com/office/drawing/2014/main" id="{2AAAA3D5-B0DF-403C-878B-94534B332CB8}"/>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100" name="四角形: 角を丸くする 792">
            <a:extLst>
              <a:ext uri="{FF2B5EF4-FFF2-40B4-BE49-F238E27FC236}">
                <a16:creationId xmlns:a16="http://schemas.microsoft.com/office/drawing/2014/main" id="{288CC416-78B0-4832-8A9C-1900890CA04D}"/>
              </a:ext>
            </a:extLst>
          </p:cNvPr>
          <p:cNvSpPr/>
          <p:nvPr/>
        </p:nvSpPr>
        <p:spPr>
          <a:xfrm>
            <a:off x="8477182" y="3225624"/>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101" name="正方形/長方形 100">
            <a:extLst>
              <a:ext uri="{FF2B5EF4-FFF2-40B4-BE49-F238E27FC236}">
                <a16:creationId xmlns:a16="http://schemas.microsoft.com/office/drawing/2014/main" id="{601A4EEE-64ED-4430-BEE4-D7C54F332041}"/>
              </a:ext>
            </a:extLst>
          </p:cNvPr>
          <p:cNvSpPr/>
          <p:nvPr/>
        </p:nvSpPr>
        <p:spPr>
          <a:xfrm>
            <a:off x="6945270" y="3582384"/>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02" name="グループ化 101">
            <a:extLst>
              <a:ext uri="{FF2B5EF4-FFF2-40B4-BE49-F238E27FC236}">
                <a16:creationId xmlns:a16="http://schemas.microsoft.com/office/drawing/2014/main" id="{FC32DF95-A458-481D-9CDC-6C015E27EBAB}"/>
              </a:ext>
            </a:extLst>
          </p:cNvPr>
          <p:cNvGrpSpPr/>
          <p:nvPr/>
        </p:nvGrpSpPr>
        <p:grpSpPr>
          <a:xfrm>
            <a:off x="7707506" y="3785470"/>
            <a:ext cx="1301381" cy="286486"/>
            <a:chOff x="1239996" y="1068444"/>
            <a:chExt cx="1279059" cy="280161"/>
          </a:xfrm>
        </p:grpSpPr>
        <p:sp>
          <p:nvSpPr>
            <p:cNvPr id="103" name="テキスト ボックス 771">
              <a:extLst>
                <a:ext uri="{FF2B5EF4-FFF2-40B4-BE49-F238E27FC236}">
                  <a16:creationId xmlns:a16="http://schemas.microsoft.com/office/drawing/2014/main" id="{E8F15628-D7A1-4E3B-9CC9-2F9138899550}"/>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パーツ種名名</a:t>
              </a:r>
            </a:p>
          </p:txBody>
        </p:sp>
        <p:sp>
          <p:nvSpPr>
            <p:cNvPr id="104" name="楕円 103">
              <a:extLst>
                <a:ext uri="{FF2B5EF4-FFF2-40B4-BE49-F238E27FC236}">
                  <a16:creationId xmlns:a16="http://schemas.microsoft.com/office/drawing/2014/main" id="{8D89DD2A-AAF7-4ABE-98DF-68A57CB69310}"/>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105" name="テキスト ボックス 773">
            <a:extLst>
              <a:ext uri="{FF2B5EF4-FFF2-40B4-BE49-F238E27FC236}">
                <a16:creationId xmlns:a16="http://schemas.microsoft.com/office/drawing/2014/main" id="{A0F53ECC-3588-4C40-BAE0-D0AE6A7D6FC9}"/>
              </a:ext>
            </a:extLst>
          </p:cNvPr>
          <p:cNvSpPr txBox="1"/>
          <p:nvPr/>
        </p:nvSpPr>
        <p:spPr>
          <a:xfrm>
            <a:off x="8368113" y="3769376"/>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dirty="0">
                <a:solidFill>
                  <a:schemeClr val="bg1"/>
                </a:solidFill>
                <a:latin typeface="メイリオ" panose="020B0604030504040204" pitchFamily="50" charset="-128"/>
              </a:rPr>
              <a:t>★３</a:t>
            </a:r>
            <a:endParaRPr kumimoji="1" lang="en-US" altLang="ja-JP" sz="900" b="1" dirty="0">
              <a:solidFill>
                <a:schemeClr val="bg1"/>
              </a:solidFill>
              <a:latin typeface="メイリオ" panose="020B0604030504040204" pitchFamily="50" charset="-128"/>
              <a:ea typeface="メイリオ" panose="020B0604030504040204" pitchFamily="50" charset="-128"/>
            </a:endParaRPr>
          </a:p>
        </p:txBody>
      </p:sp>
      <p:sp>
        <p:nvSpPr>
          <p:cNvPr id="106" name="テキスト ボックス 798">
            <a:extLst>
              <a:ext uri="{FF2B5EF4-FFF2-40B4-BE49-F238E27FC236}">
                <a16:creationId xmlns:a16="http://schemas.microsoft.com/office/drawing/2014/main" id="{A6A73849-CAC1-439F-8AF3-59F62541751D}"/>
              </a:ext>
            </a:extLst>
          </p:cNvPr>
          <p:cNvSpPr txBox="1"/>
          <p:nvPr/>
        </p:nvSpPr>
        <p:spPr>
          <a:xfrm>
            <a:off x="7732753" y="4001912"/>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500" dirty="0">
                <a:solidFill>
                  <a:schemeClr val="bg1"/>
                </a:solidFill>
              </a:rPr>
              <a:t>パーツテキストパーツテキスト！ ！</a:t>
            </a:r>
            <a:endParaRPr kumimoji="1" lang="en-US" altLang="ja-JP" sz="500" dirty="0">
              <a:solidFill>
                <a:schemeClr val="bg1"/>
              </a:solidFill>
            </a:endParaRPr>
          </a:p>
          <a:p>
            <a:r>
              <a:rPr kumimoji="1" lang="ja-JP" altLang="en-US" sz="500" dirty="0">
                <a:solidFill>
                  <a:schemeClr val="bg1"/>
                </a:solidFill>
              </a:rPr>
              <a:t>パーツテキストパーツテキスト！ ！</a:t>
            </a:r>
            <a:endParaRPr kumimoji="1" lang="en-US" altLang="ja-JP" sz="500" dirty="0">
              <a:solidFill>
                <a:schemeClr val="bg1"/>
              </a:solidFill>
            </a:endParaRPr>
          </a:p>
        </p:txBody>
      </p:sp>
      <p:sp>
        <p:nvSpPr>
          <p:cNvPr id="107" name="テキスト ボックス 801">
            <a:extLst>
              <a:ext uri="{FF2B5EF4-FFF2-40B4-BE49-F238E27FC236}">
                <a16:creationId xmlns:a16="http://schemas.microsoft.com/office/drawing/2014/main" id="{9E558ED7-9A5F-4AB4-868D-AE07139F70B4}"/>
              </a:ext>
            </a:extLst>
          </p:cNvPr>
          <p:cNvSpPr txBox="1"/>
          <p:nvPr/>
        </p:nvSpPr>
        <p:spPr>
          <a:xfrm>
            <a:off x="7687975" y="3577225"/>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パーツ名４５６７８９０１２３４</a:t>
            </a:r>
          </a:p>
        </p:txBody>
      </p:sp>
      <p:sp>
        <p:nvSpPr>
          <p:cNvPr id="108" name="四角形: 角を丸くする 792">
            <a:extLst>
              <a:ext uri="{FF2B5EF4-FFF2-40B4-BE49-F238E27FC236}">
                <a16:creationId xmlns:a16="http://schemas.microsoft.com/office/drawing/2014/main" id="{8BF13644-466B-4382-9C8B-0B911097B0B5}"/>
              </a:ext>
            </a:extLst>
          </p:cNvPr>
          <p:cNvSpPr/>
          <p:nvPr/>
        </p:nvSpPr>
        <p:spPr>
          <a:xfrm>
            <a:off x="7067532" y="3672948"/>
            <a:ext cx="600363" cy="66621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パーツ</a:t>
            </a:r>
            <a:endParaRPr kumimoji="1" lang="en-US" altLang="ja-JP" sz="1200"/>
          </a:p>
          <a:p>
            <a:pPr algn="ctr"/>
            <a:r>
              <a:rPr kumimoji="1" lang="ja-JP" altLang="en-US" sz="1200"/>
              <a:t>絵</a:t>
            </a:r>
            <a:endParaRPr kumimoji="1" lang="en-US" altLang="ja-JP" sz="1200"/>
          </a:p>
        </p:txBody>
      </p:sp>
      <p:grpSp>
        <p:nvGrpSpPr>
          <p:cNvPr id="109" name="グループ化 108">
            <a:extLst>
              <a:ext uri="{FF2B5EF4-FFF2-40B4-BE49-F238E27FC236}">
                <a16:creationId xmlns:a16="http://schemas.microsoft.com/office/drawing/2014/main" id="{28573BB8-6BE0-4F33-8EB1-00D4A240120C}"/>
              </a:ext>
            </a:extLst>
          </p:cNvPr>
          <p:cNvGrpSpPr/>
          <p:nvPr/>
        </p:nvGrpSpPr>
        <p:grpSpPr>
          <a:xfrm>
            <a:off x="4366070" y="3791808"/>
            <a:ext cx="2182622" cy="446249"/>
            <a:chOff x="122021" y="3799591"/>
            <a:chExt cx="2195558" cy="446943"/>
          </a:xfrm>
        </p:grpSpPr>
        <p:sp>
          <p:nvSpPr>
            <p:cNvPr id="110" name="四角形: 角を丸くする 109">
              <a:extLst>
                <a:ext uri="{FF2B5EF4-FFF2-40B4-BE49-F238E27FC236}">
                  <a16:creationId xmlns:a16="http://schemas.microsoft.com/office/drawing/2014/main" id="{ED2EA88E-09A0-43F4-B1A5-329A4265F058}"/>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1" name="四角形: 角を丸くする 110">
              <a:extLst>
                <a:ext uri="{FF2B5EF4-FFF2-40B4-BE49-F238E27FC236}">
                  <a16:creationId xmlns:a16="http://schemas.microsoft.com/office/drawing/2014/main" id="{0FD43F12-5F68-429A-845A-4B7EC6E4693F}"/>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2" name="四角形: 角を丸くする 111">
              <a:extLst>
                <a:ext uri="{FF2B5EF4-FFF2-40B4-BE49-F238E27FC236}">
                  <a16:creationId xmlns:a16="http://schemas.microsoft.com/office/drawing/2014/main" id="{39B699F8-141E-4612-8C93-0D9F80F977DE}"/>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3" name="四角形: 角を丸くする 112">
              <a:extLst>
                <a:ext uri="{FF2B5EF4-FFF2-40B4-BE49-F238E27FC236}">
                  <a16:creationId xmlns:a16="http://schemas.microsoft.com/office/drawing/2014/main" id="{8E76E12F-7B07-428B-AB75-C41859D0D2DB}"/>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4" name="四角形: 角を丸くする 113">
              <a:extLst>
                <a:ext uri="{FF2B5EF4-FFF2-40B4-BE49-F238E27FC236}">
                  <a16:creationId xmlns:a16="http://schemas.microsoft.com/office/drawing/2014/main" id="{DDFD5E07-55B1-4627-8E71-7BB1252B8ED1}"/>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115" name="グループ化 114">
            <a:extLst>
              <a:ext uri="{FF2B5EF4-FFF2-40B4-BE49-F238E27FC236}">
                <a16:creationId xmlns:a16="http://schemas.microsoft.com/office/drawing/2014/main" id="{D184DAFC-1884-47E0-AA82-32D18805A1CD}"/>
              </a:ext>
            </a:extLst>
          </p:cNvPr>
          <p:cNvGrpSpPr/>
          <p:nvPr/>
        </p:nvGrpSpPr>
        <p:grpSpPr>
          <a:xfrm>
            <a:off x="4366070" y="3350812"/>
            <a:ext cx="2182622" cy="446249"/>
            <a:chOff x="122021" y="3799591"/>
            <a:chExt cx="2195558" cy="446943"/>
          </a:xfrm>
        </p:grpSpPr>
        <p:sp>
          <p:nvSpPr>
            <p:cNvPr id="116" name="四角形: 角を丸くする 115">
              <a:extLst>
                <a:ext uri="{FF2B5EF4-FFF2-40B4-BE49-F238E27FC236}">
                  <a16:creationId xmlns:a16="http://schemas.microsoft.com/office/drawing/2014/main" id="{54002DFE-1581-471D-A35B-1817BD283238}"/>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7" name="四角形: 角を丸くする 116">
              <a:extLst>
                <a:ext uri="{FF2B5EF4-FFF2-40B4-BE49-F238E27FC236}">
                  <a16:creationId xmlns:a16="http://schemas.microsoft.com/office/drawing/2014/main" id="{5B243525-A8E3-4EEC-BD58-F47626A76553}"/>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8" name="四角形: 角を丸くする 117">
              <a:extLst>
                <a:ext uri="{FF2B5EF4-FFF2-40B4-BE49-F238E27FC236}">
                  <a16:creationId xmlns:a16="http://schemas.microsoft.com/office/drawing/2014/main" id="{30033C87-B234-4BA7-928E-D5CBD1A93DEE}"/>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9" name="四角形: 角を丸くする 118">
              <a:extLst>
                <a:ext uri="{FF2B5EF4-FFF2-40B4-BE49-F238E27FC236}">
                  <a16:creationId xmlns:a16="http://schemas.microsoft.com/office/drawing/2014/main" id="{709F5BC0-8FFA-41F4-8979-7AA8FD6208AD}"/>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0" name="四角形: 角を丸くする 119">
              <a:extLst>
                <a:ext uri="{FF2B5EF4-FFF2-40B4-BE49-F238E27FC236}">
                  <a16:creationId xmlns:a16="http://schemas.microsoft.com/office/drawing/2014/main" id="{D924C8A3-D9A8-4E1B-9B43-54DEB08E1414}"/>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121" name="グループ化 120">
            <a:extLst>
              <a:ext uri="{FF2B5EF4-FFF2-40B4-BE49-F238E27FC236}">
                <a16:creationId xmlns:a16="http://schemas.microsoft.com/office/drawing/2014/main" id="{91D55CA8-DE97-42A5-BC44-705E7229AC38}"/>
              </a:ext>
            </a:extLst>
          </p:cNvPr>
          <p:cNvGrpSpPr/>
          <p:nvPr/>
        </p:nvGrpSpPr>
        <p:grpSpPr>
          <a:xfrm>
            <a:off x="4366070" y="2907951"/>
            <a:ext cx="2182622" cy="446249"/>
            <a:chOff x="122021" y="3799591"/>
            <a:chExt cx="2195558" cy="446943"/>
          </a:xfrm>
        </p:grpSpPr>
        <p:sp>
          <p:nvSpPr>
            <p:cNvPr id="122" name="四角形: 角を丸くする 121">
              <a:extLst>
                <a:ext uri="{FF2B5EF4-FFF2-40B4-BE49-F238E27FC236}">
                  <a16:creationId xmlns:a16="http://schemas.microsoft.com/office/drawing/2014/main" id="{453B207B-688A-48B2-9FB9-79D322A1A9CF}"/>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3" name="四角形: 角を丸くする 122">
              <a:extLst>
                <a:ext uri="{FF2B5EF4-FFF2-40B4-BE49-F238E27FC236}">
                  <a16:creationId xmlns:a16="http://schemas.microsoft.com/office/drawing/2014/main" id="{FCDC5058-86ED-4C87-B8D2-19E03D6EEA6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4" name="四角形: 角を丸くする 123">
              <a:extLst>
                <a:ext uri="{FF2B5EF4-FFF2-40B4-BE49-F238E27FC236}">
                  <a16:creationId xmlns:a16="http://schemas.microsoft.com/office/drawing/2014/main" id="{535D628D-C88F-413A-9C14-4D2B0A53E58F}"/>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5" name="四角形: 角を丸くする 124">
              <a:extLst>
                <a:ext uri="{FF2B5EF4-FFF2-40B4-BE49-F238E27FC236}">
                  <a16:creationId xmlns:a16="http://schemas.microsoft.com/office/drawing/2014/main" id="{DFC5A539-66A2-46A6-A508-10697A366B79}"/>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6" name="四角形: 角を丸くする 125">
              <a:extLst>
                <a:ext uri="{FF2B5EF4-FFF2-40B4-BE49-F238E27FC236}">
                  <a16:creationId xmlns:a16="http://schemas.microsoft.com/office/drawing/2014/main" id="{C5708D80-D7C2-43BE-BB6D-C7E8352003AC}"/>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128" name="テキスト ボックス 127">
            <a:extLst>
              <a:ext uri="{FF2B5EF4-FFF2-40B4-BE49-F238E27FC236}">
                <a16:creationId xmlns:a16="http://schemas.microsoft.com/office/drawing/2014/main" id="{0E63EA2A-6E41-42A8-B70D-A102AC12E37D}"/>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spTree>
    <p:extLst>
      <p:ext uri="{BB962C8B-B14F-4D97-AF65-F5344CB8AC3E}">
        <p14:creationId xmlns:p14="http://schemas.microsoft.com/office/powerpoint/2010/main" val="254270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3</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6" name="テキスト ボックス 5">
            <a:extLst>
              <a:ext uri="{FF2B5EF4-FFF2-40B4-BE49-F238E27FC236}">
                <a16:creationId xmlns:a16="http://schemas.microsoft.com/office/drawing/2014/main" id="{18AB1ED6-84E6-406A-BFD8-96DCD5D54543}"/>
              </a:ext>
            </a:extLst>
          </p:cNvPr>
          <p:cNvSpPr txBox="1"/>
          <p:nvPr/>
        </p:nvSpPr>
        <p:spPr>
          <a:xfrm>
            <a:off x="415419" y="538799"/>
            <a:ext cx="723275" cy="307777"/>
          </a:xfrm>
          <a:prstGeom prst="rect">
            <a:avLst/>
          </a:prstGeom>
          <a:noFill/>
        </p:spPr>
        <p:txBody>
          <a:bodyPr wrap="none" rtlCol="0">
            <a:spAutoFit/>
          </a:bodyPr>
          <a:lstStyle/>
          <a:p>
            <a:r>
              <a:rPr kumimoji="1" lang="en-US" altLang="ja-JP" sz="1400" b="1"/>
              <a:t>1. </a:t>
            </a:r>
            <a:r>
              <a:rPr kumimoji="1" lang="ja-JP" altLang="en-US" sz="1400" b="1"/>
              <a:t>売却</a:t>
            </a:r>
            <a:endParaRPr kumimoji="1" lang="en-US" altLang="ja-JP" sz="1400" b="1"/>
          </a:p>
        </p:txBody>
      </p:sp>
      <p:sp>
        <p:nvSpPr>
          <p:cNvPr id="7" name="テキスト ボックス 6">
            <a:extLst>
              <a:ext uri="{FF2B5EF4-FFF2-40B4-BE49-F238E27FC236}">
                <a16:creationId xmlns:a16="http://schemas.microsoft.com/office/drawing/2014/main" id="{9673130F-ECE5-4396-91C2-1F4340C187B6}"/>
              </a:ext>
            </a:extLst>
          </p:cNvPr>
          <p:cNvSpPr txBox="1"/>
          <p:nvPr/>
        </p:nvSpPr>
        <p:spPr>
          <a:xfrm>
            <a:off x="591845" y="845399"/>
            <a:ext cx="3682418" cy="4555093"/>
          </a:xfrm>
          <a:prstGeom prst="rect">
            <a:avLst/>
          </a:prstGeom>
          <a:noFill/>
        </p:spPr>
        <p:txBody>
          <a:bodyPr wrap="none" rtlCol="0" anchor="t">
            <a:spAutoFit/>
          </a:bodyPr>
          <a:lstStyle/>
          <a:p>
            <a:r>
              <a:rPr kumimoji="1" lang="ja-JP" altLang="en-US" sz="1000" dirty="0">
                <a:ea typeface="メイリオ"/>
              </a:rPr>
              <a:t>・売却する武器を選択することができる。</a:t>
            </a:r>
            <a:endParaRPr kumimoji="1" lang="en-US" altLang="ja-JP" sz="1000" dirty="0">
              <a:ea typeface="メイリオ"/>
            </a:endParaRPr>
          </a:p>
          <a:p>
            <a:r>
              <a:rPr kumimoji="1" lang="ja-JP" altLang="en-US" sz="1000" dirty="0">
                <a:ea typeface="メイリオ"/>
              </a:rPr>
              <a:t>・タップすると、選択され複数売却可能。</a:t>
            </a:r>
            <a:endParaRPr kumimoji="1" lang="en-US" altLang="ja-JP" sz="1000" dirty="0">
              <a:ea typeface="メイリオ"/>
            </a:endParaRPr>
          </a:p>
          <a:p>
            <a:r>
              <a:rPr kumimoji="1" lang="ja-JP" altLang="en-US" sz="1000" dirty="0">
                <a:ea typeface="メイリオ"/>
              </a:rPr>
              <a:t>　上部は選択したものが表示される。</a:t>
            </a:r>
            <a:endParaRPr kumimoji="1" lang="en-US" altLang="ja-JP" sz="1000" dirty="0">
              <a:ea typeface="メイリオ"/>
            </a:endParaRPr>
          </a:p>
          <a:p>
            <a:r>
              <a:rPr kumimoji="1" lang="ja-JP" altLang="en-US" sz="1000" dirty="0">
                <a:ea typeface="メイリオ"/>
              </a:rPr>
              <a:t>・武器、パーツ、結晶でタブ分けされている。</a:t>
            </a:r>
            <a:endParaRPr kumimoji="1" lang="en-US" altLang="ja-JP" sz="1000" dirty="0">
              <a:ea typeface="メイリオ"/>
            </a:endParaRPr>
          </a:p>
          <a:p>
            <a:r>
              <a:rPr kumimoji="1" lang="ja-JP" altLang="en-US" sz="1000" dirty="0">
                <a:ea typeface="メイリオ"/>
              </a:rPr>
              <a:t>・ 下部を上下に、もしくは右サイドバーを操作することで</a:t>
            </a:r>
            <a:endParaRPr lang="ja-JP" altLang="en-US" sz="1000" dirty="0">
              <a:ea typeface="メイリオ"/>
            </a:endParaRPr>
          </a:p>
          <a:p>
            <a:r>
              <a:rPr kumimoji="1" lang="ja-JP" altLang="en-US" sz="1000" dirty="0">
                <a:ea typeface="メイリオ"/>
              </a:rPr>
              <a:t>　 リストを動かすことができる。</a:t>
            </a:r>
            <a:endParaRPr kumimoji="1" lang="en-US" altLang="ja-JP" sz="1000" dirty="0">
              <a:ea typeface="メイリオ"/>
            </a:endParaRPr>
          </a:p>
          <a:p>
            <a:endParaRPr kumimoji="1" lang="en-US" altLang="ja-JP" sz="1000" dirty="0">
              <a:ea typeface="メイリオ"/>
            </a:endParaRPr>
          </a:p>
          <a:p>
            <a:r>
              <a:rPr kumimoji="1" lang="ja-JP" altLang="en-US" sz="1000" dirty="0">
                <a:ea typeface="メイリオ"/>
              </a:rPr>
              <a:t>・</a:t>
            </a:r>
            <a:r>
              <a:rPr kumimoji="1" lang="en-US" altLang="ja-JP" sz="1000" dirty="0">
                <a:ea typeface="メイリオ"/>
              </a:rPr>
              <a:t>OK</a:t>
            </a:r>
            <a:r>
              <a:rPr kumimoji="1" lang="ja-JP" altLang="en-US" sz="1000" dirty="0">
                <a:ea typeface="メイリオ"/>
              </a:rPr>
              <a:t>ボタンで売却確認ウィンドウの表示</a:t>
            </a:r>
            <a:endParaRPr kumimoji="1" lang="en-US" altLang="ja-JP" sz="1000" dirty="0">
              <a:ea typeface="メイリオ"/>
            </a:endParaRPr>
          </a:p>
          <a:p>
            <a:endParaRPr kumimoji="1" lang="en-US" altLang="ja-JP" sz="1000" dirty="0">
              <a:ea typeface="メイリオ"/>
            </a:endParaRPr>
          </a:p>
          <a:p>
            <a:r>
              <a:rPr kumimoji="1" lang="ja-JP" altLang="en-US" sz="1000" dirty="0">
                <a:ea typeface="メイリオ"/>
              </a:rPr>
              <a:t>○ ソートは以下の通り。</a:t>
            </a:r>
            <a:endParaRPr kumimoji="1" lang="en-US" altLang="ja-JP" sz="1000" dirty="0">
              <a:ea typeface="メイリオ"/>
            </a:endParaRPr>
          </a:p>
          <a:p>
            <a:r>
              <a:rPr kumimoji="1" lang="ja-JP" altLang="en-US" sz="1000" dirty="0">
                <a:ea typeface="メイリオ"/>
              </a:rPr>
              <a:t>　</a:t>
            </a:r>
            <a:r>
              <a:rPr lang="ja-JP" altLang="en-US" sz="1000" dirty="0">
                <a:ea typeface="メイリオ"/>
              </a:rPr>
              <a:t>・入手、レア度、武器種（種類ごとにレア度順）</a:t>
            </a:r>
          </a:p>
          <a:p>
            <a:r>
              <a:rPr lang="ja-JP" altLang="en-US" sz="1000" dirty="0">
                <a:ea typeface="メイリオ"/>
              </a:rPr>
              <a:t>　・ATK、DEF、SPD</a:t>
            </a:r>
            <a:endParaRPr lang="ja-JP" dirty="0"/>
          </a:p>
          <a:p>
            <a:r>
              <a:rPr lang="ja-JP" altLang="en-US" sz="1000" dirty="0">
                <a:ea typeface="メイリオ"/>
              </a:rPr>
              <a:t>　・レベル順</a:t>
            </a:r>
            <a:endParaRPr lang="en-US" altLang="ja-JP" sz="1000" dirty="0">
              <a:ea typeface="メイリオ"/>
            </a:endParaRPr>
          </a:p>
          <a:p>
            <a:r>
              <a:rPr lang="ja-JP" altLang="en-US" sz="1000" dirty="0">
                <a:ea typeface="メイリオ"/>
              </a:rPr>
              <a:t>　選択した項目に紐づくパラメータをアイコンに表示。</a:t>
            </a:r>
            <a:endParaRPr lang="en-US" altLang="ja-JP" sz="1000" dirty="0">
              <a:ea typeface="メイリオ"/>
            </a:endParaRPr>
          </a:p>
          <a:p>
            <a:endParaRPr lang="en-US" altLang="ja-JP" sz="1000" dirty="0">
              <a:ea typeface="メイリオ"/>
            </a:endParaRPr>
          </a:p>
          <a:p>
            <a:r>
              <a:rPr lang="ja-JP" altLang="en-US" sz="1000" dirty="0">
                <a:ea typeface="メイリオ"/>
              </a:rPr>
              <a:t>〇 フィルタは以下の通り。</a:t>
            </a:r>
            <a:endParaRPr lang="en-US" altLang="ja-JP" sz="1000" dirty="0">
              <a:ea typeface="メイリオ"/>
            </a:endParaRPr>
          </a:p>
          <a:p>
            <a:r>
              <a:rPr lang="ja-JP" altLang="en-US" sz="1000" dirty="0">
                <a:ea typeface="メイリオ"/>
              </a:rPr>
              <a:t>　・武器種　レア度、レベル降順でソート</a:t>
            </a:r>
            <a:endParaRPr lang="en-US" altLang="ja-JP" sz="1000" dirty="0">
              <a:ea typeface="メイリオ"/>
            </a:endParaRPr>
          </a:p>
          <a:p>
            <a:r>
              <a:rPr lang="ja-JP" altLang="en-US" sz="1000" dirty="0">
                <a:ea typeface="メイリオ"/>
              </a:rPr>
              <a:t>　・レア度　レベル降順でソート</a:t>
            </a:r>
            <a:endParaRPr lang="en-US" altLang="ja-JP" sz="1000" dirty="0">
              <a:ea typeface="メイリオ"/>
            </a:endParaRPr>
          </a:p>
          <a:p>
            <a:endParaRPr lang="ja-JP" altLang="en-US" sz="1000" dirty="0">
              <a:ea typeface="メイリオ"/>
            </a:endParaRPr>
          </a:p>
          <a:p>
            <a:r>
              <a:rPr kumimoji="1" lang="ja-JP" altLang="en-US" sz="1000" dirty="0">
                <a:ea typeface="メイリオ"/>
              </a:rPr>
              <a:t>・ 中央右に所持総数が書かれている</a:t>
            </a:r>
            <a:endParaRPr kumimoji="1" lang="en-US" altLang="ja-JP" sz="1000" dirty="0">
              <a:ea typeface="メイリオ"/>
            </a:endParaRPr>
          </a:p>
          <a:p>
            <a:r>
              <a:rPr kumimoji="1" lang="ja-JP" altLang="en-US" sz="1000" dirty="0">
                <a:ea typeface="メイリオ"/>
              </a:rPr>
              <a:t>・ 武器、パーツ、結晶をまとめて選択可能</a:t>
            </a:r>
            <a:endParaRPr kumimoji="1" lang="en-US" altLang="ja-JP" sz="1000" dirty="0">
              <a:ea typeface="メイリオ"/>
            </a:endParaRPr>
          </a:p>
          <a:p>
            <a:r>
              <a:rPr kumimoji="1" lang="ja-JP" altLang="en-US" sz="1000" dirty="0">
                <a:ea typeface="メイリオ"/>
              </a:rPr>
              <a:t>・ 左下に総額を表示 </a:t>
            </a:r>
            <a:r>
              <a:rPr kumimoji="1" lang="en-US" altLang="ja-JP" sz="1000" dirty="0">
                <a:ea typeface="メイリオ"/>
              </a:rPr>
              <a:t>※</a:t>
            </a:r>
            <a:r>
              <a:rPr kumimoji="1" lang="ja-JP" altLang="en-US" sz="1000" dirty="0">
                <a:ea typeface="メイリオ"/>
              </a:rPr>
              <a:t>レートは次頁</a:t>
            </a:r>
            <a:endParaRPr kumimoji="1" lang="en-US" altLang="ja-JP" sz="1000" dirty="0">
              <a:ea typeface="メイリオ"/>
            </a:endParaRPr>
          </a:p>
          <a:p>
            <a:r>
              <a:rPr kumimoji="1" lang="ja-JP" altLang="en-US" sz="1000" strike="sngStrike" dirty="0">
                <a:ea typeface="メイリオ"/>
              </a:rPr>
              <a:t>・ 右下に選択数を表示</a:t>
            </a:r>
            <a:endParaRPr kumimoji="1" lang="en-US" altLang="ja-JP" sz="1000" strike="sngStrike" dirty="0">
              <a:ea typeface="メイリオ"/>
            </a:endParaRPr>
          </a:p>
          <a:p>
            <a:r>
              <a:rPr kumimoji="1" lang="ja-JP" altLang="en-US" sz="1000" dirty="0">
                <a:ea typeface="メイリオ"/>
              </a:rPr>
              <a:t>・ 部隊で使用されている装備については、</a:t>
            </a:r>
            <a:endParaRPr kumimoji="1" lang="en-US" altLang="ja-JP" sz="1000" dirty="0">
              <a:ea typeface="メイリオ"/>
            </a:endParaRPr>
          </a:p>
          <a:p>
            <a:r>
              <a:rPr kumimoji="1" lang="ja-JP" altLang="en-US" sz="1000" dirty="0">
                <a:ea typeface="メイリオ"/>
              </a:rPr>
              <a:t>　「</a:t>
            </a:r>
            <a:r>
              <a:rPr kumimoji="1" lang="en-US" altLang="ja-JP" sz="1000" dirty="0">
                <a:ea typeface="メイリオ"/>
              </a:rPr>
              <a:t>E</a:t>
            </a:r>
            <a:r>
              <a:rPr kumimoji="1" lang="ja-JP" altLang="en-US" sz="1000" dirty="0">
                <a:ea typeface="メイリオ"/>
              </a:rPr>
              <a:t>」</a:t>
            </a:r>
            <a:r>
              <a:rPr kumimoji="1" lang="en-US" altLang="ja-JP" sz="1000" dirty="0">
                <a:ea typeface="メイリオ"/>
              </a:rPr>
              <a:t>(</a:t>
            </a:r>
            <a:r>
              <a:rPr kumimoji="1" lang="ja-JP" altLang="en-US" sz="1000" dirty="0">
                <a:ea typeface="メイリオ"/>
              </a:rPr>
              <a:t>使用中とわかるもの</a:t>
            </a:r>
            <a:r>
              <a:rPr kumimoji="1" lang="en-US" altLang="ja-JP" sz="1000" dirty="0">
                <a:ea typeface="メイリオ"/>
              </a:rPr>
              <a:t>)</a:t>
            </a:r>
            <a:r>
              <a:rPr kumimoji="1" lang="ja-JP" altLang="en-US" sz="1000" dirty="0">
                <a:ea typeface="メイリオ"/>
              </a:rPr>
              <a:t>で示唆。タップすると</a:t>
            </a:r>
            <a:endParaRPr kumimoji="1" lang="en-US" altLang="ja-JP" sz="1000" dirty="0">
              <a:ea typeface="メイリオ"/>
            </a:endParaRPr>
          </a:p>
          <a:p>
            <a:r>
              <a:rPr kumimoji="1" lang="ja-JP" altLang="en-US" sz="1000" dirty="0">
                <a:ea typeface="メイリオ"/>
              </a:rPr>
              <a:t>　上部が切り替わるのみ。売却対象として選択できない。</a:t>
            </a:r>
            <a:endParaRPr kumimoji="1" lang="en-US" altLang="ja-JP" sz="1000" dirty="0">
              <a:ea typeface="メイリオ"/>
            </a:endParaRPr>
          </a:p>
          <a:p>
            <a:r>
              <a:rPr kumimoji="1" lang="ja-JP" altLang="en-US" sz="1000" dirty="0">
                <a:ea typeface="メイリオ"/>
              </a:rPr>
              <a:t>・ 選択するとチェックマークが表示される。</a:t>
            </a:r>
            <a:endParaRPr kumimoji="1" lang="en-US" altLang="ja-JP" sz="1000" dirty="0">
              <a:ea typeface="メイリオ"/>
            </a:endParaRPr>
          </a:p>
          <a:p>
            <a:r>
              <a:rPr lang="ja-JP" altLang="en-US" sz="1000" dirty="0">
                <a:ea typeface="メイリオ"/>
              </a:rPr>
              <a:t>　</a:t>
            </a:r>
            <a:r>
              <a:rPr lang="ja-JP" altLang="en-US" sz="1000" dirty="0">
                <a:solidFill>
                  <a:srgbClr val="FF0000"/>
                </a:solidFill>
                <a:ea typeface="メイリオ"/>
              </a:rPr>
              <a:t> </a:t>
            </a:r>
            <a:r>
              <a:rPr lang="ja-JP" altLang="en-US" sz="1000" b="1" dirty="0">
                <a:solidFill>
                  <a:srgbClr val="FF0000"/>
                </a:solidFill>
                <a:ea typeface="メイリオ"/>
              </a:rPr>
              <a:t>選択の最大数は９９</a:t>
            </a:r>
          </a:p>
          <a:p>
            <a:endParaRPr lang="ja-JP" altLang="en-US" sz="1000" dirty="0">
              <a:ea typeface="メイリオ"/>
            </a:endParaRPr>
          </a:p>
        </p:txBody>
      </p:sp>
      <p:sp>
        <p:nvSpPr>
          <p:cNvPr id="8" name="テキスト ボックス 7">
            <a:extLst>
              <a:ext uri="{FF2B5EF4-FFF2-40B4-BE49-F238E27FC236}">
                <a16:creationId xmlns:a16="http://schemas.microsoft.com/office/drawing/2014/main" id="{283A3122-3D2A-4A0C-AF77-14EFB72CE5A4}"/>
              </a:ext>
            </a:extLst>
          </p:cNvPr>
          <p:cNvSpPr txBox="1"/>
          <p:nvPr/>
        </p:nvSpPr>
        <p:spPr>
          <a:xfrm>
            <a:off x="415419" y="5479018"/>
            <a:ext cx="1103187" cy="307777"/>
          </a:xfrm>
          <a:prstGeom prst="rect">
            <a:avLst/>
          </a:prstGeom>
          <a:noFill/>
        </p:spPr>
        <p:txBody>
          <a:bodyPr wrap="none" rtlCol="0">
            <a:spAutoFit/>
          </a:bodyPr>
          <a:lstStyle/>
          <a:p>
            <a:r>
              <a:rPr kumimoji="1" lang="en-US" altLang="ja-JP" sz="1400" b="1"/>
              <a:t>2. </a:t>
            </a:r>
            <a:r>
              <a:rPr kumimoji="1" lang="ja-JP" altLang="en-US" sz="1400" b="1"/>
              <a:t>初期状態</a:t>
            </a:r>
          </a:p>
        </p:txBody>
      </p:sp>
      <p:sp>
        <p:nvSpPr>
          <p:cNvPr id="9" name="テキスト ボックス 8">
            <a:extLst>
              <a:ext uri="{FF2B5EF4-FFF2-40B4-BE49-F238E27FC236}">
                <a16:creationId xmlns:a16="http://schemas.microsoft.com/office/drawing/2014/main" id="{5CD3163B-545C-4B3B-84A2-C51C5E5A2A51}"/>
              </a:ext>
            </a:extLst>
          </p:cNvPr>
          <p:cNvSpPr txBox="1"/>
          <p:nvPr/>
        </p:nvSpPr>
        <p:spPr>
          <a:xfrm>
            <a:off x="591845" y="5726957"/>
            <a:ext cx="4031873" cy="553998"/>
          </a:xfrm>
          <a:prstGeom prst="rect">
            <a:avLst/>
          </a:prstGeom>
          <a:noFill/>
        </p:spPr>
        <p:txBody>
          <a:bodyPr wrap="none" rtlCol="0">
            <a:spAutoFit/>
          </a:bodyPr>
          <a:lstStyle/>
          <a:p>
            <a:r>
              <a:rPr kumimoji="1" lang="ja-JP" altLang="en-US" sz="1000" dirty="0"/>
              <a:t>・初期ソートは入手順</a:t>
            </a:r>
            <a:endParaRPr kumimoji="1" lang="en-US" altLang="ja-JP" sz="1000" dirty="0"/>
          </a:p>
          <a:p>
            <a:r>
              <a:rPr kumimoji="1" lang="ja-JP" altLang="en-US" sz="1000" dirty="0"/>
              <a:t>　ユーザーが変更した場合は、他画面遷移時にサーバー側へ保存。</a:t>
            </a:r>
            <a:endParaRPr kumimoji="1" lang="en-US" altLang="ja-JP" sz="1000" dirty="0"/>
          </a:p>
          <a:p>
            <a:r>
              <a:rPr kumimoji="1" lang="ja-JP" altLang="en-US" sz="1000" dirty="0"/>
              <a:t>　</a:t>
            </a:r>
            <a:endParaRPr kumimoji="1" lang="en-US" altLang="ja-JP" sz="1000" dirty="0"/>
          </a:p>
        </p:txBody>
      </p:sp>
      <p:sp>
        <p:nvSpPr>
          <p:cNvPr id="10" name="テキスト ボックス 9">
            <a:extLst>
              <a:ext uri="{FF2B5EF4-FFF2-40B4-BE49-F238E27FC236}">
                <a16:creationId xmlns:a16="http://schemas.microsoft.com/office/drawing/2014/main" id="{FB986760-F370-4867-BE03-54D17636C740}"/>
              </a:ext>
            </a:extLst>
          </p:cNvPr>
          <p:cNvSpPr txBox="1"/>
          <p:nvPr/>
        </p:nvSpPr>
        <p:spPr>
          <a:xfrm>
            <a:off x="6875159" y="1648515"/>
            <a:ext cx="1353718" cy="167073"/>
          </a:xfrm>
          <a:prstGeom prst="rect">
            <a:avLst/>
          </a:prstGeom>
          <a:noFill/>
        </p:spPr>
        <p:txBody>
          <a:bodyPr wrap="none" rtlCol="0">
            <a:spAutoFit/>
          </a:bodyPr>
          <a:lstStyle/>
          <a:p>
            <a:r>
              <a:rPr kumimoji="1" lang="ja-JP" altLang="en-US" sz="700"/>
              <a:t>武器名４５６７８９０１２３４５６</a:t>
            </a:r>
          </a:p>
        </p:txBody>
      </p:sp>
      <p:sp>
        <p:nvSpPr>
          <p:cNvPr id="13" name="テキスト ボックス 12">
            <a:extLst>
              <a:ext uri="{FF2B5EF4-FFF2-40B4-BE49-F238E27FC236}">
                <a16:creationId xmlns:a16="http://schemas.microsoft.com/office/drawing/2014/main" id="{D9F9835F-4115-41EA-AE9B-D4BF1EEA8A80}"/>
              </a:ext>
            </a:extLst>
          </p:cNvPr>
          <p:cNvSpPr txBox="1"/>
          <p:nvPr/>
        </p:nvSpPr>
        <p:spPr>
          <a:xfrm>
            <a:off x="6874147" y="1803638"/>
            <a:ext cx="966657" cy="167073"/>
          </a:xfrm>
          <a:prstGeom prst="rect">
            <a:avLst/>
          </a:prstGeom>
          <a:noFill/>
        </p:spPr>
        <p:txBody>
          <a:bodyPr wrap="square" rtlCol="0">
            <a:spAutoFit/>
          </a:bodyPr>
          <a:lstStyle/>
          <a:p>
            <a:r>
              <a:rPr kumimoji="1" lang="ja-JP" altLang="en-US" sz="700"/>
              <a:t>武器種武器種名</a:t>
            </a:r>
          </a:p>
        </p:txBody>
      </p:sp>
      <p:sp>
        <p:nvSpPr>
          <p:cNvPr id="14" name="正方形/長方形 13">
            <a:extLst>
              <a:ext uri="{FF2B5EF4-FFF2-40B4-BE49-F238E27FC236}">
                <a16:creationId xmlns:a16="http://schemas.microsoft.com/office/drawing/2014/main" id="{225BC87A-DF03-4CE7-8E71-125CDF423D6F}"/>
              </a:ext>
            </a:extLst>
          </p:cNvPr>
          <p:cNvSpPr/>
          <p:nvPr/>
        </p:nvSpPr>
        <p:spPr>
          <a:xfrm>
            <a:off x="6939087" y="716165"/>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a:p>
          <a:p>
            <a:pPr algn="r"/>
            <a:endParaRPr kumimoji="1" lang="en-US" altLang="ja-JP" sz="1100"/>
          </a:p>
          <a:p>
            <a:pPr algn="ctr"/>
            <a:endParaRPr kumimoji="1" lang="en-US" altLang="ja-JP"/>
          </a:p>
          <a:p>
            <a:pPr algn="ctr"/>
            <a:endParaRPr kumimoji="1" lang="en-US" altLang="ja-JP" sz="400" b="1">
              <a:latin typeface="メイリオ" panose="020B0604030504040204" pitchFamily="50" charset="-128"/>
              <a:ea typeface="メイリオ" panose="020B0604030504040204" pitchFamily="50" charset="-128"/>
            </a:endParaRPr>
          </a:p>
          <a:p>
            <a:pPr algn="ctr"/>
            <a:r>
              <a:rPr kumimoji="1" lang="ja-JP" altLang="en-US" b="1">
                <a:latin typeface="メイリオ" panose="020B0604030504040204" pitchFamily="50" charset="-128"/>
              </a:rPr>
              <a:t>売却</a:t>
            </a:r>
          </a:p>
        </p:txBody>
      </p:sp>
      <p:grpSp>
        <p:nvGrpSpPr>
          <p:cNvPr id="15" name="グループ化 14">
            <a:extLst>
              <a:ext uri="{FF2B5EF4-FFF2-40B4-BE49-F238E27FC236}">
                <a16:creationId xmlns:a16="http://schemas.microsoft.com/office/drawing/2014/main" id="{33F4788C-9759-4415-A63E-5FB1043D15A1}"/>
              </a:ext>
            </a:extLst>
          </p:cNvPr>
          <p:cNvGrpSpPr/>
          <p:nvPr/>
        </p:nvGrpSpPr>
        <p:grpSpPr>
          <a:xfrm>
            <a:off x="6939085" y="716163"/>
            <a:ext cx="2162636" cy="480289"/>
            <a:chOff x="0" y="0"/>
            <a:chExt cx="2637694" cy="599215"/>
          </a:xfrm>
        </p:grpSpPr>
        <p:sp>
          <p:nvSpPr>
            <p:cNvPr id="16" name="正方形/長方形 15">
              <a:extLst>
                <a:ext uri="{FF2B5EF4-FFF2-40B4-BE49-F238E27FC236}">
                  <a16:creationId xmlns:a16="http://schemas.microsoft.com/office/drawing/2014/main" id="{DD12A8CA-9743-4168-A2D5-02A2948409DA}"/>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17" name="正方形/長方形 16">
              <a:extLst>
                <a:ext uri="{FF2B5EF4-FFF2-40B4-BE49-F238E27FC236}">
                  <a16:creationId xmlns:a16="http://schemas.microsoft.com/office/drawing/2014/main" id="{49B3AF26-59AD-498D-AF9D-C28FAED46AD7}"/>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18" name="正方形/長方形 17">
              <a:extLst>
                <a:ext uri="{FF2B5EF4-FFF2-40B4-BE49-F238E27FC236}">
                  <a16:creationId xmlns:a16="http://schemas.microsoft.com/office/drawing/2014/main" id="{EBE852EC-3473-4BDA-A0F2-6D1A327BCB50}"/>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19" name="正方形/長方形 18">
              <a:extLst>
                <a:ext uri="{FF2B5EF4-FFF2-40B4-BE49-F238E27FC236}">
                  <a16:creationId xmlns:a16="http://schemas.microsoft.com/office/drawing/2014/main" id="{9681556C-9E19-4BA8-835C-8D606AC39A46}"/>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20" name="四角形: 角を丸くする 814">
              <a:extLst>
                <a:ext uri="{FF2B5EF4-FFF2-40B4-BE49-F238E27FC236}">
                  <a16:creationId xmlns:a16="http://schemas.microsoft.com/office/drawing/2014/main" id="{B10BD53C-AF06-422E-BD55-5027E133BC17}"/>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正方形/長方形 20">
              <a:extLst>
                <a:ext uri="{FF2B5EF4-FFF2-40B4-BE49-F238E27FC236}">
                  <a16:creationId xmlns:a16="http://schemas.microsoft.com/office/drawing/2014/main" id="{B87B96E8-C1A1-410B-8737-17863D40C6D5}"/>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22" name="楕円 816">
              <a:extLst>
                <a:ext uri="{FF2B5EF4-FFF2-40B4-BE49-F238E27FC236}">
                  <a16:creationId xmlns:a16="http://schemas.microsoft.com/office/drawing/2014/main" id="{7BBE8A31-AEDD-41D5-940A-969013699B62}"/>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23" name="四角形: 角を丸くする 817">
              <a:extLst>
                <a:ext uri="{FF2B5EF4-FFF2-40B4-BE49-F238E27FC236}">
                  <a16:creationId xmlns:a16="http://schemas.microsoft.com/office/drawing/2014/main" id="{83F67523-16D3-4885-8A62-354AF479070C}"/>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a:extLst>
                <a:ext uri="{FF2B5EF4-FFF2-40B4-BE49-F238E27FC236}">
                  <a16:creationId xmlns:a16="http://schemas.microsoft.com/office/drawing/2014/main" id="{83981075-B3C1-49CC-B485-2CC128AE064A}"/>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25" name="四角形: 角を丸くする 819">
              <a:extLst>
                <a:ext uri="{FF2B5EF4-FFF2-40B4-BE49-F238E27FC236}">
                  <a16:creationId xmlns:a16="http://schemas.microsoft.com/office/drawing/2014/main" id="{21F96E46-0811-4AAB-98A8-8F03FD23A0BB}"/>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6" name="四角形: 角を丸くする 820">
              <a:extLst>
                <a:ext uri="{FF2B5EF4-FFF2-40B4-BE49-F238E27FC236}">
                  <a16:creationId xmlns:a16="http://schemas.microsoft.com/office/drawing/2014/main" id="{29185468-FF58-4BA2-A2C6-38346F55F5DD}"/>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7" name="テキスト ボックス 821">
              <a:extLst>
                <a:ext uri="{FF2B5EF4-FFF2-40B4-BE49-F238E27FC236}">
                  <a16:creationId xmlns:a16="http://schemas.microsoft.com/office/drawing/2014/main" id="{DC5AD8C7-7E21-4474-A96D-2A6E69D42E29}"/>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28" name="テキスト ボックス 822">
              <a:extLst>
                <a:ext uri="{FF2B5EF4-FFF2-40B4-BE49-F238E27FC236}">
                  <a16:creationId xmlns:a16="http://schemas.microsoft.com/office/drawing/2014/main" id="{6C8D72DD-8FCB-409D-9A57-1716803E4521}"/>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29" name="四角形: 角を丸くする 792">
            <a:extLst>
              <a:ext uri="{FF2B5EF4-FFF2-40B4-BE49-F238E27FC236}">
                <a16:creationId xmlns:a16="http://schemas.microsoft.com/office/drawing/2014/main" id="{3FF0AC1F-4A24-49F6-B960-DF42296DDD9D}"/>
              </a:ext>
            </a:extLst>
          </p:cNvPr>
          <p:cNvSpPr/>
          <p:nvPr/>
        </p:nvSpPr>
        <p:spPr>
          <a:xfrm>
            <a:off x="8470136" y="1222975"/>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30" name="正方形/長方形 29">
            <a:extLst>
              <a:ext uri="{FF2B5EF4-FFF2-40B4-BE49-F238E27FC236}">
                <a16:creationId xmlns:a16="http://schemas.microsoft.com/office/drawing/2014/main" id="{E6EBA9AF-F3ED-4105-9C46-BA20A9ACCA79}"/>
              </a:ext>
            </a:extLst>
          </p:cNvPr>
          <p:cNvSpPr/>
          <p:nvPr/>
        </p:nvSpPr>
        <p:spPr>
          <a:xfrm>
            <a:off x="4244049" y="714377"/>
            <a:ext cx="2620978" cy="46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a:p>
          <a:p>
            <a:pPr algn="r"/>
            <a:endParaRPr kumimoji="1" lang="en-US" altLang="ja-JP" sz="1100"/>
          </a:p>
          <a:p>
            <a:pPr algn="r"/>
            <a:endParaRPr kumimoji="1" lang="en-US" altLang="ja-JP" sz="1100"/>
          </a:p>
          <a:p>
            <a:pPr algn="ctr"/>
            <a:endParaRPr kumimoji="1" lang="en-US" altLang="ja-JP" sz="600" b="1">
              <a:latin typeface="メイリオ" panose="020B0604030504040204" pitchFamily="50" charset="-128"/>
              <a:ea typeface="メイリオ" panose="020B0604030504040204" pitchFamily="50" charset="-128"/>
            </a:endParaRPr>
          </a:p>
          <a:p>
            <a:pPr algn="ctr"/>
            <a:r>
              <a:rPr kumimoji="1" lang="ja-JP" altLang="en-US" b="1">
                <a:latin typeface="メイリオ" panose="020B0604030504040204" pitchFamily="50" charset="-128"/>
                <a:ea typeface="メイリオ" panose="020B0604030504040204" pitchFamily="50" charset="-128"/>
              </a:rPr>
              <a:t>売却</a:t>
            </a:r>
            <a:endParaRPr kumimoji="1" lang="ja-JP" altLang="en-US" sz="1100" b="1">
              <a:latin typeface="メイリオ" panose="020B0604030504040204" pitchFamily="50" charset="-128"/>
              <a:ea typeface="メイリオ" panose="020B0604030504040204" pitchFamily="50" charset="-128"/>
            </a:endParaRPr>
          </a:p>
        </p:txBody>
      </p:sp>
      <p:grpSp>
        <p:nvGrpSpPr>
          <p:cNvPr id="31" name="グループ化 30">
            <a:extLst>
              <a:ext uri="{FF2B5EF4-FFF2-40B4-BE49-F238E27FC236}">
                <a16:creationId xmlns:a16="http://schemas.microsoft.com/office/drawing/2014/main" id="{EF5E5C24-DB73-4293-BECB-5650119110A8}"/>
              </a:ext>
            </a:extLst>
          </p:cNvPr>
          <p:cNvGrpSpPr/>
          <p:nvPr/>
        </p:nvGrpSpPr>
        <p:grpSpPr>
          <a:xfrm>
            <a:off x="4244909" y="716556"/>
            <a:ext cx="2620980" cy="584326"/>
            <a:chOff x="860" y="2179"/>
            <a:chExt cx="2637694" cy="587663"/>
          </a:xfrm>
        </p:grpSpPr>
        <p:sp>
          <p:nvSpPr>
            <p:cNvPr id="32" name="正方形/長方形 31">
              <a:extLst>
                <a:ext uri="{FF2B5EF4-FFF2-40B4-BE49-F238E27FC236}">
                  <a16:creationId xmlns:a16="http://schemas.microsoft.com/office/drawing/2014/main" id="{AF9D1027-0B1E-41CE-BAF4-2163E4EA6AE9}"/>
                </a:ext>
              </a:extLst>
            </p:cNvPr>
            <p:cNvSpPr/>
            <p:nvPr/>
          </p:nvSpPr>
          <p:spPr>
            <a:xfrm>
              <a:off x="1612783" y="442952"/>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33" name="正方形/長方形 32">
              <a:extLst>
                <a:ext uri="{FF2B5EF4-FFF2-40B4-BE49-F238E27FC236}">
                  <a16:creationId xmlns:a16="http://schemas.microsoft.com/office/drawing/2014/main" id="{372BBA62-D52A-4691-A38C-4C672A2AA3AB}"/>
                </a:ext>
              </a:extLst>
            </p:cNvPr>
            <p:cNvSpPr/>
            <p:nvPr/>
          </p:nvSpPr>
          <p:spPr>
            <a:xfrm>
              <a:off x="860" y="2179"/>
              <a:ext cx="586154" cy="587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34" name="正方形/長方形 33">
              <a:extLst>
                <a:ext uri="{FF2B5EF4-FFF2-40B4-BE49-F238E27FC236}">
                  <a16:creationId xmlns:a16="http://schemas.microsoft.com/office/drawing/2014/main" id="{B2A7D86A-1C5A-419B-9CE6-08DD1FCC947D}"/>
                </a:ext>
              </a:extLst>
            </p:cNvPr>
            <p:cNvSpPr/>
            <p:nvPr/>
          </p:nvSpPr>
          <p:spPr>
            <a:xfrm>
              <a:off x="587015" y="2179"/>
              <a:ext cx="2051539" cy="1468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35" name="正方形/長方形 34">
              <a:extLst>
                <a:ext uri="{FF2B5EF4-FFF2-40B4-BE49-F238E27FC236}">
                  <a16:creationId xmlns:a16="http://schemas.microsoft.com/office/drawing/2014/main" id="{623DE3E0-5172-40F9-A589-EA27060DB1BF}"/>
                </a:ext>
              </a:extLst>
            </p:cNvPr>
            <p:cNvSpPr/>
            <p:nvPr/>
          </p:nvSpPr>
          <p:spPr>
            <a:xfrm>
              <a:off x="587014" y="149006"/>
              <a:ext cx="2051540" cy="2936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36" name="楕円 35">
              <a:extLst>
                <a:ext uri="{FF2B5EF4-FFF2-40B4-BE49-F238E27FC236}">
                  <a16:creationId xmlns:a16="http://schemas.microsoft.com/office/drawing/2014/main" id="{E94AEFF7-1D32-4EA7-A854-A44DA79E1478}"/>
                </a:ext>
              </a:extLst>
            </p:cNvPr>
            <p:cNvSpPr>
              <a:spLocks noChangeAspect="1"/>
            </p:cNvSpPr>
            <p:nvPr/>
          </p:nvSpPr>
          <p:spPr>
            <a:xfrm>
              <a:off x="2495305" y="453654"/>
              <a:ext cx="128376" cy="128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37" name="グループ化 36">
              <a:extLst>
                <a:ext uri="{FF2B5EF4-FFF2-40B4-BE49-F238E27FC236}">
                  <a16:creationId xmlns:a16="http://schemas.microsoft.com/office/drawing/2014/main" id="{10616CFE-C98F-42C3-8E99-7FE92E8B82DA}"/>
                </a:ext>
              </a:extLst>
            </p:cNvPr>
            <p:cNvGrpSpPr/>
            <p:nvPr/>
          </p:nvGrpSpPr>
          <p:grpSpPr>
            <a:xfrm>
              <a:off x="31177" y="484427"/>
              <a:ext cx="527539" cy="71147"/>
              <a:chOff x="31177" y="484427"/>
              <a:chExt cx="581527" cy="70447"/>
            </a:xfrm>
          </p:grpSpPr>
          <p:sp>
            <p:nvSpPr>
              <p:cNvPr id="39" name="四角形: 角を丸くする 38">
                <a:extLst>
                  <a:ext uri="{FF2B5EF4-FFF2-40B4-BE49-F238E27FC236}">
                    <a16:creationId xmlns:a16="http://schemas.microsoft.com/office/drawing/2014/main" id="{BE21FF6D-2284-41AE-BAC8-1D8CF8F67AD1}"/>
                  </a:ext>
                </a:extLst>
              </p:cNvPr>
              <p:cNvSpPr/>
              <p:nvPr/>
            </p:nvSpPr>
            <p:spPr>
              <a:xfrm>
                <a:off x="31177" y="484427"/>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0" name="四角形: 角を丸くする 39">
                <a:extLst>
                  <a:ext uri="{FF2B5EF4-FFF2-40B4-BE49-F238E27FC236}">
                    <a16:creationId xmlns:a16="http://schemas.microsoft.com/office/drawing/2014/main" id="{66C95F56-FAA3-4B8A-8B63-A7E5AA9057E8}"/>
                  </a:ext>
                </a:extLst>
              </p:cNvPr>
              <p:cNvSpPr/>
              <p:nvPr/>
            </p:nvSpPr>
            <p:spPr>
              <a:xfrm>
                <a:off x="31177" y="484427"/>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38" name="正方形/長方形 37">
              <a:extLst>
                <a:ext uri="{FF2B5EF4-FFF2-40B4-BE49-F238E27FC236}">
                  <a16:creationId xmlns:a16="http://schemas.microsoft.com/office/drawing/2014/main" id="{800400D1-AC78-4BF2-BF73-84D62A1EC140}"/>
                </a:ext>
              </a:extLst>
            </p:cNvPr>
            <p:cNvSpPr/>
            <p:nvPr/>
          </p:nvSpPr>
          <p:spPr>
            <a:xfrm>
              <a:off x="587013" y="442953"/>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grpSp>
      <p:sp>
        <p:nvSpPr>
          <p:cNvPr id="41" name="四角形: 角を丸くする 40">
            <a:extLst>
              <a:ext uri="{FF2B5EF4-FFF2-40B4-BE49-F238E27FC236}">
                <a16:creationId xmlns:a16="http://schemas.microsoft.com/office/drawing/2014/main" id="{7053614E-E280-402E-973F-6AAE86DF9580}"/>
              </a:ext>
            </a:extLst>
          </p:cNvPr>
          <p:cNvSpPr/>
          <p:nvPr/>
        </p:nvSpPr>
        <p:spPr>
          <a:xfrm>
            <a:off x="6210709" y="1345734"/>
            <a:ext cx="581529" cy="21717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もどる</a:t>
            </a:r>
            <a:endParaRPr kumimoji="1" lang="en-US" altLang="ja-JP" sz="1000"/>
          </a:p>
        </p:txBody>
      </p:sp>
      <p:sp>
        <p:nvSpPr>
          <p:cNvPr id="42" name="四角形: 角を丸くする 41">
            <a:extLst>
              <a:ext uri="{FF2B5EF4-FFF2-40B4-BE49-F238E27FC236}">
                <a16:creationId xmlns:a16="http://schemas.microsoft.com/office/drawing/2014/main" id="{FBE7000B-C2D4-47B8-95FF-62D5E0BEC25D}"/>
              </a:ext>
            </a:extLst>
          </p:cNvPr>
          <p:cNvSpPr/>
          <p:nvPr/>
        </p:nvSpPr>
        <p:spPr>
          <a:xfrm>
            <a:off x="4244049" y="2695405"/>
            <a:ext cx="873600" cy="216149"/>
          </a:xfrm>
          <a:prstGeom prst="roundRect">
            <a:avLst>
              <a:gd name="adj" fmla="val 1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chemeClr val="tx1"/>
                </a:solidFill>
              </a:rPr>
              <a:t>武器</a:t>
            </a:r>
            <a:endParaRPr kumimoji="1" lang="en-US" altLang="ja-JP" sz="1000">
              <a:solidFill>
                <a:schemeClr val="tx1"/>
              </a:solidFill>
            </a:endParaRPr>
          </a:p>
        </p:txBody>
      </p:sp>
      <p:sp>
        <p:nvSpPr>
          <p:cNvPr id="43" name="四角形: 角を丸くする 42">
            <a:extLst>
              <a:ext uri="{FF2B5EF4-FFF2-40B4-BE49-F238E27FC236}">
                <a16:creationId xmlns:a16="http://schemas.microsoft.com/office/drawing/2014/main" id="{E069560C-8836-4FF7-9547-C7081029BC9E}"/>
              </a:ext>
            </a:extLst>
          </p:cNvPr>
          <p:cNvSpPr/>
          <p:nvPr/>
        </p:nvSpPr>
        <p:spPr>
          <a:xfrm>
            <a:off x="5116500" y="2695405"/>
            <a:ext cx="874493"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パーツ</a:t>
            </a:r>
            <a:endParaRPr kumimoji="1" lang="en-US" altLang="ja-JP" sz="1000"/>
          </a:p>
        </p:txBody>
      </p:sp>
      <p:sp>
        <p:nvSpPr>
          <p:cNvPr id="44" name="四角形: 角を丸くする 43">
            <a:extLst>
              <a:ext uri="{FF2B5EF4-FFF2-40B4-BE49-F238E27FC236}">
                <a16:creationId xmlns:a16="http://schemas.microsoft.com/office/drawing/2014/main" id="{D3B108C3-3264-43D1-BE7E-6D4B603BDAE6}"/>
              </a:ext>
            </a:extLst>
          </p:cNvPr>
          <p:cNvSpPr/>
          <p:nvPr/>
        </p:nvSpPr>
        <p:spPr>
          <a:xfrm>
            <a:off x="5992289" y="2695405"/>
            <a:ext cx="872738"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結晶</a:t>
            </a:r>
            <a:endParaRPr kumimoji="1" lang="en-US" altLang="ja-JP" sz="1000"/>
          </a:p>
        </p:txBody>
      </p:sp>
      <p:grpSp>
        <p:nvGrpSpPr>
          <p:cNvPr id="45" name="グループ化 44">
            <a:extLst>
              <a:ext uri="{FF2B5EF4-FFF2-40B4-BE49-F238E27FC236}">
                <a16:creationId xmlns:a16="http://schemas.microsoft.com/office/drawing/2014/main" id="{FA2A2EEE-0DF8-4027-96C7-12F8DE38183C}"/>
              </a:ext>
            </a:extLst>
          </p:cNvPr>
          <p:cNvGrpSpPr/>
          <p:nvPr/>
        </p:nvGrpSpPr>
        <p:grpSpPr>
          <a:xfrm>
            <a:off x="6689422" y="2938518"/>
            <a:ext cx="51505" cy="2127755"/>
            <a:chOff x="2452936" y="2924428"/>
            <a:chExt cx="74110" cy="3612932"/>
          </a:xfrm>
        </p:grpSpPr>
        <p:sp>
          <p:nvSpPr>
            <p:cNvPr id="46" name="四角形: 角を丸くする 45">
              <a:extLst>
                <a:ext uri="{FF2B5EF4-FFF2-40B4-BE49-F238E27FC236}">
                  <a16:creationId xmlns:a16="http://schemas.microsoft.com/office/drawing/2014/main" id="{A7101EF6-BE6A-4AE7-99EF-9822BC1D7BD8}"/>
                </a:ext>
              </a:extLst>
            </p:cNvPr>
            <p:cNvSpPr/>
            <p:nvPr/>
          </p:nvSpPr>
          <p:spPr>
            <a:xfrm>
              <a:off x="2452936" y="2924429"/>
              <a:ext cx="74110" cy="361293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7" name="四角形: 角を丸くする 46">
              <a:extLst>
                <a:ext uri="{FF2B5EF4-FFF2-40B4-BE49-F238E27FC236}">
                  <a16:creationId xmlns:a16="http://schemas.microsoft.com/office/drawing/2014/main" id="{51D31AF0-ED63-4977-A4BA-21379D56BA68}"/>
                </a:ext>
              </a:extLst>
            </p:cNvPr>
            <p:cNvSpPr/>
            <p:nvPr/>
          </p:nvSpPr>
          <p:spPr>
            <a:xfrm>
              <a:off x="2452936" y="2924428"/>
              <a:ext cx="74110" cy="587101"/>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48" name="グループ化 47">
            <a:extLst>
              <a:ext uri="{FF2B5EF4-FFF2-40B4-BE49-F238E27FC236}">
                <a16:creationId xmlns:a16="http://schemas.microsoft.com/office/drawing/2014/main" id="{4190E372-FA0A-495C-8347-E61D64F4D178}"/>
              </a:ext>
            </a:extLst>
          </p:cNvPr>
          <p:cNvGrpSpPr/>
          <p:nvPr/>
        </p:nvGrpSpPr>
        <p:grpSpPr>
          <a:xfrm>
            <a:off x="4367415" y="3366406"/>
            <a:ext cx="2182622" cy="444608"/>
            <a:chOff x="123366" y="2924428"/>
            <a:chExt cx="2195558" cy="446943"/>
          </a:xfrm>
        </p:grpSpPr>
        <p:sp>
          <p:nvSpPr>
            <p:cNvPr id="49" name="四角形: 角を丸くする 48">
              <a:extLst>
                <a:ext uri="{FF2B5EF4-FFF2-40B4-BE49-F238E27FC236}">
                  <a16:creationId xmlns:a16="http://schemas.microsoft.com/office/drawing/2014/main" id="{C5AA0F55-0100-42CA-AD48-476B5F67951D}"/>
                </a:ext>
              </a:extLst>
            </p:cNvPr>
            <p:cNvSpPr/>
            <p:nvPr/>
          </p:nvSpPr>
          <p:spPr>
            <a:xfrm>
              <a:off x="123366" y="292442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0" name="四角形: 角を丸くする 49">
              <a:extLst>
                <a:ext uri="{FF2B5EF4-FFF2-40B4-BE49-F238E27FC236}">
                  <a16:creationId xmlns:a16="http://schemas.microsoft.com/office/drawing/2014/main" id="{88F27F53-B019-45A5-8334-90EF147FD5CF}"/>
                </a:ext>
              </a:extLst>
            </p:cNvPr>
            <p:cNvSpPr/>
            <p:nvPr/>
          </p:nvSpPr>
          <p:spPr>
            <a:xfrm>
              <a:off x="561722"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1" name="四角形: 角を丸くする 50">
              <a:extLst>
                <a:ext uri="{FF2B5EF4-FFF2-40B4-BE49-F238E27FC236}">
                  <a16:creationId xmlns:a16="http://schemas.microsoft.com/office/drawing/2014/main" id="{17673AAA-AA7B-4BC1-9632-A21C05C8DBCC}"/>
                </a:ext>
              </a:extLst>
            </p:cNvPr>
            <p:cNvSpPr/>
            <p:nvPr/>
          </p:nvSpPr>
          <p:spPr>
            <a:xfrm>
              <a:off x="1001337" y="2931902"/>
              <a:ext cx="438356" cy="439469"/>
            </a:xfrm>
            <a:prstGeom prst="roundRect">
              <a:avLst>
                <a:gd name="adj" fmla="val 1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2" name="四角形: 角を丸くする 51">
              <a:extLst>
                <a:ext uri="{FF2B5EF4-FFF2-40B4-BE49-F238E27FC236}">
                  <a16:creationId xmlns:a16="http://schemas.microsoft.com/office/drawing/2014/main" id="{6B6064BF-53C9-45E5-8F86-DA784609624E}"/>
                </a:ext>
              </a:extLst>
            </p:cNvPr>
            <p:cNvSpPr/>
            <p:nvPr/>
          </p:nvSpPr>
          <p:spPr>
            <a:xfrm>
              <a:off x="1440953"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3" name="四角形: 角を丸くする 52">
              <a:extLst>
                <a:ext uri="{FF2B5EF4-FFF2-40B4-BE49-F238E27FC236}">
                  <a16:creationId xmlns:a16="http://schemas.microsoft.com/office/drawing/2014/main" id="{C2021B28-9AAF-4135-B472-CC40C0B004FE}"/>
                </a:ext>
              </a:extLst>
            </p:cNvPr>
            <p:cNvSpPr/>
            <p:nvPr/>
          </p:nvSpPr>
          <p:spPr>
            <a:xfrm>
              <a:off x="1880568" y="293175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54" name="グループ化 53">
            <a:extLst>
              <a:ext uri="{FF2B5EF4-FFF2-40B4-BE49-F238E27FC236}">
                <a16:creationId xmlns:a16="http://schemas.microsoft.com/office/drawing/2014/main" id="{1450977C-A3D5-423D-8146-1FB10BAFB628}"/>
              </a:ext>
            </a:extLst>
          </p:cNvPr>
          <p:cNvGrpSpPr/>
          <p:nvPr/>
        </p:nvGrpSpPr>
        <p:grpSpPr>
          <a:xfrm>
            <a:off x="4366070" y="3803990"/>
            <a:ext cx="2182622" cy="444606"/>
            <a:chOff x="122021" y="3362012"/>
            <a:chExt cx="2195558" cy="446943"/>
          </a:xfrm>
        </p:grpSpPr>
        <p:sp>
          <p:nvSpPr>
            <p:cNvPr id="55" name="四角形: 角を丸くする 54">
              <a:extLst>
                <a:ext uri="{FF2B5EF4-FFF2-40B4-BE49-F238E27FC236}">
                  <a16:creationId xmlns:a16="http://schemas.microsoft.com/office/drawing/2014/main" id="{BFA41454-CF84-4D87-A324-B4BAA91B342B}"/>
                </a:ext>
              </a:extLst>
            </p:cNvPr>
            <p:cNvSpPr/>
            <p:nvPr/>
          </p:nvSpPr>
          <p:spPr>
            <a:xfrm>
              <a:off x="122021" y="336201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6" name="四角形: 角を丸くする 55">
              <a:extLst>
                <a:ext uri="{FF2B5EF4-FFF2-40B4-BE49-F238E27FC236}">
                  <a16:creationId xmlns:a16="http://schemas.microsoft.com/office/drawing/2014/main" id="{8593F0F4-FDBF-4080-88CC-35F6A2C4B249}"/>
                </a:ext>
              </a:extLst>
            </p:cNvPr>
            <p:cNvSpPr/>
            <p:nvPr/>
          </p:nvSpPr>
          <p:spPr>
            <a:xfrm>
              <a:off x="560377" y="3369486"/>
              <a:ext cx="438356" cy="439469"/>
            </a:xfrm>
            <a:prstGeom prst="roundRect">
              <a:avLst>
                <a:gd name="adj" fmla="val 1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7" name="四角形: 角を丸くする 56">
              <a:extLst>
                <a:ext uri="{FF2B5EF4-FFF2-40B4-BE49-F238E27FC236}">
                  <a16:creationId xmlns:a16="http://schemas.microsoft.com/office/drawing/2014/main" id="{57B10316-D7D8-4E24-A1EE-62DA4BEECE10}"/>
                </a:ext>
              </a:extLst>
            </p:cNvPr>
            <p:cNvSpPr/>
            <p:nvPr/>
          </p:nvSpPr>
          <p:spPr>
            <a:xfrm>
              <a:off x="999992" y="3369486"/>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8" name="四角形: 角を丸くする 57">
              <a:extLst>
                <a:ext uri="{FF2B5EF4-FFF2-40B4-BE49-F238E27FC236}">
                  <a16:creationId xmlns:a16="http://schemas.microsoft.com/office/drawing/2014/main" id="{B6F46B34-2037-4539-B1BE-1B9BC5CB4AFA}"/>
                </a:ext>
              </a:extLst>
            </p:cNvPr>
            <p:cNvSpPr/>
            <p:nvPr/>
          </p:nvSpPr>
          <p:spPr>
            <a:xfrm>
              <a:off x="1439608" y="3369486"/>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9" name="四角形: 角を丸くする 58">
              <a:extLst>
                <a:ext uri="{FF2B5EF4-FFF2-40B4-BE49-F238E27FC236}">
                  <a16:creationId xmlns:a16="http://schemas.microsoft.com/office/drawing/2014/main" id="{576ADB57-C31D-4A86-846D-1A7802D6BD62}"/>
                </a:ext>
              </a:extLst>
            </p:cNvPr>
            <p:cNvSpPr/>
            <p:nvPr/>
          </p:nvSpPr>
          <p:spPr>
            <a:xfrm>
              <a:off x="1879223" y="336933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60" name="グループ化 59">
            <a:extLst>
              <a:ext uri="{FF2B5EF4-FFF2-40B4-BE49-F238E27FC236}">
                <a16:creationId xmlns:a16="http://schemas.microsoft.com/office/drawing/2014/main" id="{683DA429-B059-4E01-A862-75779A1A5700}"/>
              </a:ext>
            </a:extLst>
          </p:cNvPr>
          <p:cNvGrpSpPr/>
          <p:nvPr/>
        </p:nvGrpSpPr>
        <p:grpSpPr>
          <a:xfrm>
            <a:off x="4366070" y="4241569"/>
            <a:ext cx="2182622" cy="446249"/>
            <a:chOff x="122021" y="3799591"/>
            <a:chExt cx="2195558" cy="446943"/>
          </a:xfrm>
        </p:grpSpPr>
        <p:sp>
          <p:nvSpPr>
            <p:cNvPr id="61" name="四角形: 角を丸くする 60">
              <a:extLst>
                <a:ext uri="{FF2B5EF4-FFF2-40B4-BE49-F238E27FC236}">
                  <a16:creationId xmlns:a16="http://schemas.microsoft.com/office/drawing/2014/main" id="{314CA190-7D8D-49C2-AADF-3AF5E467640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2" name="四角形: 角を丸くする 61">
              <a:extLst>
                <a:ext uri="{FF2B5EF4-FFF2-40B4-BE49-F238E27FC236}">
                  <a16:creationId xmlns:a16="http://schemas.microsoft.com/office/drawing/2014/main" id="{F95CFFFA-EF2B-4058-8A06-0B9BECEF084A}"/>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3" name="四角形: 角を丸くする 62">
              <a:extLst>
                <a:ext uri="{FF2B5EF4-FFF2-40B4-BE49-F238E27FC236}">
                  <a16:creationId xmlns:a16="http://schemas.microsoft.com/office/drawing/2014/main" id="{2A9E2690-B6FF-4F0A-B2AC-10D911E6B3EB}"/>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4" name="四角形: 角を丸くする 63">
              <a:extLst>
                <a:ext uri="{FF2B5EF4-FFF2-40B4-BE49-F238E27FC236}">
                  <a16:creationId xmlns:a16="http://schemas.microsoft.com/office/drawing/2014/main" id="{DDC797EF-D58C-4FF8-B791-2A7CAC5105E7}"/>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5" name="四角形: 角を丸くする 64">
              <a:extLst>
                <a:ext uri="{FF2B5EF4-FFF2-40B4-BE49-F238E27FC236}">
                  <a16:creationId xmlns:a16="http://schemas.microsoft.com/office/drawing/2014/main" id="{08B8A985-D0DB-4F99-A4B1-A7143F7CAAEB}"/>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66" name="グループ化 65">
            <a:extLst>
              <a:ext uri="{FF2B5EF4-FFF2-40B4-BE49-F238E27FC236}">
                <a16:creationId xmlns:a16="http://schemas.microsoft.com/office/drawing/2014/main" id="{A746B60F-1155-4453-88F4-1CA225D92890}"/>
              </a:ext>
            </a:extLst>
          </p:cNvPr>
          <p:cNvGrpSpPr/>
          <p:nvPr/>
        </p:nvGrpSpPr>
        <p:grpSpPr>
          <a:xfrm>
            <a:off x="4366070" y="5072334"/>
            <a:ext cx="2182622" cy="153211"/>
            <a:chOff x="124710" y="4230915"/>
            <a:chExt cx="2195558" cy="446943"/>
          </a:xfrm>
        </p:grpSpPr>
        <p:sp>
          <p:nvSpPr>
            <p:cNvPr id="67" name="四角形: 角を丸くする 66">
              <a:extLst>
                <a:ext uri="{FF2B5EF4-FFF2-40B4-BE49-F238E27FC236}">
                  <a16:creationId xmlns:a16="http://schemas.microsoft.com/office/drawing/2014/main" id="{BA6E3679-CC70-417D-9DDF-6DE644581CB7}"/>
                </a:ext>
              </a:extLst>
            </p:cNvPr>
            <p:cNvSpPr/>
            <p:nvPr/>
          </p:nvSpPr>
          <p:spPr>
            <a:xfrm>
              <a:off x="124710" y="423091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8" name="四角形: 角を丸くする 67">
              <a:extLst>
                <a:ext uri="{FF2B5EF4-FFF2-40B4-BE49-F238E27FC236}">
                  <a16:creationId xmlns:a16="http://schemas.microsoft.com/office/drawing/2014/main" id="{D4E0680B-9C59-4A21-B229-4C6CC61F7874}"/>
                </a:ext>
              </a:extLst>
            </p:cNvPr>
            <p:cNvSpPr/>
            <p:nvPr/>
          </p:nvSpPr>
          <p:spPr>
            <a:xfrm>
              <a:off x="563066"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9" name="四角形: 角を丸くする 68">
              <a:extLst>
                <a:ext uri="{FF2B5EF4-FFF2-40B4-BE49-F238E27FC236}">
                  <a16:creationId xmlns:a16="http://schemas.microsoft.com/office/drawing/2014/main" id="{5E4CC969-BEC6-4AE0-8602-4482ABEA6781}"/>
                </a:ext>
              </a:extLst>
            </p:cNvPr>
            <p:cNvSpPr/>
            <p:nvPr/>
          </p:nvSpPr>
          <p:spPr>
            <a:xfrm>
              <a:off x="1002681"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0" name="四角形: 角を丸くする 69">
              <a:extLst>
                <a:ext uri="{FF2B5EF4-FFF2-40B4-BE49-F238E27FC236}">
                  <a16:creationId xmlns:a16="http://schemas.microsoft.com/office/drawing/2014/main" id="{1A9DC0D3-5AEF-4D01-8171-F0D55A650E58}"/>
                </a:ext>
              </a:extLst>
            </p:cNvPr>
            <p:cNvSpPr/>
            <p:nvPr/>
          </p:nvSpPr>
          <p:spPr>
            <a:xfrm>
              <a:off x="1442297"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1" name="四角形: 角を丸くする 70">
              <a:extLst>
                <a:ext uri="{FF2B5EF4-FFF2-40B4-BE49-F238E27FC236}">
                  <a16:creationId xmlns:a16="http://schemas.microsoft.com/office/drawing/2014/main" id="{77826802-287F-440F-93CD-AB319D6CC3F4}"/>
                </a:ext>
              </a:extLst>
            </p:cNvPr>
            <p:cNvSpPr/>
            <p:nvPr/>
          </p:nvSpPr>
          <p:spPr>
            <a:xfrm>
              <a:off x="1881912" y="423824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72" name="四角形: 角を丸くする 71">
            <a:extLst>
              <a:ext uri="{FF2B5EF4-FFF2-40B4-BE49-F238E27FC236}">
                <a16:creationId xmlns:a16="http://schemas.microsoft.com/office/drawing/2014/main" id="{E2853FBB-B224-487A-8F94-5F79F322F9A6}"/>
              </a:ext>
            </a:extLst>
          </p:cNvPr>
          <p:cNvSpPr/>
          <p:nvPr/>
        </p:nvSpPr>
        <p:spPr>
          <a:xfrm>
            <a:off x="5203594" y="5154927"/>
            <a:ext cx="581528" cy="21717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t>OK</a:t>
            </a:r>
          </a:p>
        </p:txBody>
      </p:sp>
      <p:sp>
        <p:nvSpPr>
          <p:cNvPr id="73" name="正方形/長方形 72">
            <a:extLst>
              <a:ext uri="{FF2B5EF4-FFF2-40B4-BE49-F238E27FC236}">
                <a16:creationId xmlns:a16="http://schemas.microsoft.com/office/drawing/2014/main" id="{EDCB0E58-C9A5-476B-B4F1-3D80FB1D369A}"/>
              </a:ext>
            </a:extLst>
          </p:cNvPr>
          <p:cNvSpPr/>
          <p:nvPr/>
        </p:nvSpPr>
        <p:spPr>
          <a:xfrm>
            <a:off x="6144652" y="2449401"/>
            <a:ext cx="679097" cy="23404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050" b="1"/>
              <a:t>999</a:t>
            </a:r>
            <a:r>
              <a:rPr kumimoji="1" lang="en-US" altLang="ja-JP" sz="900" b="1"/>
              <a:t>/999</a:t>
            </a:r>
            <a:endParaRPr kumimoji="1" lang="ja-JP" altLang="en-US" sz="900" b="1"/>
          </a:p>
        </p:txBody>
      </p:sp>
      <p:sp>
        <p:nvSpPr>
          <p:cNvPr id="74" name="正方形/長方形 73">
            <a:extLst>
              <a:ext uri="{FF2B5EF4-FFF2-40B4-BE49-F238E27FC236}">
                <a16:creationId xmlns:a16="http://schemas.microsoft.com/office/drawing/2014/main" id="{F6DF831E-F174-4C1E-AEBF-D5C088A8C20C}"/>
              </a:ext>
            </a:extLst>
          </p:cNvPr>
          <p:cNvSpPr/>
          <p:nvPr/>
        </p:nvSpPr>
        <p:spPr>
          <a:xfrm>
            <a:off x="4244909" y="1592602"/>
            <a:ext cx="2620980"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75" name="グループ化 74">
            <a:extLst>
              <a:ext uri="{FF2B5EF4-FFF2-40B4-BE49-F238E27FC236}">
                <a16:creationId xmlns:a16="http://schemas.microsoft.com/office/drawing/2014/main" id="{F4F81F78-49EA-4D9C-94B9-3C749B9280C7}"/>
              </a:ext>
            </a:extLst>
          </p:cNvPr>
          <p:cNvGrpSpPr/>
          <p:nvPr/>
        </p:nvGrpSpPr>
        <p:grpSpPr>
          <a:xfrm>
            <a:off x="5484045" y="1782821"/>
            <a:ext cx="1301381" cy="286486"/>
            <a:chOff x="1239996" y="1068444"/>
            <a:chExt cx="1279059" cy="280161"/>
          </a:xfrm>
        </p:grpSpPr>
        <p:sp>
          <p:nvSpPr>
            <p:cNvPr id="76" name="テキスト ボックス 771">
              <a:extLst>
                <a:ext uri="{FF2B5EF4-FFF2-40B4-BE49-F238E27FC236}">
                  <a16:creationId xmlns:a16="http://schemas.microsoft.com/office/drawing/2014/main" id="{2D3A73F9-3E4B-4DDB-93D9-59E14BCD6568}"/>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武器種武器種名名</a:t>
              </a:r>
            </a:p>
          </p:txBody>
        </p:sp>
        <p:sp>
          <p:nvSpPr>
            <p:cNvPr id="77" name="楕円 76">
              <a:extLst>
                <a:ext uri="{FF2B5EF4-FFF2-40B4-BE49-F238E27FC236}">
                  <a16:creationId xmlns:a16="http://schemas.microsoft.com/office/drawing/2014/main" id="{E0927AD8-2EBA-4CCB-808E-8CC2F8044AF1}"/>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78" name="テキスト ボックス 773">
            <a:extLst>
              <a:ext uri="{FF2B5EF4-FFF2-40B4-BE49-F238E27FC236}">
                <a16:creationId xmlns:a16="http://schemas.microsoft.com/office/drawing/2014/main" id="{5B357D01-7A26-4072-8772-B86C41549349}"/>
              </a:ext>
            </a:extLst>
          </p:cNvPr>
          <p:cNvSpPr txBox="1"/>
          <p:nvPr/>
        </p:nvSpPr>
        <p:spPr>
          <a:xfrm>
            <a:off x="6144652"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en-US" altLang="ja-JP" sz="900" b="1" u="none" err="1">
                <a:solidFill>
                  <a:schemeClr val="bg1"/>
                </a:solidFill>
                <a:latin typeface="メイリオ" panose="020B0604030504040204" pitchFamily="50" charset="-128"/>
                <a:ea typeface="メイリオ" panose="020B0604030504040204" pitchFamily="50" charset="-128"/>
              </a:rPr>
              <a:t>Lv</a:t>
            </a:r>
            <a:r>
              <a:rPr kumimoji="1" lang="ja-JP" altLang="en-US" sz="900" b="1" u="none">
                <a:solidFill>
                  <a:schemeClr val="bg1"/>
                </a:solidFill>
                <a:latin typeface="メイリオ" panose="020B0604030504040204" pitchFamily="50" charset="-128"/>
                <a:ea typeface="メイリオ" panose="020B0604030504040204" pitchFamily="50" charset="-128"/>
              </a:rPr>
              <a:t> </a:t>
            </a:r>
            <a:r>
              <a:rPr kumimoji="1" lang="en-US" altLang="ja-JP" sz="900" b="1" u="none">
                <a:solidFill>
                  <a:schemeClr val="bg1"/>
                </a:solidFill>
                <a:latin typeface="メイリオ" panose="020B0604030504040204" pitchFamily="50" charset="-128"/>
                <a:ea typeface="メイリオ" panose="020B0604030504040204" pitchFamily="50" charset="-128"/>
              </a:rPr>
              <a:t>99</a:t>
            </a:r>
          </a:p>
        </p:txBody>
      </p:sp>
      <p:sp>
        <p:nvSpPr>
          <p:cNvPr id="79" name="テキスト ボックス 798">
            <a:extLst>
              <a:ext uri="{FF2B5EF4-FFF2-40B4-BE49-F238E27FC236}">
                <a16:creationId xmlns:a16="http://schemas.microsoft.com/office/drawing/2014/main" id="{31671867-B6C6-435C-957C-AFEB295033C7}"/>
              </a:ext>
            </a:extLst>
          </p:cNvPr>
          <p:cNvSpPr txBox="1"/>
          <p:nvPr/>
        </p:nvSpPr>
        <p:spPr>
          <a:xfrm>
            <a:off x="5509292"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800">
                <a:solidFill>
                  <a:schemeClr val="bg1"/>
                </a:solidFill>
                <a:effectLst/>
                <a:latin typeface="+mn-lt"/>
                <a:ea typeface="+mn-ea"/>
                <a:cs typeface="+mn-cs"/>
              </a:rPr>
              <a:t>ATK</a:t>
            </a:r>
            <a:r>
              <a:rPr kumimoji="1" lang="ja-JP" altLang="en-US" sz="800">
                <a:solidFill>
                  <a:schemeClr val="bg1"/>
                </a:solidFill>
                <a:effectLst/>
                <a:latin typeface="+mn-lt"/>
                <a:ea typeface="+mn-ea"/>
                <a:cs typeface="+mn-cs"/>
              </a:rPr>
              <a:t>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DEF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SPD</a:t>
            </a:r>
            <a:r>
              <a:rPr kumimoji="1" lang="ja-JP" altLang="en-US"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p:txBody>
      </p:sp>
      <p:sp>
        <p:nvSpPr>
          <p:cNvPr id="80" name="テキスト ボックス 801">
            <a:extLst>
              <a:ext uri="{FF2B5EF4-FFF2-40B4-BE49-F238E27FC236}">
                <a16:creationId xmlns:a16="http://schemas.microsoft.com/office/drawing/2014/main" id="{E411E991-04CA-48D4-9378-44A440BD77ED}"/>
              </a:ext>
            </a:extLst>
          </p:cNvPr>
          <p:cNvSpPr txBox="1"/>
          <p:nvPr/>
        </p:nvSpPr>
        <p:spPr>
          <a:xfrm>
            <a:off x="5464514"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武器名４５６７８９０１２３４５</a:t>
            </a:r>
          </a:p>
        </p:txBody>
      </p:sp>
      <p:sp>
        <p:nvSpPr>
          <p:cNvPr id="81" name="四角形: 角を丸くする 80">
            <a:extLst>
              <a:ext uri="{FF2B5EF4-FFF2-40B4-BE49-F238E27FC236}">
                <a16:creationId xmlns:a16="http://schemas.microsoft.com/office/drawing/2014/main" id="{42DFC4D2-920A-43EE-B7B2-E4ED18394E75}"/>
              </a:ext>
            </a:extLst>
          </p:cNvPr>
          <p:cNvSpPr/>
          <p:nvPr/>
        </p:nvSpPr>
        <p:spPr>
          <a:xfrm>
            <a:off x="4277605" y="2495025"/>
            <a:ext cx="777137" cy="17839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500"/>
              <a:t>ソート・フィルタ</a:t>
            </a:r>
            <a:endParaRPr kumimoji="1" lang="en-US" altLang="ja-JP" sz="500"/>
          </a:p>
        </p:txBody>
      </p:sp>
      <p:pic>
        <p:nvPicPr>
          <p:cNvPr id="82" name="図 81">
            <a:extLst>
              <a:ext uri="{FF2B5EF4-FFF2-40B4-BE49-F238E27FC236}">
                <a16:creationId xmlns:a16="http://schemas.microsoft.com/office/drawing/2014/main" id="{BBF6535B-8683-4D43-8612-5F8F1D967454}"/>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77" b="28352"/>
          <a:stretch/>
        </p:blipFill>
        <p:spPr>
          <a:xfrm>
            <a:off x="4287040" y="1670180"/>
            <a:ext cx="1233365" cy="565282"/>
          </a:xfrm>
          <a:prstGeom prst="rect">
            <a:avLst/>
          </a:prstGeom>
        </p:spPr>
      </p:pic>
      <p:sp>
        <p:nvSpPr>
          <p:cNvPr id="83" name="正方形/長方形 82">
            <a:extLst>
              <a:ext uri="{FF2B5EF4-FFF2-40B4-BE49-F238E27FC236}">
                <a16:creationId xmlns:a16="http://schemas.microsoft.com/office/drawing/2014/main" id="{DCB6C28E-77D4-4D04-A794-514279C07379}"/>
              </a:ext>
            </a:extLst>
          </p:cNvPr>
          <p:cNvSpPr/>
          <p:nvPr/>
        </p:nvSpPr>
        <p:spPr>
          <a:xfrm>
            <a:off x="5911308" y="5140539"/>
            <a:ext cx="803145" cy="20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700" dirty="0">
                <a:solidFill>
                  <a:schemeClr val="tx1"/>
                </a:solidFill>
              </a:rPr>
              <a:t>　</a:t>
            </a:r>
            <a:r>
              <a:rPr kumimoji="1" lang="en-US" altLang="ja-JP" sz="700" dirty="0">
                <a:solidFill>
                  <a:schemeClr val="bg1"/>
                </a:solidFill>
              </a:rPr>
              <a:t>999,999,999</a:t>
            </a:r>
            <a:endParaRPr kumimoji="1" lang="ja-JP" altLang="en-US" sz="700" dirty="0">
              <a:solidFill>
                <a:schemeClr val="bg1"/>
              </a:solidFill>
            </a:endParaRPr>
          </a:p>
        </p:txBody>
      </p:sp>
      <p:pic>
        <p:nvPicPr>
          <p:cNvPr id="84" name="グラフィックス 83" descr="硬貨">
            <a:extLst>
              <a:ext uri="{FF2B5EF4-FFF2-40B4-BE49-F238E27FC236}">
                <a16:creationId xmlns:a16="http://schemas.microsoft.com/office/drawing/2014/main" id="{7D137976-14D1-4F4F-9007-E903E28548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6368" y="5166175"/>
            <a:ext cx="148281" cy="148281"/>
          </a:xfrm>
          <a:prstGeom prst="rect">
            <a:avLst/>
          </a:prstGeom>
        </p:spPr>
      </p:pic>
      <p:grpSp>
        <p:nvGrpSpPr>
          <p:cNvPr id="87" name="グループ化 86">
            <a:extLst>
              <a:ext uri="{FF2B5EF4-FFF2-40B4-BE49-F238E27FC236}">
                <a16:creationId xmlns:a16="http://schemas.microsoft.com/office/drawing/2014/main" id="{CEB4E829-542F-49F2-BDBD-ED647FD3CB5A}"/>
              </a:ext>
            </a:extLst>
          </p:cNvPr>
          <p:cNvGrpSpPr/>
          <p:nvPr/>
        </p:nvGrpSpPr>
        <p:grpSpPr>
          <a:xfrm>
            <a:off x="4367415" y="2931230"/>
            <a:ext cx="2182622" cy="444608"/>
            <a:chOff x="123366" y="2924428"/>
            <a:chExt cx="2195558" cy="446943"/>
          </a:xfrm>
        </p:grpSpPr>
        <p:sp>
          <p:nvSpPr>
            <p:cNvPr id="88" name="四角形: 角を丸くする 87">
              <a:extLst>
                <a:ext uri="{FF2B5EF4-FFF2-40B4-BE49-F238E27FC236}">
                  <a16:creationId xmlns:a16="http://schemas.microsoft.com/office/drawing/2014/main" id="{B39F222A-94F3-4DF5-AED7-031E2879C6C6}"/>
                </a:ext>
              </a:extLst>
            </p:cNvPr>
            <p:cNvSpPr/>
            <p:nvPr/>
          </p:nvSpPr>
          <p:spPr>
            <a:xfrm>
              <a:off x="123366" y="292442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89" name="四角形: 角を丸くする 88">
              <a:extLst>
                <a:ext uri="{FF2B5EF4-FFF2-40B4-BE49-F238E27FC236}">
                  <a16:creationId xmlns:a16="http://schemas.microsoft.com/office/drawing/2014/main" id="{01493BF9-EAEA-47E1-BE50-F5B935EFBBE1}"/>
                </a:ext>
              </a:extLst>
            </p:cNvPr>
            <p:cNvSpPr/>
            <p:nvPr/>
          </p:nvSpPr>
          <p:spPr>
            <a:xfrm>
              <a:off x="561722"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0" name="四角形: 角を丸くする 89">
              <a:extLst>
                <a:ext uri="{FF2B5EF4-FFF2-40B4-BE49-F238E27FC236}">
                  <a16:creationId xmlns:a16="http://schemas.microsoft.com/office/drawing/2014/main" id="{41FE7E66-F9F1-4976-ACDD-DB8C83344B2F}"/>
                </a:ext>
              </a:extLst>
            </p:cNvPr>
            <p:cNvSpPr/>
            <p:nvPr/>
          </p:nvSpPr>
          <p:spPr>
            <a:xfrm>
              <a:off x="1001337" y="2931902"/>
              <a:ext cx="438356" cy="439469"/>
            </a:xfrm>
            <a:prstGeom prst="roundRect">
              <a:avLst>
                <a:gd name="adj" fmla="val 1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1" name="四角形: 角を丸くする 90">
              <a:extLst>
                <a:ext uri="{FF2B5EF4-FFF2-40B4-BE49-F238E27FC236}">
                  <a16:creationId xmlns:a16="http://schemas.microsoft.com/office/drawing/2014/main" id="{52D4DD33-9FE2-4E90-96C9-3B9252A0EAF5}"/>
                </a:ext>
              </a:extLst>
            </p:cNvPr>
            <p:cNvSpPr/>
            <p:nvPr/>
          </p:nvSpPr>
          <p:spPr>
            <a:xfrm>
              <a:off x="1440953"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2" name="四角形: 角を丸くする 91">
              <a:extLst>
                <a:ext uri="{FF2B5EF4-FFF2-40B4-BE49-F238E27FC236}">
                  <a16:creationId xmlns:a16="http://schemas.microsoft.com/office/drawing/2014/main" id="{26BECE82-E002-4B60-948B-1C5C520C6B75}"/>
                </a:ext>
              </a:extLst>
            </p:cNvPr>
            <p:cNvSpPr/>
            <p:nvPr/>
          </p:nvSpPr>
          <p:spPr>
            <a:xfrm>
              <a:off x="1880568" y="293175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93" name="グループ化 92">
            <a:extLst>
              <a:ext uri="{FF2B5EF4-FFF2-40B4-BE49-F238E27FC236}">
                <a16:creationId xmlns:a16="http://schemas.microsoft.com/office/drawing/2014/main" id="{6ECB3393-FFA1-42B0-B7CF-AC0E15036988}"/>
              </a:ext>
            </a:extLst>
          </p:cNvPr>
          <p:cNvGrpSpPr/>
          <p:nvPr/>
        </p:nvGrpSpPr>
        <p:grpSpPr>
          <a:xfrm>
            <a:off x="4366070" y="4677999"/>
            <a:ext cx="2182622" cy="446249"/>
            <a:chOff x="122021" y="3799591"/>
            <a:chExt cx="2195558" cy="446943"/>
          </a:xfrm>
        </p:grpSpPr>
        <p:sp>
          <p:nvSpPr>
            <p:cNvPr id="94" name="四角形: 角を丸くする 93">
              <a:extLst>
                <a:ext uri="{FF2B5EF4-FFF2-40B4-BE49-F238E27FC236}">
                  <a16:creationId xmlns:a16="http://schemas.microsoft.com/office/drawing/2014/main" id="{B0248BC1-FC1B-4D64-94C7-2BC5A2D5F22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5" name="四角形: 角を丸くする 94">
              <a:extLst>
                <a:ext uri="{FF2B5EF4-FFF2-40B4-BE49-F238E27FC236}">
                  <a16:creationId xmlns:a16="http://schemas.microsoft.com/office/drawing/2014/main" id="{0C74705D-F6D1-4A74-B350-CF13942261C0}"/>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6" name="四角形: 角を丸くする 95">
              <a:extLst>
                <a:ext uri="{FF2B5EF4-FFF2-40B4-BE49-F238E27FC236}">
                  <a16:creationId xmlns:a16="http://schemas.microsoft.com/office/drawing/2014/main" id="{42A6376A-C2E4-48A2-A2CE-5B7E7E93AFE2}"/>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7" name="四角形: 角を丸くする 96">
              <a:extLst>
                <a:ext uri="{FF2B5EF4-FFF2-40B4-BE49-F238E27FC236}">
                  <a16:creationId xmlns:a16="http://schemas.microsoft.com/office/drawing/2014/main" id="{B186C360-9946-4D03-8CFA-6CFCD1D0DE7A}"/>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8" name="四角形: 角を丸くする 97">
              <a:extLst>
                <a:ext uri="{FF2B5EF4-FFF2-40B4-BE49-F238E27FC236}">
                  <a16:creationId xmlns:a16="http://schemas.microsoft.com/office/drawing/2014/main" id="{399E1509-8885-49E0-9C12-BB0BF9B348BD}"/>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99" name="楕円 98">
            <a:extLst>
              <a:ext uri="{FF2B5EF4-FFF2-40B4-BE49-F238E27FC236}">
                <a16:creationId xmlns:a16="http://schemas.microsoft.com/office/drawing/2014/main" id="{CB3C0D91-1232-42C3-A8B8-F5DBD97FEC55}"/>
              </a:ext>
            </a:extLst>
          </p:cNvPr>
          <p:cNvSpPr/>
          <p:nvPr/>
        </p:nvSpPr>
        <p:spPr>
          <a:xfrm>
            <a:off x="5913078" y="3355396"/>
            <a:ext cx="263860" cy="26507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000" b="1">
                <a:solidFill>
                  <a:schemeClr val="tx1"/>
                </a:solidFill>
              </a:rPr>
              <a:t>✓</a:t>
            </a:r>
          </a:p>
        </p:txBody>
      </p:sp>
      <p:sp>
        <p:nvSpPr>
          <p:cNvPr id="100" name="楕円 99">
            <a:extLst>
              <a:ext uri="{FF2B5EF4-FFF2-40B4-BE49-F238E27FC236}">
                <a16:creationId xmlns:a16="http://schemas.microsoft.com/office/drawing/2014/main" id="{A52668FF-3672-4DD2-92E7-AC2D89DA826C}"/>
              </a:ext>
            </a:extLst>
          </p:cNvPr>
          <p:cNvSpPr/>
          <p:nvPr/>
        </p:nvSpPr>
        <p:spPr>
          <a:xfrm>
            <a:off x="5917672" y="4219342"/>
            <a:ext cx="263860" cy="26507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000" b="1">
                <a:solidFill>
                  <a:schemeClr val="tx1"/>
                </a:solidFill>
              </a:rPr>
              <a:t>✓</a:t>
            </a:r>
          </a:p>
        </p:txBody>
      </p:sp>
      <p:sp>
        <p:nvSpPr>
          <p:cNvPr id="101" name="楕円 100">
            <a:extLst>
              <a:ext uri="{FF2B5EF4-FFF2-40B4-BE49-F238E27FC236}">
                <a16:creationId xmlns:a16="http://schemas.microsoft.com/office/drawing/2014/main" id="{1A937900-BDBA-4F76-A02A-D062389E26E4}"/>
              </a:ext>
            </a:extLst>
          </p:cNvPr>
          <p:cNvSpPr/>
          <p:nvPr/>
        </p:nvSpPr>
        <p:spPr>
          <a:xfrm>
            <a:off x="4553213" y="4218901"/>
            <a:ext cx="263860" cy="26507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000" b="1">
                <a:solidFill>
                  <a:schemeClr val="tx1"/>
                </a:solidFill>
              </a:rPr>
              <a:t>✓</a:t>
            </a:r>
          </a:p>
        </p:txBody>
      </p:sp>
      <p:sp>
        <p:nvSpPr>
          <p:cNvPr id="102" name="正方形/長方形 101">
            <a:extLst>
              <a:ext uri="{FF2B5EF4-FFF2-40B4-BE49-F238E27FC236}">
                <a16:creationId xmlns:a16="http://schemas.microsoft.com/office/drawing/2014/main" id="{99FC3007-EBAB-4685-9B42-72734D92B0D4}"/>
              </a:ext>
            </a:extLst>
          </p:cNvPr>
          <p:cNvSpPr/>
          <p:nvPr/>
        </p:nvSpPr>
        <p:spPr>
          <a:xfrm>
            <a:off x="6938224" y="1579735"/>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3" name="星: 24 pt 321">
            <a:extLst>
              <a:ext uri="{FF2B5EF4-FFF2-40B4-BE49-F238E27FC236}">
                <a16:creationId xmlns:a16="http://schemas.microsoft.com/office/drawing/2014/main" id="{53839E0B-0809-4C12-AD1B-8C83BF44AF0E}"/>
              </a:ext>
            </a:extLst>
          </p:cNvPr>
          <p:cNvSpPr/>
          <p:nvPr/>
        </p:nvSpPr>
        <p:spPr>
          <a:xfrm>
            <a:off x="7031305" y="1798805"/>
            <a:ext cx="491738" cy="492929"/>
          </a:xfrm>
          <a:prstGeom prst="star24">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04" name="グループ化 103">
            <a:extLst>
              <a:ext uri="{FF2B5EF4-FFF2-40B4-BE49-F238E27FC236}">
                <a16:creationId xmlns:a16="http://schemas.microsoft.com/office/drawing/2014/main" id="{EE41E41C-DD48-4566-9604-7E56892E8F5B}"/>
              </a:ext>
            </a:extLst>
          </p:cNvPr>
          <p:cNvGrpSpPr/>
          <p:nvPr/>
        </p:nvGrpSpPr>
        <p:grpSpPr>
          <a:xfrm>
            <a:off x="7700460" y="1782821"/>
            <a:ext cx="1301381" cy="286486"/>
            <a:chOff x="1239996" y="1068444"/>
            <a:chExt cx="1279059" cy="280161"/>
          </a:xfrm>
        </p:grpSpPr>
        <p:sp>
          <p:nvSpPr>
            <p:cNvPr id="105" name="テキスト ボックス 771">
              <a:extLst>
                <a:ext uri="{FF2B5EF4-FFF2-40B4-BE49-F238E27FC236}">
                  <a16:creationId xmlns:a16="http://schemas.microsoft.com/office/drawing/2014/main" id="{EBA7FCCF-BAAE-4445-9049-731BDBDDE132}"/>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結晶種名名</a:t>
              </a:r>
            </a:p>
          </p:txBody>
        </p:sp>
        <p:sp>
          <p:nvSpPr>
            <p:cNvPr id="106" name="楕円 105">
              <a:extLst>
                <a:ext uri="{FF2B5EF4-FFF2-40B4-BE49-F238E27FC236}">
                  <a16:creationId xmlns:a16="http://schemas.microsoft.com/office/drawing/2014/main" id="{EDA0D4A4-B0BB-4EC8-91F0-5832CD4F2D3E}"/>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107" name="テキスト ボックス 773">
            <a:extLst>
              <a:ext uri="{FF2B5EF4-FFF2-40B4-BE49-F238E27FC236}">
                <a16:creationId xmlns:a16="http://schemas.microsoft.com/office/drawing/2014/main" id="{EF75BC50-7149-42C9-A254-AAAE6098690D}"/>
              </a:ext>
            </a:extLst>
          </p:cNvPr>
          <p:cNvSpPr txBox="1"/>
          <p:nvPr/>
        </p:nvSpPr>
        <p:spPr>
          <a:xfrm>
            <a:off x="8361067"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a:solidFill>
                  <a:schemeClr val="bg1"/>
                </a:solidFill>
                <a:latin typeface="メイリオ" panose="020B0604030504040204" pitchFamily="50" charset="-128"/>
              </a:rPr>
              <a:t>★ ★ ★</a:t>
            </a:r>
            <a:endParaRPr kumimoji="1" lang="en-US" altLang="ja-JP" sz="900" b="1" u="none">
              <a:solidFill>
                <a:schemeClr val="bg1"/>
              </a:solidFill>
              <a:latin typeface="メイリオ" panose="020B0604030504040204" pitchFamily="50" charset="-128"/>
              <a:ea typeface="メイリオ" panose="020B0604030504040204" pitchFamily="50" charset="-128"/>
            </a:endParaRPr>
          </a:p>
        </p:txBody>
      </p:sp>
      <p:sp>
        <p:nvSpPr>
          <p:cNvPr id="108" name="テキスト ボックス 798">
            <a:extLst>
              <a:ext uri="{FF2B5EF4-FFF2-40B4-BE49-F238E27FC236}">
                <a16:creationId xmlns:a16="http://schemas.microsoft.com/office/drawing/2014/main" id="{3C680ADE-D100-47F1-B33D-67E7F07FE39B}"/>
              </a:ext>
            </a:extLst>
          </p:cNvPr>
          <p:cNvSpPr txBox="1"/>
          <p:nvPr/>
        </p:nvSpPr>
        <p:spPr>
          <a:xfrm>
            <a:off x="7725707"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600">
                <a:solidFill>
                  <a:schemeClr val="bg1"/>
                </a:solidFill>
              </a:rPr>
              <a:t>効果テキスト効果テキスト</a:t>
            </a:r>
            <a:endParaRPr kumimoji="1" lang="en-US" altLang="ja-JP" sz="600">
              <a:solidFill>
                <a:schemeClr val="bg1"/>
              </a:solidFill>
            </a:endParaRPr>
          </a:p>
          <a:p>
            <a:r>
              <a:rPr kumimoji="1" lang="ja-JP" altLang="en-US" sz="600">
                <a:solidFill>
                  <a:schemeClr val="bg1"/>
                </a:solidFill>
              </a:rPr>
              <a:t>効果テキスト効果テキスト</a:t>
            </a:r>
            <a:endParaRPr kumimoji="1" lang="en-US" altLang="ja-JP" sz="600">
              <a:solidFill>
                <a:schemeClr val="bg1"/>
              </a:solidFill>
            </a:endParaRPr>
          </a:p>
          <a:p>
            <a:r>
              <a:rPr kumimoji="1" lang="ja-JP" altLang="en-US" sz="600">
                <a:solidFill>
                  <a:schemeClr val="bg1"/>
                </a:solidFill>
              </a:rPr>
              <a:t>効果テキスト効果テキスト</a:t>
            </a:r>
            <a:endParaRPr kumimoji="1" lang="en-US" altLang="ja-JP" sz="600">
              <a:solidFill>
                <a:schemeClr val="bg1"/>
              </a:solidFill>
              <a:effectLst/>
              <a:latin typeface="+mn-lt"/>
              <a:ea typeface="+mn-ea"/>
              <a:cs typeface="+mn-cs"/>
            </a:endParaRPr>
          </a:p>
        </p:txBody>
      </p:sp>
      <p:sp>
        <p:nvSpPr>
          <p:cNvPr id="109" name="テキスト ボックス 801">
            <a:extLst>
              <a:ext uri="{FF2B5EF4-FFF2-40B4-BE49-F238E27FC236}">
                <a16:creationId xmlns:a16="http://schemas.microsoft.com/office/drawing/2014/main" id="{54EC1E7E-7DBB-4F4B-9EBC-89FBEB74544F}"/>
              </a:ext>
            </a:extLst>
          </p:cNvPr>
          <p:cNvSpPr txBox="1"/>
          <p:nvPr/>
        </p:nvSpPr>
        <p:spPr>
          <a:xfrm>
            <a:off x="7680929"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結晶名４５６７８９０１２３４６</a:t>
            </a:r>
          </a:p>
        </p:txBody>
      </p:sp>
      <p:sp>
        <p:nvSpPr>
          <p:cNvPr id="110" name="正方形/長方形 109">
            <a:extLst>
              <a:ext uri="{FF2B5EF4-FFF2-40B4-BE49-F238E27FC236}">
                <a16:creationId xmlns:a16="http://schemas.microsoft.com/office/drawing/2014/main" id="{D35793BE-84DF-4B08-9309-8763204B501B}"/>
              </a:ext>
            </a:extLst>
          </p:cNvPr>
          <p:cNvSpPr/>
          <p:nvPr/>
        </p:nvSpPr>
        <p:spPr>
          <a:xfrm>
            <a:off x="6946133" y="2718814"/>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a:p>
          <a:p>
            <a:pPr algn="r"/>
            <a:endParaRPr kumimoji="1" lang="en-US" altLang="ja-JP" sz="1100"/>
          </a:p>
          <a:p>
            <a:pPr algn="r"/>
            <a:endParaRPr kumimoji="1" lang="en-US" altLang="ja-JP" sz="1100"/>
          </a:p>
          <a:p>
            <a:pPr algn="ctr"/>
            <a:endParaRPr kumimoji="1" lang="en-US" altLang="ja-JP" sz="300" b="1">
              <a:latin typeface="メイリオ" panose="020B0604030504040204" pitchFamily="50" charset="-128"/>
              <a:ea typeface="メイリオ" panose="020B0604030504040204" pitchFamily="50" charset="-128"/>
            </a:endParaRPr>
          </a:p>
          <a:p>
            <a:pPr algn="ctr"/>
            <a:r>
              <a:rPr kumimoji="1" lang="ja-JP" altLang="en-US" b="1">
                <a:latin typeface="メイリオ" panose="020B0604030504040204" pitchFamily="50" charset="-128"/>
              </a:rPr>
              <a:t>売却</a:t>
            </a:r>
          </a:p>
        </p:txBody>
      </p:sp>
      <p:grpSp>
        <p:nvGrpSpPr>
          <p:cNvPr id="111" name="グループ化 110">
            <a:extLst>
              <a:ext uri="{FF2B5EF4-FFF2-40B4-BE49-F238E27FC236}">
                <a16:creationId xmlns:a16="http://schemas.microsoft.com/office/drawing/2014/main" id="{099836C7-DCD5-40D4-84DE-861EA15D577B}"/>
              </a:ext>
            </a:extLst>
          </p:cNvPr>
          <p:cNvGrpSpPr/>
          <p:nvPr/>
        </p:nvGrpSpPr>
        <p:grpSpPr>
          <a:xfrm>
            <a:off x="6946131" y="2718812"/>
            <a:ext cx="2162636" cy="480289"/>
            <a:chOff x="0" y="0"/>
            <a:chExt cx="2637694" cy="599215"/>
          </a:xfrm>
        </p:grpSpPr>
        <p:sp>
          <p:nvSpPr>
            <p:cNvPr id="112" name="正方形/長方形 111">
              <a:extLst>
                <a:ext uri="{FF2B5EF4-FFF2-40B4-BE49-F238E27FC236}">
                  <a16:creationId xmlns:a16="http://schemas.microsoft.com/office/drawing/2014/main" id="{966CE35F-848A-4E1A-905A-CF798B67FDED}"/>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113" name="正方形/長方形 112">
              <a:extLst>
                <a:ext uri="{FF2B5EF4-FFF2-40B4-BE49-F238E27FC236}">
                  <a16:creationId xmlns:a16="http://schemas.microsoft.com/office/drawing/2014/main" id="{910CD839-705E-42DF-9AB7-5740ADB7EF5D}"/>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114" name="正方形/長方形 113">
              <a:extLst>
                <a:ext uri="{FF2B5EF4-FFF2-40B4-BE49-F238E27FC236}">
                  <a16:creationId xmlns:a16="http://schemas.microsoft.com/office/drawing/2014/main" id="{046749B0-51B0-43E0-B3F6-C2302F674EDF}"/>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115" name="正方形/長方形 114">
              <a:extLst>
                <a:ext uri="{FF2B5EF4-FFF2-40B4-BE49-F238E27FC236}">
                  <a16:creationId xmlns:a16="http://schemas.microsoft.com/office/drawing/2014/main" id="{2B29C941-59C9-49B4-9932-4506D1151B1D}"/>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116" name="四角形: 角を丸くする 814">
              <a:extLst>
                <a:ext uri="{FF2B5EF4-FFF2-40B4-BE49-F238E27FC236}">
                  <a16:creationId xmlns:a16="http://schemas.microsoft.com/office/drawing/2014/main" id="{33EB3BCE-4B07-4DBF-AE15-A9D3A32C225A}"/>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7" name="正方形/長方形 116">
              <a:extLst>
                <a:ext uri="{FF2B5EF4-FFF2-40B4-BE49-F238E27FC236}">
                  <a16:creationId xmlns:a16="http://schemas.microsoft.com/office/drawing/2014/main" id="{E3DDCEDA-3614-4DCD-A953-96B309BD2889}"/>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118" name="楕円 816">
              <a:extLst>
                <a:ext uri="{FF2B5EF4-FFF2-40B4-BE49-F238E27FC236}">
                  <a16:creationId xmlns:a16="http://schemas.microsoft.com/office/drawing/2014/main" id="{4C8F6D68-D00C-4074-AC6C-4AF467871533}"/>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119" name="四角形: 角を丸くする 817">
              <a:extLst>
                <a:ext uri="{FF2B5EF4-FFF2-40B4-BE49-F238E27FC236}">
                  <a16:creationId xmlns:a16="http://schemas.microsoft.com/office/drawing/2014/main" id="{153D14E2-B2E5-43EC-87C2-F06DADC9A132}"/>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0" name="正方形/長方形 119">
              <a:extLst>
                <a:ext uri="{FF2B5EF4-FFF2-40B4-BE49-F238E27FC236}">
                  <a16:creationId xmlns:a16="http://schemas.microsoft.com/office/drawing/2014/main" id="{36D26D53-DF73-4110-AD13-831725270F8A}"/>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121" name="四角形: 角を丸くする 819">
              <a:extLst>
                <a:ext uri="{FF2B5EF4-FFF2-40B4-BE49-F238E27FC236}">
                  <a16:creationId xmlns:a16="http://schemas.microsoft.com/office/drawing/2014/main" id="{A565EAE9-207C-4DEC-B0CC-4DAB9E8F56E8}"/>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四角形: 角を丸くする 820">
              <a:extLst>
                <a:ext uri="{FF2B5EF4-FFF2-40B4-BE49-F238E27FC236}">
                  <a16:creationId xmlns:a16="http://schemas.microsoft.com/office/drawing/2014/main" id="{E0FB4F97-7EBD-4D2D-AE5C-FE92A1AD1618}"/>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テキスト ボックス 821">
              <a:extLst>
                <a:ext uri="{FF2B5EF4-FFF2-40B4-BE49-F238E27FC236}">
                  <a16:creationId xmlns:a16="http://schemas.microsoft.com/office/drawing/2014/main" id="{A348E38E-A11C-4254-AFF2-286CD4565C2E}"/>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124" name="テキスト ボックス 822">
              <a:extLst>
                <a:ext uri="{FF2B5EF4-FFF2-40B4-BE49-F238E27FC236}">
                  <a16:creationId xmlns:a16="http://schemas.microsoft.com/office/drawing/2014/main" id="{E8148549-52FA-44B8-97B6-E34961EBFC49}"/>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125" name="四角形: 角を丸くする 792">
            <a:extLst>
              <a:ext uri="{FF2B5EF4-FFF2-40B4-BE49-F238E27FC236}">
                <a16:creationId xmlns:a16="http://schemas.microsoft.com/office/drawing/2014/main" id="{9132DD6E-F220-4EB1-9215-32BC002772E7}"/>
              </a:ext>
            </a:extLst>
          </p:cNvPr>
          <p:cNvSpPr/>
          <p:nvPr/>
        </p:nvSpPr>
        <p:spPr>
          <a:xfrm>
            <a:off x="8477182" y="3225624"/>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126" name="正方形/長方形 125">
            <a:extLst>
              <a:ext uri="{FF2B5EF4-FFF2-40B4-BE49-F238E27FC236}">
                <a16:creationId xmlns:a16="http://schemas.microsoft.com/office/drawing/2014/main" id="{18CB007C-06AA-4383-9133-B9386DEB725D}"/>
              </a:ext>
            </a:extLst>
          </p:cNvPr>
          <p:cNvSpPr/>
          <p:nvPr/>
        </p:nvSpPr>
        <p:spPr>
          <a:xfrm>
            <a:off x="6945270" y="3582384"/>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27" name="グループ化 126">
            <a:extLst>
              <a:ext uri="{FF2B5EF4-FFF2-40B4-BE49-F238E27FC236}">
                <a16:creationId xmlns:a16="http://schemas.microsoft.com/office/drawing/2014/main" id="{9118A9DD-79B4-44D1-AA17-2D2196C6872A}"/>
              </a:ext>
            </a:extLst>
          </p:cNvPr>
          <p:cNvGrpSpPr/>
          <p:nvPr/>
        </p:nvGrpSpPr>
        <p:grpSpPr>
          <a:xfrm>
            <a:off x="7707506" y="3785470"/>
            <a:ext cx="1301381" cy="286486"/>
            <a:chOff x="1239996" y="1068444"/>
            <a:chExt cx="1279059" cy="280161"/>
          </a:xfrm>
        </p:grpSpPr>
        <p:sp>
          <p:nvSpPr>
            <p:cNvPr id="128" name="テキスト ボックス 771">
              <a:extLst>
                <a:ext uri="{FF2B5EF4-FFF2-40B4-BE49-F238E27FC236}">
                  <a16:creationId xmlns:a16="http://schemas.microsoft.com/office/drawing/2014/main" id="{EB07211E-6C7A-412C-8D56-BDD4A7094348}"/>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パーツ種名名</a:t>
              </a:r>
            </a:p>
          </p:txBody>
        </p:sp>
        <p:sp>
          <p:nvSpPr>
            <p:cNvPr id="129" name="楕円 128">
              <a:extLst>
                <a:ext uri="{FF2B5EF4-FFF2-40B4-BE49-F238E27FC236}">
                  <a16:creationId xmlns:a16="http://schemas.microsoft.com/office/drawing/2014/main" id="{B89EE511-0210-43AE-BC9C-29B05ACAA5DF}"/>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130" name="テキスト ボックス 773">
            <a:extLst>
              <a:ext uri="{FF2B5EF4-FFF2-40B4-BE49-F238E27FC236}">
                <a16:creationId xmlns:a16="http://schemas.microsoft.com/office/drawing/2014/main" id="{E7E248C6-669D-4A57-9D2D-6A788C6AFF1D}"/>
              </a:ext>
            </a:extLst>
          </p:cNvPr>
          <p:cNvSpPr txBox="1"/>
          <p:nvPr/>
        </p:nvSpPr>
        <p:spPr>
          <a:xfrm>
            <a:off x="8368113" y="3769376"/>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a:solidFill>
                  <a:schemeClr val="bg1"/>
                </a:solidFill>
                <a:latin typeface="メイリオ" panose="020B0604030504040204" pitchFamily="50" charset="-128"/>
              </a:rPr>
              <a:t>★ ★ ★</a:t>
            </a:r>
            <a:endParaRPr kumimoji="1" lang="en-US" altLang="ja-JP" sz="900" b="1" u="none">
              <a:solidFill>
                <a:schemeClr val="bg1"/>
              </a:solidFill>
              <a:latin typeface="メイリオ" panose="020B0604030504040204" pitchFamily="50" charset="-128"/>
              <a:ea typeface="メイリオ" panose="020B0604030504040204" pitchFamily="50" charset="-128"/>
            </a:endParaRPr>
          </a:p>
        </p:txBody>
      </p:sp>
      <p:sp>
        <p:nvSpPr>
          <p:cNvPr id="131" name="テキスト ボックス 798">
            <a:extLst>
              <a:ext uri="{FF2B5EF4-FFF2-40B4-BE49-F238E27FC236}">
                <a16:creationId xmlns:a16="http://schemas.microsoft.com/office/drawing/2014/main" id="{7170AA73-57F9-4FD9-BCCB-F378D2D4B506}"/>
              </a:ext>
            </a:extLst>
          </p:cNvPr>
          <p:cNvSpPr txBox="1"/>
          <p:nvPr/>
        </p:nvSpPr>
        <p:spPr>
          <a:xfrm>
            <a:off x="7732753" y="4001912"/>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600">
                <a:solidFill>
                  <a:schemeClr val="bg1"/>
                </a:solidFill>
              </a:rPr>
              <a:t>パーツテキストパーツテキストパーツテキストパーツテキスト</a:t>
            </a:r>
            <a:endParaRPr kumimoji="1" lang="en-US" altLang="ja-JP" sz="600">
              <a:solidFill>
                <a:schemeClr val="bg1"/>
              </a:solidFill>
            </a:endParaRPr>
          </a:p>
          <a:p>
            <a:r>
              <a:rPr kumimoji="1" lang="ja-JP" altLang="en-US" sz="600">
                <a:solidFill>
                  <a:schemeClr val="bg1"/>
                </a:solidFill>
              </a:rPr>
              <a:t>パーツテキストパーツテキスト</a:t>
            </a:r>
            <a:endParaRPr kumimoji="1" lang="en-US" altLang="ja-JP" sz="600">
              <a:solidFill>
                <a:schemeClr val="bg1"/>
              </a:solidFill>
              <a:effectLst/>
              <a:latin typeface="+mn-lt"/>
              <a:ea typeface="+mn-ea"/>
              <a:cs typeface="+mn-cs"/>
            </a:endParaRPr>
          </a:p>
        </p:txBody>
      </p:sp>
      <p:sp>
        <p:nvSpPr>
          <p:cNvPr id="132" name="テキスト ボックス 801">
            <a:extLst>
              <a:ext uri="{FF2B5EF4-FFF2-40B4-BE49-F238E27FC236}">
                <a16:creationId xmlns:a16="http://schemas.microsoft.com/office/drawing/2014/main" id="{AA7C41C9-EF29-4793-BBD9-98DC06C4D72A}"/>
              </a:ext>
            </a:extLst>
          </p:cNvPr>
          <p:cNvSpPr txBox="1"/>
          <p:nvPr/>
        </p:nvSpPr>
        <p:spPr>
          <a:xfrm>
            <a:off x="7687975" y="3577225"/>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パーツ名４５６７８９０１２３４</a:t>
            </a:r>
          </a:p>
        </p:txBody>
      </p:sp>
      <p:sp>
        <p:nvSpPr>
          <p:cNvPr id="133" name="四角形: 角を丸くする 792">
            <a:extLst>
              <a:ext uri="{FF2B5EF4-FFF2-40B4-BE49-F238E27FC236}">
                <a16:creationId xmlns:a16="http://schemas.microsoft.com/office/drawing/2014/main" id="{0CD11EF1-830B-4095-82FD-3D84CCA720C9}"/>
              </a:ext>
            </a:extLst>
          </p:cNvPr>
          <p:cNvSpPr/>
          <p:nvPr/>
        </p:nvSpPr>
        <p:spPr>
          <a:xfrm>
            <a:off x="7067532" y="3672948"/>
            <a:ext cx="600363" cy="66621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パーツ</a:t>
            </a:r>
            <a:endParaRPr kumimoji="1" lang="en-US" altLang="ja-JP" sz="1200"/>
          </a:p>
          <a:p>
            <a:pPr algn="ctr"/>
            <a:r>
              <a:rPr kumimoji="1" lang="ja-JP" altLang="en-US" sz="1200"/>
              <a:t>絵</a:t>
            </a:r>
            <a:endParaRPr kumimoji="1" lang="en-US" altLang="ja-JP" sz="1200"/>
          </a:p>
        </p:txBody>
      </p:sp>
      <p:sp>
        <p:nvSpPr>
          <p:cNvPr id="134" name="楕円 133">
            <a:extLst>
              <a:ext uri="{FF2B5EF4-FFF2-40B4-BE49-F238E27FC236}">
                <a16:creationId xmlns:a16="http://schemas.microsoft.com/office/drawing/2014/main" id="{24BA2756-9DEF-4E94-9AC2-F0991ECB6FB3}"/>
              </a:ext>
            </a:extLst>
          </p:cNvPr>
          <p:cNvSpPr/>
          <p:nvPr/>
        </p:nvSpPr>
        <p:spPr>
          <a:xfrm>
            <a:off x="5173855" y="3355396"/>
            <a:ext cx="263860" cy="2650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tx1"/>
                </a:solidFill>
              </a:rPr>
              <a:t>E</a:t>
            </a:r>
            <a:endParaRPr kumimoji="1" lang="ja-JP" altLang="en-US" sz="2000" b="1">
              <a:solidFill>
                <a:schemeClr val="tx1"/>
              </a:solidFill>
            </a:endParaRPr>
          </a:p>
        </p:txBody>
      </p:sp>
      <p:sp>
        <p:nvSpPr>
          <p:cNvPr id="135" name="楕円 134">
            <a:extLst>
              <a:ext uri="{FF2B5EF4-FFF2-40B4-BE49-F238E27FC236}">
                <a16:creationId xmlns:a16="http://schemas.microsoft.com/office/drawing/2014/main" id="{E5C094D2-9170-4B5A-9B3F-B2225248DB97}"/>
              </a:ext>
            </a:extLst>
          </p:cNvPr>
          <p:cNvSpPr/>
          <p:nvPr/>
        </p:nvSpPr>
        <p:spPr>
          <a:xfrm>
            <a:off x="5173855" y="2890251"/>
            <a:ext cx="263860" cy="2650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tx1"/>
                </a:solidFill>
              </a:rPr>
              <a:t>E</a:t>
            </a:r>
            <a:endParaRPr kumimoji="1" lang="ja-JP" altLang="en-US" sz="2000" b="1">
              <a:solidFill>
                <a:schemeClr val="tx1"/>
              </a:solidFill>
            </a:endParaRPr>
          </a:p>
        </p:txBody>
      </p:sp>
      <p:sp>
        <p:nvSpPr>
          <p:cNvPr id="136" name="楕円 135">
            <a:extLst>
              <a:ext uri="{FF2B5EF4-FFF2-40B4-BE49-F238E27FC236}">
                <a16:creationId xmlns:a16="http://schemas.microsoft.com/office/drawing/2014/main" id="{BBFD6F98-409B-4921-96B1-E8BA754E87F4}"/>
              </a:ext>
            </a:extLst>
          </p:cNvPr>
          <p:cNvSpPr/>
          <p:nvPr/>
        </p:nvSpPr>
        <p:spPr>
          <a:xfrm>
            <a:off x="4754753" y="3744318"/>
            <a:ext cx="263860" cy="2650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tx1"/>
                </a:solidFill>
              </a:rPr>
              <a:t>E</a:t>
            </a:r>
            <a:endParaRPr kumimoji="1" lang="ja-JP" altLang="en-US" sz="2000" b="1">
              <a:solidFill>
                <a:schemeClr val="tx1"/>
              </a:solidFill>
            </a:endParaRPr>
          </a:p>
        </p:txBody>
      </p:sp>
      <p:sp>
        <p:nvSpPr>
          <p:cNvPr id="138" name="テキスト ボックス 137">
            <a:extLst>
              <a:ext uri="{FF2B5EF4-FFF2-40B4-BE49-F238E27FC236}">
                <a16:creationId xmlns:a16="http://schemas.microsoft.com/office/drawing/2014/main" id="{78C5C71A-743E-42C3-93F2-3E3562B9F955}"/>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pic>
        <p:nvPicPr>
          <p:cNvPr id="2" name="図 1">
            <a:extLst>
              <a:ext uri="{FF2B5EF4-FFF2-40B4-BE49-F238E27FC236}">
                <a16:creationId xmlns:a16="http://schemas.microsoft.com/office/drawing/2014/main" id="{33A43B51-2C84-4EF8-8971-882D64BC2FCE}"/>
              </a:ext>
            </a:extLst>
          </p:cNvPr>
          <p:cNvPicPr>
            <a:picLocks noChangeAspect="1"/>
          </p:cNvPicPr>
          <p:nvPr/>
        </p:nvPicPr>
        <p:blipFill>
          <a:blip r:embed="rId5"/>
          <a:stretch>
            <a:fillRect/>
          </a:stretch>
        </p:blipFill>
        <p:spPr>
          <a:xfrm>
            <a:off x="6948957" y="1587088"/>
            <a:ext cx="2131814" cy="879796"/>
          </a:xfrm>
          <a:prstGeom prst="rect">
            <a:avLst/>
          </a:prstGeom>
        </p:spPr>
      </p:pic>
      <p:pic>
        <p:nvPicPr>
          <p:cNvPr id="3" name="図 2">
            <a:extLst>
              <a:ext uri="{FF2B5EF4-FFF2-40B4-BE49-F238E27FC236}">
                <a16:creationId xmlns:a16="http://schemas.microsoft.com/office/drawing/2014/main" id="{49827C0B-F04F-42C4-9589-BDE7B8A56421}"/>
              </a:ext>
            </a:extLst>
          </p:cNvPr>
          <p:cNvPicPr>
            <a:picLocks noChangeAspect="1"/>
          </p:cNvPicPr>
          <p:nvPr/>
        </p:nvPicPr>
        <p:blipFill>
          <a:blip r:embed="rId6"/>
          <a:stretch>
            <a:fillRect/>
          </a:stretch>
        </p:blipFill>
        <p:spPr>
          <a:xfrm>
            <a:off x="6959114" y="3591382"/>
            <a:ext cx="2142606" cy="865445"/>
          </a:xfrm>
          <a:prstGeom prst="rect">
            <a:avLst/>
          </a:prstGeom>
        </p:spPr>
      </p:pic>
    </p:spTree>
    <p:extLst>
      <p:ext uri="{BB962C8B-B14F-4D97-AF65-F5344CB8AC3E}">
        <p14:creationId xmlns:p14="http://schemas.microsoft.com/office/powerpoint/2010/main" val="125459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4</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6" name="角丸四角形 1">
            <a:extLst>
              <a:ext uri="{FF2B5EF4-FFF2-40B4-BE49-F238E27FC236}">
                <a16:creationId xmlns:a16="http://schemas.microsoft.com/office/drawing/2014/main" id="{0381509F-AB5A-4C14-ACAB-2909334E49ED}"/>
              </a:ext>
            </a:extLst>
          </p:cNvPr>
          <p:cNvSpPr/>
          <p:nvPr/>
        </p:nvSpPr>
        <p:spPr>
          <a:xfrm>
            <a:off x="5264919" y="255721"/>
            <a:ext cx="3308309" cy="330857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確認</a:t>
            </a:r>
            <a:endParaRPr kumimoji="1" lang="en-US" altLang="ja-JP"/>
          </a:p>
          <a:p>
            <a:pPr algn="ctr"/>
            <a:r>
              <a:rPr kumimoji="1" lang="ja-JP" altLang="en-US" sz="1100"/>
              <a:t>高レアリティの武器、強化されている武器、限定武器、高レアリティのパーツ、限定パーツ、高レアリティの結晶、限定結晶が含まれています。</a:t>
            </a:r>
            <a:r>
              <a:rPr kumimoji="1" lang="ja-JP" altLang="en-US" sz="1100">
                <a:ea typeface="メイリオ"/>
              </a:rPr>
              <a:t>このまま続けますか？</a:t>
            </a:r>
            <a:endParaRPr lang="en-US" altLang="ja-JP" sz="1100">
              <a:ea typeface="メイリオ" panose="020B0604030504040204" pitchFamily="34" charset="-128"/>
            </a:endParaRPr>
          </a:p>
          <a:p>
            <a:pPr algn="ctr"/>
            <a:endParaRPr kumimoji="1" lang="en-US" altLang="ja-JP"/>
          </a:p>
          <a:p>
            <a:pPr algn="ctr"/>
            <a:endParaRPr kumimoji="1" lang="en-US" altLang="ja-JP"/>
          </a:p>
          <a:p>
            <a:pPr algn="ctr"/>
            <a:endParaRPr kumimoji="1" lang="en-US" altLang="ja-JP"/>
          </a:p>
          <a:p>
            <a:pPr algn="ctr"/>
            <a:endParaRPr kumimoji="1" lang="en-US" altLang="ja-JP"/>
          </a:p>
          <a:p>
            <a:pPr algn="ctr"/>
            <a:endParaRPr kumimoji="1" lang="en-US" altLang="ja-JP"/>
          </a:p>
          <a:p>
            <a:pPr algn="ctr"/>
            <a:endParaRPr kumimoji="1" lang="en-US" altLang="ja-JP"/>
          </a:p>
          <a:p>
            <a:pPr algn="ctr"/>
            <a:endParaRPr kumimoji="1" lang="ja-JP" altLang="en-US"/>
          </a:p>
        </p:txBody>
      </p:sp>
      <p:sp>
        <p:nvSpPr>
          <p:cNvPr id="7" name="四角形: 角を丸くする 317">
            <a:extLst>
              <a:ext uri="{FF2B5EF4-FFF2-40B4-BE49-F238E27FC236}">
                <a16:creationId xmlns:a16="http://schemas.microsoft.com/office/drawing/2014/main" id="{886B857B-7C70-4D41-B89C-6B5BE2A1086A}"/>
              </a:ext>
            </a:extLst>
          </p:cNvPr>
          <p:cNvSpPr/>
          <p:nvPr/>
        </p:nvSpPr>
        <p:spPr>
          <a:xfrm>
            <a:off x="5715756"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8" name="四角形: 角を丸くする 317">
            <a:extLst>
              <a:ext uri="{FF2B5EF4-FFF2-40B4-BE49-F238E27FC236}">
                <a16:creationId xmlns:a16="http://schemas.microsoft.com/office/drawing/2014/main" id="{E08507F4-A4A0-40A1-A5F8-8A7CDCA9D9E0}"/>
              </a:ext>
            </a:extLst>
          </p:cNvPr>
          <p:cNvSpPr/>
          <p:nvPr/>
        </p:nvSpPr>
        <p:spPr>
          <a:xfrm>
            <a:off x="6201590" y="1420469"/>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 name="四角形: 角を丸くする 317">
            <a:extLst>
              <a:ext uri="{FF2B5EF4-FFF2-40B4-BE49-F238E27FC236}">
                <a16:creationId xmlns:a16="http://schemas.microsoft.com/office/drawing/2014/main" id="{32DCE955-3B4C-4D0B-BE6B-E2CD4B8E3E9E}"/>
              </a:ext>
            </a:extLst>
          </p:cNvPr>
          <p:cNvSpPr/>
          <p:nvPr/>
        </p:nvSpPr>
        <p:spPr>
          <a:xfrm>
            <a:off x="6687424"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0" name="四角形: 角を丸くする 317">
            <a:extLst>
              <a:ext uri="{FF2B5EF4-FFF2-40B4-BE49-F238E27FC236}">
                <a16:creationId xmlns:a16="http://schemas.microsoft.com/office/drawing/2014/main" id="{5C9D140C-B6AB-4699-AE00-0511E67E2B46}"/>
              </a:ext>
            </a:extLst>
          </p:cNvPr>
          <p:cNvSpPr/>
          <p:nvPr/>
        </p:nvSpPr>
        <p:spPr>
          <a:xfrm>
            <a:off x="7173258" y="1422103"/>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3" name="四角形: 角を丸くする 317">
            <a:extLst>
              <a:ext uri="{FF2B5EF4-FFF2-40B4-BE49-F238E27FC236}">
                <a16:creationId xmlns:a16="http://schemas.microsoft.com/office/drawing/2014/main" id="{D066FA1B-BB67-4E90-A719-FE61862DB373}"/>
              </a:ext>
            </a:extLst>
          </p:cNvPr>
          <p:cNvSpPr/>
          <p:nvPr/>
        </p:nvSpPr>
        <p:spPr>
          <a:xfrm>
            <a:off x="7659092" y="142123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4" name="四角形: 角を丸くする 317">
            <a:extLst>
              <a:ext uri="{FF2B5EF4-FFF2-40B4-BE49-F238E27FC236}">
                <a16:creationId xmlns:a16="http://schemas.microsoft.com/office/drawing/2014/main" id="{54223F91-CBB5-41AA-A3DA-13D9716C7DBA}"/>
              </a:ext>
            </a:extLst>
          </p:cNvPr>
          <p:cNvSpPr/>
          <p:nvPr/>
        </p:nvSpPr>
        <p:spPr>
          <a:xfrm>
            <a:off x="5709286"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5" name="四角形: 角を丸くする 317">
            <a:extLst>
              <a:ext uri="{FF2B5EF4-FFF2-40B4-BE49-F238E27FC236}">
                <a16:creationId xmlns:a16="http://schemas.microsoft.com/office/drawing/2014/main" id="{E86F7424-A09E-43AA-9A05-974F43CCD6DC}"/>
              </a:ext>
            </a:extLst>
          </p:cNvPr>
          <p:cNvSpPr/>
          <p:nvPr/>
        </p:nvSpPr>
        <p:spPr>
          <a:xfrm>
            <a:off x="6195120" y="2139056"/>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6" name="四角形: 角を丸くする 317">
            <a:extLst>
              <a:ext uri="{FF2B5EF4-FFF2-40B4-BE49-F238E27FC236}">
                <a16:creationId xmlns:a16="http://schemas.microsoft.com/office/drawing/2014/main" id="{6B5DC3A1-F561-4643-9623-26E0F78156A5}"/>
              </a:ext>
            </a:extLst>
          </p:cNvPr>
          <p:cNvSpPr/>
          <p:nvPr/>
        </p:nvSpPr>
        <p:spPr>
          <a:xfrm>
            <a:off x="6680954"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7" name="四角形: 角を丸くする 317">
            <a:extLst>
              <a:ext uri="{FF2B5EF4-FFF2-40B4-BE49-F238E27FC236}">
                <a16:creationId xmlns:a16="http://schemas.microsoft.com/office/drawing/2014/main" id="{D620BD91-26D3-4F04-B922-D303BB594E2E}"/>
              </a:ext>
            </a:extLst>
          </p:cNvPr>
          <p:cNvSpPr/>
          <p:nvPr/>
        </p:nvSpPr>
        <p:spPr>
          <a:xfrm>
            <a:off x="7166788" y="214069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8" name="四角形: 角を丸くする 317">
            <a:extLst>
              <a:ext uri="{FF2B5EF4-FFF2-40B4-BE49-F238E27FC236}">
                <a16:creationId xmlns:a16="http://schemas.microsoft.com/office/drawing/2014/main" id="{E02DC4BF-CDDE-44C2-9400-6F4F78006215}"/>
              </a:ext>
            </a:extLst>
          </p:cNvPr>
          <p:cNvSpPr/>
          <p:nvPr/>
        </p:nvSpPr>
        <p:spPr>
          <a:xfrm>
            <a:off x="7652622" y="213981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9" name="四角形: 角を丸くする 327">
            <a:extLst>
              <a:ext uri="{FF2B5EF4-FFF2-40B4-BE49-F238E27FC236}">
                <a16:creationId xmlns:a16="http://schemas.microsoft.com/office/drawing/2014/main" id="{2896F96D-BB8B-4867-8B7D-9964D87A3755}"/>
              </a:ext>
            </a:extLst>
          </p:cNvPr>
          <p:cNvSpPr/>
          <p:nvPr/>
        </p:nvSpPr>
        <p:spPr>
          <a:xfrm>
            <a:off x="8159952" y="1349247"/>
            <a:ext cx="112498" cy="155939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0" name="四角形: 角を丸くする 328">
            <a:extLst>
              <a:ext uri="{FF2B5EF4-FFF2-40B4-BE49-F238E27FC236}">
                <a16:creationId xmlns:a16="http://schemas.microsoft.com/office/drawing/2014/main" id="{18F87886-5960-4811-9F32-DD8A4135A16B}"/>
              </a:ext>
            </a:extLst>
          </p:cNvPr>
          <p:cNvSpPr/>
          <p:nvPr/>
        </p:nvSpPr>
        <p:spPr>
          <a:xfrm>
            <a:off x="8160688" y="1349248"/>
            <a:ext cx="111612" cy="625922"/>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四角形: 角を丸くする 315">
            <a:extLst>
              <a:ext uri="{FF2B5EF4-FFF2-40B4-BE49-F238E27FC236}">
                <a16:creationId xmlns:a16="http://schemas.microsoft.com/office/drawing/2014/main" id="{7B8A530F-406A-4EAA-8145-DF26EB2B26DE}"/>
              </a:ext>
            </a:extLst>
          </p:cNvPr>
          <p:cNvSpPr/>
          <p:nvPr/>
        </p:nvSpPr>
        <p:spPr>
          <a:xfrm>
            <a:off x="7125239" y="3194050"/>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売却する</a:t>
            </a:r>
            <a:endParaRPr kumimoji="1" lang="en-US" altLang="ja-JP" sz="1200"/>
          </a:p>
        </p:txBody>
      </p:sp>
      <p:sp>
        <p:nvSpPr>
          <p:cNvPr id="22" name="四角形: 角を丸くする 315">
            <a:extLst>
              <a:ext uri="{FF2B5EF4-FFF2-40B4-BE49-F238E27FC236}">
                <a16:creationId xmlns:a16="http://schemas.microsoft.com/office/drawing/2014/main" id="{4B8B63DE-D3E4-44F6-AA62-CA465A817CB1}"/>
              </a:ext>
            </a:extLst>
          </p:cNvPr>
          <p:cNvSpPr/>
          <p:nvPr/>
        </p:nvSpPr>
        <p:spPr>
          <a:xfrm>
            <a:off x="5860264" y="3176305"/>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戻る</a:t>
            </a:r>
            <a:endParaRPr kumimoji="1" lang="en-US" altLang="ja-JP" sz="1200"/>
          </a:p>
        </p:txBody>
      </p:sp>
      <p:sp>
        <p:nvSpPr>
          <p:cNvPr id="23" name="テキスト ボックス 22">
            <a:extLst>
              <a:ext uri="{FF2B5EF4-FFF2-40B4-BE49-F238E27FC236}">
                <a16:creationId xmlns:a16="http://schemas.microsoft.com/office/drawing/2014/main" id="{92A7BDBA-C3F2-45D3-A0BE-8C6B803E3D9E}"/>
              </a:ext>
            </a:extLst>
          </p:cNvPr>
          <p:cNvSpPr txBox="1"/>
          <p:nvPr/>
        </p:nvSpPr>
        <p:spPr>
          <a:xfrm>
            <a:off x="415419" y="538799"/>
            <a:ext cx="2507418" cy="307777"/>
          </a:xfrm>
          <a:prstGeom prst="rect">
            <a:avLst/>
          </a:prstGeom>
          <a:noFill/>
        </p:spPr>
        <p:txBody>
          <a:bodyPr wrap="none" rtlCol="0">
            <a:spAutoFit/>
          </a:bodyPr>
          <a:lstStyle/>
          <a:p>
            <a:r>
              <a:rPr kumimoji="1" lang="en-US" altLang="ja-JP" sz="1400" b="1" dirty="0"/>
              <a:t>1. ls110.</a:t>
            </a:r>
            <a:r>
              <a:rPr kumimoji="1" lang="ja-JP" altLang="en-US" sz="1400" b="1" dirty="0"/>
              <a:t>売却確認ウィンドウ</a:t>
            </a:r>
          </a:p>
        </p:txBody>
      </p:sp>
      <p:sp>
        <p:nvSpPr>
          <p:cNvPr id="24" name="テキスト ボックス 23">
            <a:extLst>
              <a:ext uri="{FF2B5EF4-FFF2-40B4-BE49-F238E27FC236}">
                <a16:creationId xmlns:a16="http://schemas.microsoft.com/office/drawing/2014/main" id="{6C1E150A-50E2-429B-935C-DDEDAD764CD1}"/>
              </a:ext>
            </a:extLst>
          </p:cNvPr>
          <p:cNvSpPr txBox="1"/>
          <p:nvPr/>
        </p:nvSpPr>
        <p:spPr>
          <a:xfrm>
            <a:off x="591845" y="846576"/>
            <a:ext cx="4673074" cy="3016210"/>
          </a:xfrm>
          <a:prstGeom prst="rect">
            <a:avLst/>
          </a:prstGeom>
          <a:noFill/>
        </p:spPr>
        <p:txBody>
          <a:bodyPr wrap="none" rtlCol="0" anchor="t">
            <a:spAutoFit/>
          </a:bodyPr>
          <a:lstStyle/>
          <a:p>
            <a:r>
              <a:rPr kumimoji="1" lang="ja-JP" altLang="en-US" sz="1000"/>
              <a:t>以下の素材が含まれている場合は確認ウィンドウを表示する。</a:t>
            </a:r>
            <a:endParaRPr kumimoji="1" lang="en-US" altLang="ja-JP" sz="1000"/>
          </a:p>
          <a:p>
            <a:r>
              <a:rPr kumimoji="1" lang="ja-JP" altLang="en-US" sz="1000"/>
              <a:t>含まれているものを検出して基本文に文言を追加して表示する。</a:t>
            </a:r>
            <a:endParaRPr kumimoji="1" lang="en-US" altLang="ja-JP" sz="1000"/>
          </a:p>
          <a:p>
            <a:endParaRPr kumimoji="1" lang="en-US" altLang="ja-JP" sz="1000"/>
          </a:p>
          <a:p>
            <a:r>
              <a:rPr kumimoji="1" lang="ja-JP" altLang="en-US" sz="1000"/>
              <a:t>基本文</a:t>
            </a:r>
            <a:endParaRPr kumimoji="1" lang="en-US" altLang="ja-JP" sz="1000"/>
          </a:p>
          <a:p>
            <a:r>
              <a:rPr kumimoji="1" lang="ja-JP" altLang="en-US" sz="1000" b="1"/>
              <a:t>「が含まれています。このまま続けますか？」</a:t>
            </a:r>
            <a:endParaRPr kumimoji="1" lang="en-US" altLang="ja-JP" sz="1000" b="1"/>
          </a:p>
          <a:p>
            <a:endParaRPr kumimoji="1" lang="en-US" altLang="ja-JP" sz="1000"/>
          </a:p>
          <a:p>
            <a:r>
              <a:rPr kumimoji="1" lang="ja-JP" altLang="en-US" sz="1000"/>
              <a:t>条件</a:t>
            </a:r>
            <a:endParaRPr kumimoji="1" lang="en-US" altLang="ja-JP" sz="1000"/>
          </a:p>
          <a:p>
            <a:r>
              <a:rPr kumimoji="1" lang="ja-JP" altLang="en-US" sz="1000">
                <a:ea typeface="メイリオ"/>
              </a:rPr>
              <a:t>○ ☆２以上の武器</a:t>
            </a:r>
            <a:endParaRPr kumimoji="1" lang="en-US" altLang="ja-JP" sz="1000">
              <a:ea typeface="メイリオ"/>
            </a:endParaRPr>
          </a:p>
          <a:p>
            <a:r>
              <a:rPr kumimoji="1" lang="ja-JP" altLang="en-US" sz="1000">
                <a:ea typeface="メイリオ"/>
              </a:rPr>
              <a:t>○ レベルが１でも上昇している武器</a:t>
            </a:r>
            <a:endParaRPr kumimoji="1" lang="en-US" altLang="ja-JP" sz="1000">
              <a:ea typeface="メイリオ"/>
            </a:endParaRPr>
          </a:p>
          <a:p>
            <a:r>
              <a:rPr kumimoji="1" lang="ja-JP" altLang="en-US" sz="1000">
                <a:ea typeface="メイリオ"/>
              </a:rPr>
              <a:t>○ イベント限定の強化用ではない武器</a:t>
            </a:r>
            <a:endParaRPr lang="en-US" altLang="ja-JP" sz="1000">
              <a:ea typeface="メイリオ"/>
            </a:endParaRPr>
          </a:p>
          <a:p>
            <a:endParaRPr kumimoji="1" lang="en-US" altLang="ja-JP" sz="1000"/>
          </a:p>
          <a:p>
            <a:r>
              <a:rPr kumimoji="1" lang="ja-JP" altLang="en-US" sz="1000"/>
              <a:t>上記条件から当てはまるものがある場合は下記文言を基本文の前に追加する。</a:t>
            </a:r>
            <a:endParaRPr kumimoji="1" lang="en-US" altLang="ja-JP" sz="1000"/>
          </a:p>
          <a:p>
            <a:r>
              <a:rPr kumimoji="1" lang="ja-JP" altLang="en-US" sz="1000"/>
              <a:t>・「高レアリティのパーツ</a:t>
            </a:r>
            <a:r>
              <a:rPr kumimoji="1" lang="en-US" altLang="ja-JP" sz="1000"/>
              <a:t>(</a:t>
            </a:r>
            <a:r>
              <a:rPr kumimoji="1" lang="ja-JP" altLang="en-US" sz="1000"/>
              <a:t>結晶</a:t>
            </a:r>
            <a:r>
              <a:rPr kumimoji="1" lang="en-US" altLang="ja-JP" sz="1000"/>
              <a:t>)</a:t>
            </a:r>
            <a:r>
              <a:rPr kumimoji="1" lang="ja-JP" altLang="en-US" sz="1000"/>
              <a:t>」</a:t>
            </a:r>
            <a:endParaRPr kumimoji="1" lang="en-US" altLang="ja-JP" sz="1000"/>
          </a:p>
          <a:p>
            <a:r>
              <a:rPr kumimoji="1" lang="ja-JP" altLang="en-US" sz="1000">
                <a:ea typeface="メイリオ"/>
              </a:rPr>
              <a:t>・「強化されている武器</a:t>
            </a:r>
            <a:r>
              <a:rPr kumimoji="1" lang="en-US" altLang="ja-JP" sz="1000"/>
              <a:t> </a:t>
            </a:r>
            <a:r>
              <a:rPr kumimoji="1" lang="ja-JP" altLang="en-US" sz="1000">
                <a:ea typeface="メイリオ"/>
              </a:rPr>
              <a:t>」</a:t>
            </a:r>
            <a:endParaRPr kumimoji="1" lang="en-US" altLang="ja-JP" sz="1000">
              <a:ea typeface="メイリオ"/>
            </a:endParaRPr>
          </a:p>
          <a:p>
            <a:r>
              <a:rPr kumimoji="1" lang="ja-JP" altLang="en-US" sz="1000">
                <a:ea typeface="メイリオ"/>
              </a:rPr>
              <a:t>・「限定武器</a:t>
            </a:r>
            <a:r>
              <a:rPr kumimoji="1" lang="en-US" altLang="ja-JP" sz="1000"/>
              <a:t>(</a:t>
            </a:r>
            <a:r>
              <a:rPr kumimoji="1" lang="ja-JP" altLang="en-US" sz="1000"/>
              <a:t>パーツ・結晶</a:t>
            </a:r>
            <a:r>
              <a:rPr kumimoji="1" lang="en-US" altLang="ja-JP" sz="1000"/>
              <a:t>) </a:t>
            </a:r>
            <a:r>
              <a:rPr kumimoji="1" lang="ja-JP" altLang="en-US" sz="1000">
                <a:ea typeface="メイリオ"/>
              </a:rPr>
              <a:t>」</a:t>
            </a:r>
            <a:endParaRPr kumimoji="1" lang="en-US" altLang="ja-JP" sz="1000"/>
          </a:p>
          <a:p>
            <a:endParaRPr kumimoji="1" lang="en-US" altLang="ja-JP" sz="1000"/>
          </a:p>
          <a:p>
            <a:endParaRPr kumimoji="1" lang="en-US" altLang="ja-JP" sz="1000"/>
          </a:p>
          <a:p>
            <a:r>
              <a:rPr kumimoji="1" lang="ja-JP" altLang="en-US" sz="1000"/>
              <a:t>上記指定のものが含まれていない場合は、</a:t>
            </a:r>
            <a:endParaRPr kumimoji="1" lang="en-US" altLang="ja-JP" sz="1000"/>
          </a:p>
          <a:p>
            <a:r>
              <a:rPr kumimoji="1" lang="ja-JP" altLang="en-US" sz="1000" b="1"/>
              <a:t>「選択した装備の売却をつづけますか？」</a:t>
            </a:r>
            <a:endParaRPr kumimoji="1" lang="en-US" altLang="ja-JP" sz="1000" b="1"/>
          </a:p>
        </p:txBody>
      </p:sp>
      <p:sp>
        <p:nvSpPr>
          <p:cNvPr id="25" name="テキスト ボックス 24">
            <a:extLst>
              <a:ext uri="{FF2B5EF4-FFF2-40B4-BE49-F238E27FC236}">
                <a16:creationId xmlns:a16="http://schemas.microsoft.com/office/drawing/2014/main" id="{29146614-6B3D-40A5-AB61-4B80EF5BF093}"/>
              </a:ext>
            </a:extLst>
          </p:cNvPr>
          <p:cNvSpPr txBox="1"/>
          <p:nvPr/>
        </p:nvSpPr>
        <p:spPr>
          <a:xfrm>
            <a:off x="415419" y="4904321"/>
            <a:ext cx="1103187" cy="307777"/>
          </a:xfrm>
          <a:prstGeom prst="rect">
            <a:avLst/>
          </a:prstGeom>
          <a:noFill/>
        </p:spPr>
        <p:txBody>
          <a:bodyPr wrap="none" rtlCol="0">
            <a:spAutoFit/>
          </a:bodyPr>
          <a:lstStyle/>
          <a:p>
            <a:r>
              <a:rPr kumimoji="1" lang="en-US" altLang="ja-JP" sz="1400" b="1"/>
              <a:t>2. </a:t>
            </a:r>
            <a:r>
              <a:rPr kumimoji="1" lang="ja-JP" altLang="en-US" sz="1400" b="1"/>
              <a:t>売却金額</a:t>
            </a:r>
            <a:endParaRPr kumimoji="1" lang="en-US" altLang="ja-JP" sz="1400" b="1"/>
          </a:p>
        </p:txBody>
      </p:sp>
      <p:sp>
        <p:nvSpPr>
          <p:cNvPr id="26" name="角丸四角形 1">
            <a:extLst>
              <a:ext uri="{FF2B5EF4-FFF2-40B4-BE49-F238E27FC236}">
                <a16:creationId xmlns:a16="http://schemas.microsoft.com/office/drawing/2014/main" id="{4C7600B0-8A8D-48BD-A746-22C6C8868BC2}"/>
              </a:ext>
            </a:extLst>
          </p:cNvPr>
          <p:cNvSpPr/>
          <p:nvPr/>
        </p:nvSpPr>
        <p:spPr>
          <a:xfrm>
            <a:off x="5264919" y="3617301"/>
            <a:ext cx="3308309" cy="298497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確認</a:t>
            </a:r>
            <a:endParaRPr kumimoji="1" lang="en-US" altLang="ja-JP"/>
          </a:p>
          <a:p>
            <a:pPr algn="ctr"/>
            <a:endParaRPr kumimoji="1" lang="en-US" altLang="ja-JP"/>
          </a:p>
          <a:p>
            <a:pPr algn="ctr"/>
            <a:endParaRPr kumimoji="1" lang="en-US" altLang="ja-JP"/>
          </a:p>
          <a:p>
            <a:pPr algn="ctr"/>
            <a:r>
              <a:rPr kumimoji="1" lang="en-US" altLang="ja-JP"/>
              <a:t>999,999,999</a:t>
            </a:r>
            <a:r>
              <a:rPr kumimoji="1" lang="ja-JP" altLang="en-US"/>
              <a:t> ゴールド</a:t>
            </a:r>
            <a:endParaRPr kumimoji="1" lang="en-US" altLang="ja-JP"/>
          </a:p>
          <a:p>
            <a:pPr algn="ctr"/>
            <a:endParaRPr kumimoji="1" lang="en-US" altLang="ja-JP"/>
          </a:p>
          <a:p>
            <a:pPr algn="ctr"/>
            <a:r>
              <a:rPr kumimoji="1" lang="ja-JP" altLang="en-US"/>
              <a:t>を獲得しました。</a:t>
            </a:r>
            <a:endParaRPr kumimoji="1" lang="en-US" altLang="ja-JP"/>
          </a:p>
          <a:p>
            <a:pPr algn="ctr"/>
            <a:endParaRPr kumimoji="1" lang="en-US" altLang="ja-JP"/>
          </a:p>
          <a:p>
            <a:pPr algn="ctr"/>
            <a:endParaRPr kumimoji="1" lang="en-US" altLang="ja-JP"/>
          </a:p>
          <a:p>
            <a:pPr algn="ctr"/>
            <a:endParaRPr kumimoji="1" lang="en-US" altLang="ja-JP"/>
          </a:p>
        </p:txBody>
      </p:sp>
      <p:sp>
        <p:nvSpPr>
          <p:cNvPr id="27" name="正方形/長方形 26">
            <a:extLst>
              <a:ext uri="{FF2B5EF4-FFF2-40B4-BE49-F238E27FC236}">
                <a16:creationId xmlns:a16="http://schemas.microsoft.com/office/drawing/2014/main" id="{EC280D11-D79B-4662-BF33-9E4C2F8397B5}"/>
              </a:ext>
            </a:extLst>
          </p:cNvPr>
          <p:cNvSpPr/>
          <p:nvPr/>
        </p:nvSpPr>
        <p:spPr>
          <a:xfrm>
            <a:off x="6261101" y="2942638"/>
            <a:ext cx="1315946" cy="20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700">
                <a:solidFill>
                  <a:schemeClr val="tx1"/>
                </a:solidFill>
              </a:rPr>
              <a:t>　</a:t>
            </a:r>
            <a:r>
              <a:rPr kumimoji="1" lang="en-US" altLang="ja-JP" sz="700">
                <a:solidFill>
                  <a:schemeClr val="bg1"/>
                </a:solidFill>
              </a:rPr>
              <a:t>999,999,999</a:t>
            </a:r>
            <a:endParaRPr kumimoji="1" lang="ja-JP" altLang="en-US" sz="700">
              <a:solidFill>
                <a:schemeClr val="bg1"/>
              </a:solidFill>
            </a:endParaRPr>
          </a:p>
        </p:txBody>
      </p:sp>
      <p:pic>
        <p:nvPicPr>
          <p:cNvPr id="28" name="グラフィックス 27" descr="硬貨">
            <a:extLst>
              <a:ext uri="{FF2B5EF4-FFF2-40B4-BE49-F238E27FC236}">
                <a16:creationId xmlns:a16="http://schemas.microsoft.com/office/drawing/2014/main" id="{89687860-C04B-49A1-BF0E-3A65AEC0F2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0489" y="2972079"/>
            <a:ext cx="148281" cy="148281"/>
          </a:xfrm>
          <a:prstGeom prst="rect">
            <a:avLst/>
          </a:prstGeom>
        </p:spPr>
      </p:pic>
      <p:sp>
        <p:nvSpPr>
          <p:cNvPr id="29" name="四角形: 角を丸くする 315">
            <a:extLst>
              <a:ext uri="{FF2B5EF4-FFF2-40B4-BE49-F238E27FC236}">
                <a16:creationId xmlns:a16="http://schemas.microsoft.com/office/drawing/2014/main" id="{B84BD667-FFD2-4E54-B0BC-76E0BD5D5DCA}"/>
              </a:ext>
            </a:extLst>
          </p:cNvPr>
          <p:cNvSpPr/>
          <p:nvPr/>
        </p:nvSpPr>
        <p:spPr>
          <a:xfrm>
            <a:off x="6474594" y="6079421"/>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a:t>OK</a:t>
            </a:r>
          </a:p>
        </p:txBody>
      </p:sp>
      <p:sp>
        <p:nvSpPr>
          <p:cNvPr id="30" name="テキスト ボックス 29">
            <a:extLst>
              <a:ext uri="{FF2B5EF4-FFF2-40B4-BE49-F238E27FC236}">
                <a16:creationId xmlns:a16="http://schemas.microsoft.com/office/drawing/2014/main" id="{76D86B54-38E1-4FFA-B9C9-44CF1B05C69E}"/>
              </a:ext>
            </a:extLst>
          </p:cNvPr>
          <p:cNvSpPr txBox="1"/>
          <p:nvPr/>
        </p:nvSpPr>
        <p:spPr>
          <a:xfrm>
            <a:off x="591845" y="5184220"/>
            <a:ext cx="2108269" cy="1015663"/>
          </a:xfrm>
          <a:prstGeom prst="rect">
            <a:avLst/>
          </a:prstGeom>
          <a:noFill/>
        </p:spPr>
        <p:txBody>
          <a:bodyPr wrap="none" rtlCol="0" anchor="t">
            <a:spAutoFit/>
          </a:bodyPr>
          <a:lstStyle/>
          <a:p>
            <a:r>
              <a:rPr kumimoji="1" lang="ja-JP" altLang="en-US" sz="1000"/>
              <a:t>レア度が上がるごとに上昇。</a:t>
            </a:r>
            <a:endParaRPr kumimoji="1" lang="en-US" altLang="ja-JP" sz="1000"/>
          </a:p>
          <a:p>
            <a:r>
              <a:rPr kumimoji="1" lang="ja-JP" altLang="en-US" sz="1000"/>
              <a:t>強化・進化度による上昇は無し。</a:t>
            </a:r>
            <a:endParaRPr kumimoji="1" lang="en-US" altLang="ja-JP" sz="1000"/>
          </a:p>
          <a:p>
            <a:endParaRPr kumimoji="1" lang="en-US" altLang="ja-JP" sz="1000"/>
          </a:p>
          <a:p>
            <a:r>
              <a:rPr kumimoji="1" lang="ja-JP" altLang="en-US" sz="1000"/>
              <a:t>武器　：</a:t>
            </a:r>
            <a:r>
              <a:rPr kumimoji="1" lang="en-US" altLang="ja-JP" sz="1000"/>
              <a:t>300</a:t>
            </a:r>
          </a:p>
          <a:p>
            <a:r>
              <a:rPr kumimoji="1" lang="ja-JP" altLang="en-US" sz="1000"/>
              <a:t>パーツ：</a:t>
            </a:r>
            <a:r>
              <a:rPr kumimoji="1" lang="en-US" altLang="ja-JP" sz="1000"/>
              <a:t>100, 200, 300</a:t>
            </a:r>
          </a:p>
          <a:p>
            <a:r>
              <a:rPr kumimoji="1" lang="ja-JP" altLang="en-US" sz="1000"/>
              <a:t>結晶　：</a:t>
            </a:r>
            <a:r>
              <a:rPr kumimoji="1" lang="en-US" altLang="ja-JP" sz="1000"/>
              <a:t>300, 400, 500</a:t>
            </a:r>
          </a:p>
        </p:txBody>
      </p:sp>
      <p:sp>
        <p:nvSpPr>
          <p:cNvPr id="32" name="テキスト ボックス 31">
            <a:extLst>
              <a:ext uri="{FF2B5EF4-FFF2-40B4-BE49-F238E27FC236}">
                <a16:creationId xmlns:a16="http://schemas.microsoft.com/office/drawing/2014/main" id="{C26A23DA-EDEC-40F3-965F-4C44450129D0}"/>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sp>
        <p:nvSpPr>
          <p:cNvPr id="33" name="テキスト ボックス 32">
            <a:extLst>
              <a:ext uri="{FF2B5EF4-FFF2-40B4-BE49-F238E27FC236}">
                <a16:creationId xmlns:a16="http://schemas.microsoft.com/office/drawing/2014/main" id="{71F86204-3ECA-4F93-8D83-F2ECC103FAE1}"/>
              </a:ext>
            </a:extLst>
          </p:cNvPr>
          <p:cNvSpPr txBox="1"/>
          <p:nvPr/>
        </p:nvSpPr>
        <p:spPr>
          <a:xfrm>
            <a:off x="414383" y="3872850"/>
            <a:ext cx="2507418" cy="307777"/>
          </a:xfrm>
          <a:prstGeom prst="rect">
            <a:avLst/>
          </a:prstGeom>
          <a:noFill/>
        </p:spPr>
        <p:txBody>
          <a:bodyPr wrap="none" rtlCol="0">
            <a:spAutoFit/>
          </a:bodyPr>
          <a:lstStyle/>
          <a:p>
            <a:r>
              <a:rPr kumimoji="1" lang="en-US" altLang="ja-JP" sz="1400" b="1"/>
              <a:t>1. ls110a.</a:t>
            </a:r>
            <a:r>
              <a:rPr kumimoji="1" lang="ja-JP" altLang="en-US" sz="1400" b="1"/>
              <a:t>売却完了ウィンドウ</a:t>
            </a:r>
          </a:p>
        </p:txBody>
      </p:sp>
    </p:spTree>
    <p:extLst>
      <p:ext uri="{BB962C8B-B14F-4D97-AF65-F5344CB8AC3E}">
        <p14:creationId xmlns:p14="http://schemas.microsoft.com/office/powerpoint/2010/main" val="321935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8534481" cy="307777"/>
          </a:xfrm>
          <a:prstGeom prst="rect">
            <a:avLst/>
          </a:prstGeom>
          <a:noFill/>
        </p:spPr>
        <p:txBody>
          <a:bodyPr wrap="square" rtlCol="0">
            <a:spAutoFit/>
          </a:bodyPr>
          <a:lstStyle/>
          <a:p>
            <a:r>
              <a:rPr kumimoji="1" lang="ja-JP" altLang="en-US" sz="1400" b="1" dirty="0">
                <a:latin typeface="+mn-ea"/>
              </a:rPr>
              <a:t>■強化画面仕様　ソート・フィルタ①　</a:t>
            </a:r>
            <a:endParaRPr kumimoji="1" lang="en-US" altLang="ja-JP" sz="1400" dirty="0">
              <a:latin typeface="+mn-ea"/>
            </a:endParaRP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518364" cy="523220"/>
          </a:xfrm>
          <a:prstGeom prst="rect">
            <a:avLst/>
          </a:prstGeom>
          <a:noFill/>
        </p:spPr>
        <p:txBody>
          <a:bodyPr wrap="none" rtlCol="0">
            <a:spAutoFit/>
          </a:bodyPr>
          <a:lstStyle/>
          <a:p>
            <a:pPr marL="342900" indent="-342900">
              <a:buAutoNum type="arabicPeriod"/>
            </a:pPr>
            <a:r>
              <a:rPr kumimoji="1" lang="en-US" altLang="ja-JP" sz="1400" b="1" dirty="0"/>
              <a:t>tr140.</a:t>
            </a:r>
            <a:r>
              <a:rPr kumimoji="1" lang="ja-JP" altLang="en-US" sz="1400" b="1" dirty="0"/>
              <a:t>ソート</a:t>
            </a:r>
            <a:endParaRPr kumimoji="1" lang="en-US" altLang="ja-JP" sz="1400" b="1" dirty="0"/>
          </a:p>
          <a:p>
            <a:r>
              <a:rPr kumimoji="1" lang="ja-JP" altLang="en-US" sz="1400" b="1" dirty="0"/>
              <a:t>　</a:t>
            </a:r>
            <a:r>
              <a:rPr kumimoji="1" lang="en-US" altLang="ja-JP" sz="1400" b="1" dirty="0"/>
              <a:t>-- </a:t>
            </a:r>
            <a:r>
              <a:rPr kumimoji="1" lang="ja-JP" altLang="en-US" sz="1400" b="1" dirty="0"/>
              <a:t>策定中 </a:t>
            </a:r>
            <a:r>
              <a:rPr kumimoji="1" lang="en-US" altLang="ja-JP" sz="1400" b="1" dirty="0"/>
              <a:t>--</a:t>
            </a:r>
            <a:endParaRPr kumimoji="1" lang="ja-JP" altLang="en-US" sz="1400" b="1" dirty="0"/>
          </a:p>
        </p:txBody>
      </p:sp>
      <p:pic>
        <p:nvPicPr>
          <p:cNvPr id="2" name="図 1">
            <a:extLst>
              <a:ext uri="{FF2B5EF4-FFF2-40B4-BE49-F238E27FC236}">
                <a16:creationId xmlns:a16="http://schemas.microsoft.com/office/drawing/2014/main" id="{266C983D-7603-EE46-9BB6-60BCAFED68C7}"/>
              </a:ext>
            </a:extLst>
          </p:cNvPr>
          <p:cNvPicPr>
            <a:picLocks noChangeAspect="1"/>
          </p:cNvPicPr>
          <p:nvPr/>
        </p:nvPicPr>
        <p:blipFill>
          <a:blip r:embed="rId2"/>
          <a:stretch>
            <a:fillRect/>
          </a:stretch>
        </p:blipFill>
        <p:spPr>
          <a:xfrm>
            <a:off x="5162919" y="416014"/>
            <a:ext cx="3389236" cy="5965055"/>
          </a:xfrm>
          <a:prstGeom prst="rect">
            <a:avLst/>
          </a:prstGeom>
        </p:spPr>
      </p:pic>
      <p:sp>
        <p:nvSpPr>
          <p:cNvPr id="3" name="角丸四角形 2">
            <a:extLst>
              <a:ext uri="{FF2B5EF4-FFF2-40B4-BE49-F238E27FC236}">
                <a16:creationId xmlns:a16="http://schemas.microsoft.com/office/drawing/2014/main" id="{74FA7943-A0CC-1B49-BF8A-913D66EC6A6C}"/>
              </a:ext>
            </a:extLst>
          </p:cNvPr>
          <p:cNvSpPr/>
          <p:nvPr/>
        </p:nvSpPr>
        <p:spPr>
          <a:xfrm>
            <a:off x="5247384" y="1529489"/>
            <a:ext cx="3220301" cy="479551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75728B6-439A-8347-A2DA-E709837560A1}"/>
              </a:ext>
            </a:extLst>
          </p:cNvPr>
          <p:cNvSpPr/>
          <p:nvPr/>
        </p:nvSpPr>
        <p:spPr>
          <a:xfrm>
            <a:off x="5373332" y="1630384"/>
            <a:ext cx="2968408" cy="4118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9EF8AA9-0E42-2C44-B6B2-C73DA586C4E1}"/>
              </a:ext>
            </a:extLst>
          </p:cNvPr>
          <p:cNvSpPr/>
          <p:nvPr/>
        </p:nvSpPr>
        <p:spPr>
          <a:xfrm>
            <a:off x="5444616" y="1676879"/>
            <a:ext cx="1339642" cy="3188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ソート</a:t>
            </a:r>
          </a:p>
        </p:txBody>
      </p:sp>
      <p:sp>
        <p:nvSpPr>
          <p:cNvPr id="49" name="正方形/長方形 48">
            <a:extLst>
              <a:ext uri="{FF2B5EF4-FFF2-40B4-BE49-F238E27FC236}">
                <a16:creationId xmlns:a16="http://schemas.microsoft.com/office/drawing/2014/main" id="{0C058EDC-6685-5144-9675-5AF750E4E2FD}"/>
              </a:ext>
            </a:extLst>
          </p:cNvPr>
          <p:cNvSpPr/>
          <p:nvPr/>
        </p:nvSpPr>
        <p:spPr>
          <a:xfrm>
            <a:off x="6910204" y="1676878"/>
            <a:ext cx="1339642" cy="31886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フィルタ</a:t>
            </a:r>
          </a:p>
        </p:txBody>
      </p:sp>
      <p:sp>
        <p:nvSpPr>
          <p:cNvPr id="63" name="正方形/長方形 62">
            <a:extLst>
              <a:ext uri="{FF2B5EF4-FFF2-40B4-BE49-F238E27FC236}">
                <a16:creationId xmlns:a16="http://schemas.microsoft.com/office/drawing/2014/main" id="{E00EF370-AA37-F742-82C2-03E87FA96C45}"/>
              </a:ext>
            </a:extLst>
          </p:cNvPr>
          <p:cNvSpPr/>
          <p:nvPr/>
        </p:nvSpPr>
        <p:spPr>
          <a:xfrm>
            <a:off x="5331301" y="2088266"/>
            <a:ext cx="2010694" cy="30594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9929A05E-15D6-4741-965A-602B85D4926D}"/>
              </a:ext>
            </a:extLst>
          </p:cNvPr>
          <p:cNvSpPr/>
          <p:nvPr/>
        </p:nvSpPr>
        <p:spPr>
          <a:xfrm>
            <a:off x="5402585" y="2120013"/>
            <a:ext cx="907426" cy="236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↑昇順</a:t>
            </a:r>
          </a:p>
        </p:txBody>
      </p:sp>
      <p:sp>
        <p:nvSpPr>
          <p:cNvPr id="65" name="正方形/長方形 64">
            <a:extLst>
              <a:ext uri="{FF2B5EF4-FFF2-40B4-BE49-F238E27FC236}">
                <a16:creationId xmlns:a16="http://schemas.microsoft.com/office/drawing/2014/main" id="{882C11F4-ACA5-4A43-9ED4-C14A9418CBB5}"/>
              </a:ext>
            </a:extLst>
          </p:cNvPr>
          <p:cNvSpPr/>
          <p:nvPr/>
        </p:nvSpPr>
        <p:spPr>
          <a:xfrm>
            <a:off x="6377005" y="2120477"/>
            <a:ext cx="907426" cy="23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↓降順</a:t>
            </a:r>
          </a:p>
        </p:txBody>
      </p:sp>
      <p:sp>
        <p:nvSpPr>
          <p:cNvPr id="66" name="正方形/長方形 65">
            <a:extLst>
              <a:ext uri="{FF2B5EF4-FFF2-40B4-BE49-F238E27FC236}">
                <a16:creationId xmlns:a16="http://schemas.microsoft.com/office/drawing/2014/main" id="{70EAEC4F-D2A0-9B4F-B020-85034BD29208}"/>
              </a:ext>
            </a:extLst>
          </p:cNvPr>
          <p:cNvSpPr/>
          <p:nvPr/>
        </p:nvSpPr>
        <p:spPr>
          <a:xfrm>
            <a:off x="7661787" y="2088266"/>
            <a:ext cx="805406" cy="30594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901DE950-EFB2-B140-8528-255C1A9ECFC5}"/>
              </a:ext>
            </a:extLst>
          </p:cNvPr>
          <p:cNvSpPr/>
          <p:nvPr/>
        </p:nvSpPr>
        <p:spPr>
          <a:xfrm>
            <a:off x="7690569" y="2113146"/>
            <a:ext cx="747842" cy="23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リセット</a:t>
            </a:r>
            <a:endParaRPr kumimoji="1" lang="ja-JP" altLang="en-US">
              <a:solidFill>
                <a:schemeClr val="tx1"/>
              </a:solidFill>
            </a:endParaRPr>
          </a:p>
        </p:txBody>
      </p:sp>
      <p:sp>
        <p:nvSpPr>
          <p:cNvPr id="7" name="角丸四角形 6">
            <a:extLst>
              <a:ext uri="{FF2B5EF4-FFF2-40B4-BE49-F238E27FC236}">
                <a16:creationId xmlns:a16="http://schemas.microsoft.com/office/drawing/2014/main" id="{ED62953C-4E35-D846-B8FB-C5623D9B71F1}"/>
              </a:ext>
            </a:extLst>
          </p:cNvPr>
          <p:cNvSpPr/>
          <p:nvPr/>
        </p:nvSpPr>
        <p:spPr>
          <a:xfrm>
            <a:off x="6190807" y="5688592"/>
            <a:ext cx="1333457"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OK</a:t>
            </a:r>
            <a:endParaRPr kumimoji="1" lang="ja-JP" altLang="en-US"/>
          </a:p>
        </p:txBody>
      </p:sp>
      <p:sp>
        <p:nvSpPr>
          <p:cNvPr id="73" name="角丸四角形 72">
            <a:extLst>
              <a:ext uri="{FF2B5EF4-FFF2-40B4-BE49-F238E27FC236}">
                <a16:creationId xmlns:a16="http://schemas.microsoft.com/office/drawing/2014/main" id="{67CC7E56-D232-7144-8585-E442240B9CB6}"/>
              </a:ext>
            </a:extLst>
          </p:cNvPr>
          <p:cNvSpPr/>
          <p:nvPr/>
        </p:nvSpPr>
        <p:spPr>
          <a:xfrm>
            <a:off x="6076487" y="2664658"/>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レア度</a:t>
            </a:r>
          </a:p>
        </p:txBody>
      </p:sp>
      <p:sp>
        <p:nvSpPr>
          <p:cNvPr id="74" name="角丸四角形 73">
            <a:extLst>
              <a:ext uri="{FF2B5EF4-FFF2-40B4-BE49-F238E27FC236}">
                <a16:creationId xmlns:a16="http://schemas.microsoft.com/office/drawing/2014/main" id="{31DE2036-3378-C348-BF6C-8A280CB8524E}"/>
              </a:ext>
            </a:extLst>
          </p:cNvPr>
          <p:cNvSpPr/>
          <p:nvPr/>
        </p:nvSpPr>
        <p:spPr>
          <a:xfrm>
            <a:off x="6868153" y="267214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レベル</a:t>
            </a:r>
            <a:endParaRPr kumimoji="1" lang="en-US" altLang="ja-JP" sz="1200"/>
          </a:p>
        </p:txBody>
      </p:sp>
      <p:sp>
        <p:nvSpPr>
          <p:cNvPr id="75" name="角丸四角形 74">
            <a:extLst>
              <a:ext uri="{FF2B5EF4-FFF2-40B4-BE49-F238E27FC236}">
                <a16:creationId xmlns:a16="http://schemas.microsoft.com/office/drawing/2014/main" id="{E76CC5C1-19AB-8B46-89C4-891864627298}"/>
              </a:ext>
            </a:extLst>
          </p:cNvPr>
          <p:cNvSpPr/>
          <p:nvPr/>
        </p:nvSpPr>
        <p:spPr>
          <a:xfrm>
            <a:off x="7658689" y="266465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進化</a:t>
            </a:r>
          </a:p>
        </p:txBody>
      </p:sp>
      <p:sp>
        <p:nvSpPr>
          <p:cNvPr id="76" name="角丸四角形 75">
            <a:extLst>
              <a:ext uri="{FF2B5EF4-FFF2-40B4-BE49-F238E27FC236}">
                <a16:creationId xmlns:a16="http://schemas.microsoft.com/office/drawing/2014/main" id="{D14CE32F-93D6-8241-882E-EEEFC00D458E}"/>
              </a:ext>
            </a:extLst>
          </p:cNvPr>
          <p:cNvSpPr/>
          <p:nvPr/>
        </p:nvSpPr>
        <p:spPr>
          <a:xfrm>
            <a:off x="5340708" y="2664656"/>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入手</a:t>
            </a:r>
          </a:p>
        </p:txBody>
      </p:sp>
      <p:sp>
        <p:nvSpPr>
          <p:cNvPr id="77" name="角丸四角形 76">
            <a:extLst>
              <a:ext uri="{FF2B5EF4-FFF2-40B4-BE49-F238E27FC236}">
                <a16:creationId xmlns:a16="http://schemas.microsoft.com/office/drawing/2014/main" id="{68E5EE86-499A-C742-AA9C-5EC8CCCC1DA4}"/>
              </a:ext>
            </a:extLst>
          </p:cNvPr>
          <p:cNvSpPr/>
          <p:nvPr/>
        </p:nvSpPr>
        <p:spPr>
          <a:xfrm>
            <a:off x="5327028" y="3058528"/>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キャラ</a:t>
            </a:r>
          </a:p>
        </p:txBody>
      </p:sp>
      <p:sp>
        <p:nvSpPr>
          <p:cNvPr id="78" name="角丸四角形 77">
            <a:extLst>
              <a:ext uri="{FF2B5EF4-FFF2-40B4-BE49-F238E27FC236}">
                <a16:creationId xmlns:a16="http://schemas.microsoft.com/office/drawing/2014/main" id="{AD9342AD-53B9-2248-BDEE-359906981BB7}"/>
              </a:ext>
            </a:extLst>
          </p:cNvPr>
          <p:cNvSpPr/>
          <p:nvPr/>
        </p:nvSpPr>
        <p:spPr>
          <a:xfrm>
            <a:off x="6849430" y="304882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a:t>
            </a:r>
          </a:p>
        </p:txBody>
      </p:sp>
      <p:sp>
        <p:nvSpPr>
          <p:cNvPr id="79" name="角丸四角形 78">
            <a:extLst>
              <a:ext uri="{FF2B5EF4-FFF2-40B4-BE49-F238E27FC236}">
                <a16:creationId xmlns:a16="http://schemas.microsoft.com/office/drawing/2014/main" id="{372EB4D9-72BC-AB47-9957-C6EE89B02728}"/>
              </a:ext>
            </a:extLst>
          </p:cNvPr>
          <p:cNvSpPr/>
          <p:nvPr/>
        </p:nvSpPr>
        <p:spPr>
          <a:xfrm>
            <a:off x="7631215" y="303585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名前</a:t>
            </a:r>
          </a:p>
        </p:txBody>
      </p:sp>
      <p:sp>
        <p:nvSpPr>
          <p:cNvPr id="80" name="角丸四角形 79">
            <a:extLst>
              <a:ext uri="{FF2B5EF4-FFF2-40B4-BE49-F238E27FC236}">
                <a16:creationId xmlns:a16="http://schemas.microsoft.com/office/drawing/2014/main" id="{9D67E2E9-A104-8045-A91F-927233EC4AFC}"/>
              </a:ext>
            </a:extLst>
          </p:cNvPr>
          <p:cNvSpPr/>
          <p:nvPr/>
        </p:nvSpPr>
        <p:spPr>
          <a:xfrm>
            <a:off x="6076487" y="3792234"/>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AT K</a:t>
            </a:r>
            <a:endParaRPr kumimoji="1" lang="ja-JP" altLang="en-US" sz="1200"/>
          </a:p>
        </p:txBody>
      </p:sp>
      <p:sp>
        <p:nvSpPr>
          <p:cNvPr id="81" name="角丸四角形 80">
            <a:extLst>
              <a:ext uri="{FF2B5EF4-FFF2-40B4-BE49-F238E27FC236}">
                <a16:creationId xmlns:a16="http://schemas.microsoft.com/office/drawing/2014/main" id="{C695B887-76E9-F748-9113-B0AAAD28B53F}"/>
              </a:ext>
            </a:extLst>
          </p:cNvPr>
          <p:cNvSpPr/>
          <p:nvPr/>
        </p:nvSpPr>
        <p:spPr>
          <a:xfrm>
            <a:off x="6849430" y="379397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DEF</a:t>
            </a:r>
            <a:endParaRPr kumimoji="1" lang="ja-JP" altLang="en-US" sz="1200"/>
          </a:p>
        </p:txBody>
      </p:sp>
      <p:sp>
        <p:nvSpPr>
          <p:cNvPr id="82" name="角丸四角形 81">
            <a:extLst>
              <a:ext uri="{FF2B5EF4-FFF2-40B4-BE49-F238E27FC236}">
                <a16:creationId xmlns:a16="http://schemas.microsoft.com/office/drawing/2014/main" id="{2C415E4B-C3F4-1B4C-B1D4-9B9101E763E6}"/>
              </a:ext>
            </a:extLst>
          </p:cNvPr>
          <p:cNvSpPr/>
          <p:nvPr/>
        </p:nvSpPr>
        <p:spPr>
          <a:xfrm>
            <a:off x="7631215" y="379334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SPD</a:t>
            </a:r>
            <a:endParaRPr kumimoji="1" lang="ja-JP" altLang="en-US" sz="1200"/>
          </a:p>
        </p:txBody>
      </p:sp>
      <p:sp>
        <p:nvSpPr>
          <p:cNvPr id="86" name="角丸四角形 85">
            <a:extLst>
              <a:ext uri="{FF2B5EF4-FFF2-40B4-BE49-F238E27FC236}">
                <a16:creationId xmlns:a16="http://schemas.microsoft.com/office/drawing/2014/main" id="{E45F030A-3C42-6A42-B512-DB3376B26BE4}"/>
              </a:ext>
            </a:extLst>
          </p:cNvPr>
          <p:cNvSpPr/>
          <p:nvPr/>
        </p:nvSpPr>
        <p:spPr>
          <a:xfrm>
            <a:off x="5327028" y="378562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HP</a:t>
            </a:r>
            <a:endParaRPr kumimoji="1" lang="ja-JP" altLang="en-US" sz="1200"/>
          </a:p>
        </p:txBody>
      </p:sp>
      <p:sp>
        <p:nvSpPr>
          <p:cNvPr id="87" name="角丸四角形 86">
            <a:extLst>
              <a:ext uri="{FF2B5EF4-FFF2-40B4-BE49-F238E27FC236}">
                <a16:creationId xmlns:a16="http://schemas.microsoft.com/office/drawing/2014/main" id="{3E5E9F1E-E112-6442-91C0-D2A2E3684F0E}"/>
              </a:ext>
            </a:extLst>
          </p:cNvPr>
          <p:cNvSpPr/>
          <p:nvPr/>
        </p:nvSpPr>
        <p:spPr>
          <a:xfrm>
            <a:off x="5325955" y="4132289"/>
            <a:ext cx="750531" cy="305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分解</a:t>
            </a:r>
            <a:endParaRPr kumimoji="1" lang="en-US" altLang="ja-JP" sz="1050"/>
          </a:p>
          <a:p>
            <a:pPr algn="ctr"/>
            <a:r>
              <a:rPr kumimoji="1" lang="ja-JP" altLang="en-US" sz="1050"/>
              <a:t>ポイント</a:t>
            </a:r>
          </a:p>
        </p:txBody>
      </p:sp>
      <p:sp>
        <p:nvSpPr>
          <p:cNvPr id="88" name="角丸四角形 87">
            <a:extLst>
              <a:ext uri="{FF2B5EF4-FFF2-40B4-BE49-F238E27FC236}">
                <a16:creationId xmlns:a16="http://schemas.microsoft.com/office/drawing/2014/main" id="{7BEF4026-692E-884E-8565-272BBF3E4587}"/>
              </a:ext>
            </a:extLst>
          </p:cNvPr>
          <p:cNvSpPr/>
          <p:nvPr/>
        </p:nvSpPr>
        <p:spPr>
          <a:xfrm>
            <a:off x="6110748" y="3051804"/>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a:t>
            </a:r>
            <a:endParaRPr kumimoji="1" lang="en-US" altLang="ja-JP" sz="1200"/>
          </a:p>
        </p:txBody>
      </p:sp>
      <p:sp>
        <p:nvSpPr>
          <p:cNvPr id="89" name="角丸四角形 88">
            <a:extLst>
              <a:ext uri="{FF2B5EF4-FFF2-40B4-BE49-F238E27FC236}">
                <a16:creationId xmlns:a16="http://schemas.microsoft.com/office/drawing/2014/main" id="{CBF8C208-7117-FD4B-A9B8-06C43D367D91}"/>
              </a:ext>
            </a:extLst>
          </p:cNvPr>
          <p:cNvSpPr/>
          <p:nvPr/>
        </p:nvSpPr>
        <p:spPr>
          <a:xfrm>
            <a:off x="5318246" y="340519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カード</a:t>
            </a:r>
            <a:r>
              <a:rPr kumimoji="1" lang="en-US" altLang="ja-JP" sz="900"/>
              <a:t>ID</a:t>
            </a:r>
            <a:endParaRPr kumimoji="1" lang="ja-JP" altLang="en-US" sz="900"/>
          </a:p>
        </p:txBody>
      </p:sp>
      <p:sp>
        <p:nvSpPr>
          <p:cNvPr id="31" name="正方形/長方形 30">
            <a:extLst>
              <a:ext uri="{FF2B5EF4-FFF2-40B4-BE49-F238E27FC236}">
                <a16:creationId xmlns:a16="http://schemas.microsoft.com/office/drawing/2014/main" id="{90937197-1D08-8044-8E3A-34D4DC7A7F43}"/>
              </a:ext>
            </a:extLst>
          </p:cNvPr>
          <p:cNvSpPr/>
          <p:nvPr/>
        </p:nvSpPr>
        <p:spPr>
          <a:xfrm>
            <a:off x="7245965" y="975379"/>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33" name="正方形/長方形 32">
            <a:extLst>
              <a:ext uri="{FF2B5EF4-FFF2-40B4-BE49-F238E27FC236}">
                <a16:creationId xmlns:a16="http://schemas.microsoft.com/office/drawing/2014/main" id="{15A8D891-7273-294D-ADD9-123538B3185A}"/>
              </a:ext>
            </a:extLst>
          </p:cNvPr>
          <p:cNvSpPr/>
          <p:nvPr/>
        </p:nvSpPr>
        <p:spPr>
          <a:xfrm>
            <a:off x="5181602" y="415209"/>
            <a:ext cx="750678" cy="746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34" name="正方形/長方形 33">
            <a:extLst>
              <a:ext uri="{FF2B5EF4-FFF2-40B4-BE49-F238E27FC236}">
                <a16:creationId xmlns:a16="http://schemas.microsoft.com/office/drawing/2014/main" id="{7C8F36E9-1E37-3846-A045-A9D56876CA8F}"/>
              </a:ext>
            </a:extLst>
          </p:cNvPr>
          <p:cNvSpPr/>
          <p:nvPr/>
        </p:nvSpPr>
        <p:spPr>
          <a:xfrm>
            <a:off x="5932281" y="415209"/>
            <a:ext cx="2627372" cy="186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35" name="正方形/長方形 34">
            <a:extLst>
              <a:ext uri="{FF2B5EF4-FFF2-40B4-BE49-F238E27FC236}">
                <a16:creationId xmlns:a16="http://schemas.microsoft.com/office/drawing/2014/main" id="{650608E5-2D41-B345-ACA8-BDDA403AFCF1}"/>
              </a:ext>
            </a:extLst>
          </p:cNvPr>
          <p:cNvSpPr/>
          <p:nvPr/>
        </p:nvSpPr>
        <p:spPr>
          <a:xfrm>
            <a:off x="5932280" y="601809"/>
            <a:ext cx="2064362"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36" name="楕円 488">
            <a:extLst>
              <a:ext uri="{FF2B5EF4-FFF2-40B4-BE49-F238E27FC236}">
                <a16:creationId xmlns:a16="http://schemas.microsoft.com/office/drawing/2014/main" id="{9B8D079D-8D70-1444-938C-98781E5F7637}"/>
              </a:ext>
            </a:extLst>
          </p:cNvPr>
          <p:cNvSpPr>
            <a:spLocks noChangeAspect="1"/>
          </p:cNvSpPr>
          <p:nvPr/>
        </p:nvSpPr>
        <p:spPr>
          <a:xfrm>
            <a:off x="8376196" y="988980"/>
            <a:ext cx="164409" cy="163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37" name="グループ化 36">
            <a:extLst>
              <a:ext uri="{FF2B5EF4-FFF2-40B4-BE49-F238E27FC236}">
                <a16:creationId xmlns:a16="http://schemas.microsoft.com/office/drawing/2014/main" id="{029222F6-D182-5E4B-A315-7429C031886E}"/>
              </a:ext>
            </a:extLst>
          </p:cNvPr>
          <p:cNvGrpSpPr/>
          <p:nvPr/>
        </p:nvGrpSpPr>
        <p:grpSpPr>
          <a:xfrm>
            <a:off x="5220428" y="1028089"/>
            <a:ext cx="675610" cy="90419"/>
            <a:chOff x="30317" y="482248"/>
            <a:chExt cx="581527" cy="70447"/>
          </a:xfrm>
        </p:grpSpPr>
        <p:sp>
          <p:nvSpPr>
            <p:cNvPr id="38" name="四角形: 角を丸くする 492">
              <a:extLst>
                <a:ext uri="{FF2B5EF4-FFF2-40B4-BE49-F238E27FC236}">
                  <a16:creationId xmlns:a16="http://schemas.microsoft.com/office/drawing/2014/main" id="{718B0AA5-78F7-B647-9159-A69E6D321634}"/>
                </a:ext>
              </a:extLst>
            </p:cNvPr>
            <p:cNvSpPr/>
            <p:nvPr/>
          </p:nvSpPr>
          <p:spPr>
            <a:xfrm>
              <a:off x="30317" y="482248"/>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9" name="四角形: 角を丸くする 493">
              <a:extLst>
                <a:ext uri="{FF2B5EF4-FFF2-40B4-BE49-F238E27FC236}">
                  <a16:creationId xmlns:a16="http://schemas.microsoft.com/office/drawing/2014/main" id="{F1F8B962-DCFE-E546-A7BC-7361EA386764}"/>
                </a:ext>
              </a:extLst>
            </p:cNvPr>
            <p:cNvSpPr/>
            <p:nvPr/>
          </p:nvSpPr>
          <p:spPr>
            <a:xfrm>
              <a:off x="30317" y="482248"/>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40" name="正方形/長方形 39">
            <a:extLst>
              <a:ext uri="{FF2B5EF4-FFF2-40B4-BE49-F238E27FC236}">
                <a16:creationId xmlns:a16="http://schemas.microsoft.com/office/drawing/2014/main" id="{1ECF5AA6-F465-EB42-82EC-25224D3BBC52}"/>
              </a:ext>
            </a:extLst>
          </p:cNvPr>
          <p:cNvSpPr/>
          <p:nvPr/>
        </p:nvSpPr>
        <p:spPr>
          <a:xfrm>
            <a:off x="7996642" y="601809"/>
            <a:ext cx="563008"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a:t>♂</a:t>
            </a:r>
          </a:p>
        </p:txBody>
      </p:sp>
      <p:sp>
        <p:nvSpPr>
          <p:cNvPr id="41" name="正方形/長方形 40">
            <a:extLst>
              <a:ext uri="{FF2B5EF4-FFF2-40B4-BE49-F238E27FC236}">
                <a16:creationId xmlns:a16="http://schemas.microsoft.com/office/drawing/2014/main" id="{96EAD94E-CB87-9641-A122-08EC1375F302}"/>
              </a:ext>
            </a:extLst>
          </p:cNvPr>
          <p:cNvSpPr/>
          <p:nvPr/>
        </p:nvSpPr>
        <p:spPr>
          <a:xfrm>
            <a:off x="5932278" y="975380"/>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sp>
        <p:nvSpPr>
          <p:cNvPr id="43" name="テキスト ボックス 42">
            <a:extLst>
              <a:ext uri="{FF2B5EF4-FFF2-40B4-BE49-F238E27FC236}">
                <a16:creationId xmlns:a16="http://schemas.microsoft.com/office/drawing/2014/main" id="{48BAAA7B-55B1-4827-B565-ECF4D9F591E0}"/>
              </a:ext>
            </a:extLst>
          </p:cNvPr>
          <p:cNvSpPr txBox="1"/>
          <p:nvPr/>
        </p:nvSpPr>
        <p:spPr>
          <a:xfrm>
            <a:off x="29599" y="5245288"/>
            <a:ext cx="6004655" cy="1862048"/>
          </a:xfrm>
          <a:prstGeom prst="rect">
            <a:avLst/>
          </a:prstGeom>
          <a:noFill/>
          <a:ln>
            <a:noFill/>
          </a:ln>
          <a:effectLst>
            <a:outerShdw blurRad="50800" dist="50800" dir="5400000" sx="1000" sy="1000" algn="ctr" rotWithShape="0">
              <a:srgbClr val="000000"/>
            </a:outerShdw>
          </a:effectLst>
        </p:spPr>
        <p:txBody>
          <a:bodyPr wrap="square" rtlCol="0">
            <a:spAutoFit/>
          </a:bodyPr>
          <a:lstStyle/>
          <a:p>
            <a:r>
              <a:rPr kumimoji="1" lang="en-US" altLang="ja-JP" sz="11500" b="1">
                <a:solidFill>
                  <a:schemeClr val="tx1">
                    <a:lumMod val="50000"/>
                    <a:lumOff val="50000"/>
                    <a:alpha val="14000"/>
                  </a:schemeClr>
                </a:solidFill>
              </a:rPr>
              <a:t>TR</a:t>
            </a:r>
            <a:r>
              <a:rPr kumimoji="1" lang="ja-JP" altLang="en-US" sz="9600" b="1">
                <a:solidFill>
                  <a:schemeClr val="tx1">
                    <a:lumMod val="50000"/>
                    <a:lumOff val="50000"/>
                    <a:alpha val="14000"/>
                  </a:schemeClr>
                </a:solidFill>
              </a:rPr>
              <a:t>ソート</a:t>
            </a:r>
          </a:p>
        </p:txBody>
      </p:sp>
      <p:sp>
        <p:nvSpPr>
          <p:cNvPr id="44" name="スライド番号プレースホルダー 69">
            <a:extLst>
              <a:ext uri="{FF2B5EF4-FFF2-40B4-BE49-F238E27FC236}">
                <a16:creationId xmlns:a16="http://schemas.microsoft.com/office/drawing/2014/main" id="{F7996C1C-E9BB-4881-AF72-4994DDD726B8}"/>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5</a:t>
            </a:fld>
            <a:endParaRPr kumimoji="1" lang="ja-JP" altLang="en-US"/>
          </a:p>
        </p:txBody>
      </p:sp>
    </p:spTree>
    <p:extLst>
      <p:ext uri="{BB962C8B-B14F-4D97-AF65-F5344CB8AC3E}">
        <p14:creationId xmlns:p14="http://schemas.microsoft.com/office/powerpoint/2010/main" val="174140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8534481" cy="307777"/>
          </a:xfrm>
          <a:prstGeom prst="rect">
            <a:avLst/>
          </a:prstGeom>
          <a:noFill/>
        </p:spPr>
        <p:txBody>
          <a:bodyPr wrap="square" rtlCol="0">
            <a:spAutoFit/>
          </a:bodyPr>
          <a:lstStyle/>
          <a:p>
            <a:r>
              <a:rPr kumimoji="1" lang="ja-JP" altLang="en-US" sz="1400" b="1">
                <a:latin typeface="+mn-ea"/>
              </a:rPr>
              <a:t>■強化画面仕様　ソート・フィルタ②　</a:t>
            </a:r>
            <a:endParaRPr kumimoji="1" lang="en-US" altLang="ja-JP" sz="1400">
              <a:latin typeface="+mn-ea"/>
            </a:endParaRP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568058" cy="307777"/>
          </a:xfrm>
          <a:prstGeom prst="rect">
            <a:avLst/>
          </a:prstGeom>
          <a:noFill/>
        </p:spPr>
        <p:txBody>
          <a:bodyPr wrap="none" rtlCol="0">
            <a:spAutoFit/>
          </a:bodyPr>
          <a:lstStyle/>
          <a:p>
            <a:r>
              <a:rPr kumimoji="1" lang="en-US" altLang="ja-JP" sz="1400" b="1"/>
              <a:t>1. tr150.</a:t>
            </a:r>
            <a:r>
              <a:rPr kumimoji="1" lang="ja-JP" altLang="en-US" sz="1400" b="1"/>
              <a:t>フィルタ</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642344" cy="3170099"/>
          </a:xfrm>
          <a:prstGeom prst="rect">
            <a:avLst/>
          </a:prstGeom>
          <a:noFill/>
        </p:spPr>
        <p:txBody>
          <a:bodyPr wrap="none" rtlCol="0">
            <a:spAutoFit/>
          </a:bodyPr>
          <a:lstStyle/>
          <a:p>
            <a:r>
              <a:rPr kumimoji="1" lang="ja-JP" altLang="en-US" sz="1000"/>
              <a:t>ウィンドウで選択する。</a:t>
            </a:r>
            <a:endParaRPr kumimoji="1" lang="en-US" altLang="ja-JP" sz="1000"/>
          </a:p>
          <a:p>
            <a:endParaRPr kumimoji="1" lang="en-US" altLang="ja-JP" sz="1000"/>
          </a:p>
          <a:p>
            <a:r>
              <a:rPr kumimoji="1" lang="ja-JP" altLang="en-US" sz="1000"/>
              <a:t>○ フィルタは以下の通り</a:t>
            </a:r>
            <a:endParaRPr kumimoji="1" lang="en-US" altLang="ja-JP" sz="1000"/>
          </a:p>
          <a:p>
            <a:r>
              <a:rPr kumimoji="1" lang="ja-JP" altLang="en-US" sz="1000"/>
              <a:t>　・属性</a:t>
            </a:r>
            <a:endParaRPr kumimoji="1" lang="en-US" altLang="ja-JP" sz="1000"/>
          </a:p>
          <a:p>
            <a:r>
              <a:rPr kumimoji="1" lang="ja-JP" altLang="en-US" sz="1000"/>
              <a:t>　・武器</a:t>
            </a:r>
            <a:endParaRPr kumimoji="1" lang="en-US" altLang="ja-JP" sz="1000"/>
          </a:p>
          <a:p>
            <a:r>
              <a:rPr kumimoji="1" lang="ja-JP" altLang="en-US" sz="1000"/>
              <a:t>　・兵科</a:t>
            </a:r>
            <a:endParaRPr kumimoji="1" lang="en-US" altLang="ja-JP" sz="1000"/>
          </a:p>
          <a:p>
            <a:r>
              <a:rPr kumimoji="1" lang="ja-JP" altLang="en-US" sz="1000"/>
              <a:t>　・レア度</a:t>
            </a:r>
            <a:endParaRPr kumimoji="1" lang="en-US" altLang="ja-JP" sz="1000"/>
          </a:p>
          <a:p>
            <a:r>
              <a:rPr kumimoji="1" lang="ja-JP" altLang="en-US" sz="1000"/>
              <a:t>　・キャラ</a:t>
            </a:r>
            <a:endParaRPr kumimoji="1" lang="en-US" altLang="ja-JP" sz="1000"/>
          </a:p>
          <a:p>
            <a:endParaRPr kumimoji="1" lang="en-US" altLang="ja-JP" sz="1000"/>
          </a:p>
          <a:p>
            <a:r>
              <a:rPr kumimoji="1" lang="ja-JP" altLang="en-US" sz="1000"/>
              <a:t>○ タップして、フィルタをかけたい項目を選択</a:t>
            </a:r>
            <a:endParaRPr kumimoji="1" lang="en-US" altLang="ja-JP" sz="1000"/>
          </a:p>
          <a:p>
            <a:r>
              <a:rPr kumimoji="1" lang="ja-JP" altLang="en-US" sz="1000"/>
              <a:t>　 それぞれの項目で複数選択可能。</a:t>
            </a:r>
            <a:endParaRPr kumimoji="1" lang="en-US" altLang="ja-JP" sz="1000"/>
          </a:p>
          <a:p>
            <a:endParaRPr kumimoji="1" lang="en-US" altLang="ja-JP" sz="1000"/>
          </a:p>
          <a:p>
            <a:r>
              <a:rPr kumimoji="1" lang="ja-JP" altLang="en-US" sz="1000"/>
              <a:t>○ フィルタは複数の項目を選択することができる。</a:t>
            </a:r>
            <a:endParaRPr kumimoji="1" lang="en-US" altLang="ja-JP" sz="1000"/>
          </a:p>
          <a:p>
            <a:endParaRPr kumimoji="1" lang="en-US" altLang="ja-JP" sz="1000"/>
          </a:p>
          <a:p>
            <a:endParaRPr kumimoji="1" lang="en-US" altLang="ja-JP" sz="1000"/>
          </a:p>
          <a:p>
            <a:r>
              <a:rPr kumimoji="1" lang="en-US" altLang="ja-JP" sz="1000"/>
              <a:t>OK</a:t>
            </a:r>
            <a:r>
              <a:rPr kumimoji="1" lang="ja-JP" altLang="en-US" sz="1000"/>
              <a:t>ボタン</a:t>
            </a:r>
            <a:r>
              <a:rPr kumimoji="1" lang="en-US" altLang="ja-JP" sz="1000"/>
              <a:t> or </a:t>
            </a:r>
            <a:r>
              <a:rPr kumimoji="1" lang="ja-JP" altLang="en-US" sz="1000"/>
              <a:t>リセットボタンを押し、ウィンドウを閉じる。</a:t>
            </a:r>
            <a:endParaRPr kumimoji="1" lang="en-US" altLang="ja-JP" sz="1000"/>
          </a:p>
          <a:p>
            <a:endParaRPr kumimoji="1" lang="en-US" altLang="ja-JP" sz="1000"/>
          </a:p>
          <a:p>
            <a:r>
              <a:rPr kumimoji="1" lang="ja-JP" altLang="en-US" sz="1000"/>
              <a:t>イベント限定キャラや、</a:t>
            </a:r>
            <a:endParaRPr kumimoji="1" lang="en-US" altLang="ja-JP" sz="1000"/>
          </a:p>
          <a:p>
            <a:r>
              <a:rPr kumimoji="1" lang="ja-JP" altLang="en-US" sz="1000"/>
              <a:t>そのた追加要素が実装された場合は、</a:t>
            </a:r>
            <a:endParaRPr kumimoji="1" lang="en-US" altLang="ja-JP" sz="1000"/>
          </a:p>
          <a:p>
            <a:r>
              <a:rPr kumimoji="1" lang="ja-JP" altLang="en-US" sz="1000"/>
              <a:t>適宜追加し、スクロールで対応する。</a:t>
            </a:r>
            <a:endParaRPr kumimoji="1" lang="en-US" altLang="ja-JP" sz="1000"/>
          </a:p>
        </p:txBody>
      </p:sp>
      <p:pic>
        <p:nvPicPr>
          <p:cNvPr id="2" name="図 1">
            <a:extLst>
              <a:ext uri="{FF2B5EF4-FFF2-40B4-BE49-F238E27FC236}">
                <a16:creationId xmlns:a16="http://schemas.microsoft.com/office/drawing/2014/main" id="{266C983D-7603-EE46-9BB6-60BCAFED68C7}"/>
              </a:ext>
            </a:extLst>
          </p:cNvPr>
          <p:cNvPicPr>
            <a:picLocks noChangeAspect="1"/>
          </p:cNvPicPr>
          <p:nvPr/>
        </p:nvPicPr>
        <p:blipFill>
          <a:blip r:embed="rId3"/>
          <a:stretch>
            <a:fillRect/>
          </a:stretch>
        </p:blipFill>
        <p:spPr>
          <a:xfrm>
            <a:off x="5162919" y="416014"/>
            <a:ext cx="3389236" cy="5965055"/>
          </a:xfrm>
          <a:prstGeom prst="rect">
            <a:avLst/>
          </a:prstGeom>
        </p:spPr>
      </p:pic>
      <p:sp>
        <p:nvSpPr>
          <p:cNvPr id="3" name="角丸四角形 2">
            <a:extLst>
              <a:ext uri="{FF2B5EF4-FFF2-40B4-BE49-F238E27FC236}">
                <a16:creationId xmlns:a16="http://schemas.microsoft.com/office/drawing/2014/main" id="{74FA7943-A0CC-1B49-BF8A-913D66EC6A6C}"/>
              </a:ext>
            </a:extLst>
          </p:cNvPr>
          <p:cNvSpPr/>
          <p:nvPr/>
        </p:nvSpPr>
        <p:spPr>
          <a:xfrm>
            <a:off x="5247386" y="1386348"/>
            <a:ext cx="3220301" cy="479551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75728B6-439A-8347-A2DA-E709837560A1}"/>
              </a:ext>
            </a:extLst>
          </p:cNvPr>
          <p:cNvSpPr/>
          <p:nvPr/>
        </p:nvSpPr>
        <p:spPr>
          <a:xfrm>
            <a:off x="5373332" y="1630384"/>
            <a:ext cx="2968408" cy="4118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9EF8AA9-0E42-2C44-B6B2-C73DA586C4E1}"/>
              </a:ext>
            </a:extLst>
          </p:cNvPr>
          <p:cNvSpPr/>
          <p:nvPr/>
        </p:nvSpPr>
        <p:spPr>
          <a:xfrm>
            <a:off x="5444616" y="1676879"/>
            <a:ext cx="1339642" cy="31886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ソート</a:t>
            </a:r>
          </a:p>
        </p:txBody>
      </p:sp>
      <p:sp>
        <p:nvSpPr>
          <p:cNvPr id="49" name="正方形/長方形 48">
            <a:extLst>
              <a:ext uri="{FF2B5EF4-FFF2-40B4-BE49-F238E27FC236}">
                <a16:creationId xmlns:a16="http://schemas.microsoft.com/office/drawing/2014/main" id="{0C058EDC-6685-5144-9675-5AF750E4E2FD}"/>
              </a:ext>
            </a:extLst>
          </p:cNvPr>
          <p:cNvSpPr/>
          <p:nvPr/>
        </p:nvSpPr>
        <p:spPr>
          <a:xfrm>
            <a:off x="6910204" y="1676878"/>
            <a:ext cx="1339642" cy="318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フィルタ</a:t>
            </a:r>
          </a:p>
        </p:txBody>
      </p:sp>
      <p:sp>
        <p:nvSpPr>
          <p:cNvPr id="66" name="正方形/長方形 65">
            <a:extLst>
              <a:ext uri="{FF2B5EF4-FFF2-40B4-BE49-F238E27FC236}">
                <a16:creationId xmlns:a16="http://schemas.microsoft.com/office/drawing/2014/main" id="{70EAEC4F-D2A0-9B4F-B020-85034BD29208}"/>
              </a:ext>
            </a:extLst>
          </p:cNvPr>
          <p:cNvSpPr/>
          <p:nvPr/>
        </p:nvSpPr>
        <p:spPr>
          <a:xfrm>
            <a:off x="7661787" y="2088266"/>
            <a:ext cx="805406" cy="30594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901DE950-EFB2-B140-8528-255C1A9ECFC5}"/>
              </a:ext>
            </a:extLst>
          </p:cNvPr>
          <p:cNvSpPr/>
          <p:nvPr/>
        </p:nvSpPr>
        <p:spPr>
          <a:xfrm>
            <a:off x="7690569" y="2113146"/>
            <a:ext cx="747842" cy="23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リセット</a:t>
            </a:r>
            <a:endParaRPr kumimoji="1" lang="ja-JP" altLang="en-US">
              <a:solidFill>
                <a:schemeClr val="tx1"/>
              </a:solidFill>
            </a:endParaRPr>
          </a:p>
        </p:txBody>
      </p:sp>
      <p:sp>
        <p:nvSpPr>
          <p:cNvPr id="73" name="角丸四角形 72">
            <a:extLst>
              <a:ext uri="{FF2B5EF4-FFF2-40B4-BE49-F238E27FC236}">
                <a16:creationId xmlns:a16="http://schemas.microsoft.com/office/drawing/2014/main" id="{67CC7E56-D232-7144-8585-E442240B9CB6}"/>
              </a:ext>
            </a:extLst>
          </p:cNvPr>
          <p:cNvSpPr/>
          <p:nvPr/>
        </p:nvSpPr>
        <p:spPr>
          <a:xfrm>
            <a:off x="6120528" y="3818791"/>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武器２</a:t>
            </a:r>
          </a:p>
        </p:txBody>
      </p:sp>
      <p:sp>
        <p:nvSpPr>
          <p:cNvPr id="74" name="角丸四角形 73">
            <a:extLst>
              <a:ext uri="{FF2B5EF4-FFF2-40B4-BE49-F238E27FC236}">
                <a16:creationId xmlns:a16="http://schemas.microsoft.com/office/drawing/2014/main" id="{31DE2036-3378-C348-BF6C-8A280CB8524E}"/>
              </a:ext>
            </a:extLst>
          </p:cNvPr>
          <p:cNvSpPr/>
          <p:nvPr/>
        </p:nvSpPr>
        <p:spPr>
          <a:xfrm>
            <a:off x="6912194" y="382628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武器３</a:t>
            </a:r>
            <a:endParaRPr kumimoji="1" lang="en-US" altLang="ja-JP" sz="1200"/>
          </a:p>
        </p:txBody>
      </p:sp>
      <p:sp>
        <p:nvSpPr>
          <p:cNvPr id="75" name="角丸四角形 74">
            <a:extLst>
              <a:ext uri="{FF2B5EF4-FFF2-40B4-BE49-F238E27FC236}">
                <a16:creationId xmlns:a16="http://schemas.microsoft.com/office/drawing/2014/main" id="{E76CC5C1-19AB-8B46-89C4-891864627298}"/>
              </a:ext>
            </a:extLst>
          </p:cNvPr>
          <p:cNvSpPr/>
          <p:nvPr/>
        </p:nvSpPr>
        <p:spPr>
          <a:xfrm>
            <a:off x="7702730" y="381879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武器４</a:t>
            </a:r>
          </a:p>
        </p:txBody>
      </p:sp>
      <p:sp>
        <p:nvSpPr>
          <p:cNvPr id="76" name="角丸四角形 75">
            <a:extLst>
              <a:ext uri="{FF2B5EF4-FFF2-40B4-BE49-F238E27FC236}">
                <a16:creationId xmlns:a16="http://schemas.microsoft.com/office/drawing/2014/main" id="{D14CE32F-93D6-8241-882E-EEEFC00D458E}"/>
              </a:ext>
            </a:extLst>
          </p:cNvPr>
          <p:cNvSpPr/>
          <p:nvPr/>
        </p:nvSpPr>
        <p:spPr>
          <a:xfrm>
            <a:off x="5384749" y="3818789"/>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武器１</a:t>
            </a:r>
          </a:p>
        </p:txBody>
      </p:sp>
      <p:sp>
        <p:nvSpPr>
          <p:cNvPr id="77" name="角丸四角形 76">
            <a:extLst>
              <a:ext uri="{FF2B5EF4-FFF2-40B4-BE49-F238E27FC236}">
                <a16:creationId xmlns:a16="http://schemas.microsoft.com/office/drawing/2014/main" id="{68E5EE86-499A-C742-AA9C-5EC8CCCC1DA4}"/>
              </a:ext>
            </a:extLst>
          </p:cNvPr>
          <p:cNvSpPr/>
          <p:nvPr/>
        </p:nvSpPr>
        <p:spPr>
          <a:xfrm>
            <a:off x="5371069" y="4212661"/>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武器５</a:t>
            </a:r>
          </a:p>
        </p:txBody>
      </p:sp>
      <p:sp>
        <p:nvSpPr>
          <p:cNvPr id="78" name="角丸四角形 77">
            <a:extLst>
              <a:ext uri="{FF2B5EF4-FFF2-40B4-BE49-F238E27FC236}">
                <a16:creationId xmlns:a16="http://schemas.microsoft.com/office/drawing/2014/main" id="{AD9342AD-53B9-2248-BDEE-359906981BB7}"/>
              </a:ext>
            </a:extLst>
          </p:cNvPr>
          <p:cNvSpPr/>
          <p:nvPr/>
        </p:nvSpPr>
        <p:spPr>
          <a:xfrm>
            <a:off x="6120528" y="420593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武器６</a:t>
            </a:r>
          </a:p>
        </p:txBody>
      </p:sp>
      <p:sp>
        <p:nvSpPr>
          <p:cNvPr id="79" name="角丸四角形 78">
            <a:extLst>
              <a:ext uri="{FF2B5EF4-FFF2-40B4-BE49-F238E27FC236}">
                <a16:creationId xmlns:a16="http://schemas.microsoft.com/office/drawing/2014/main" id="{372EB4D9-72BC-AB47-9957-C6EE89B02728}"/>
              </a:ext>
            </a:extLst>
          </p:cNvPr>
          <p:cNvSpPr/>
          <p:nvPr/>
        </p:nvSpPr>
        <p:spPr>
          <a:xfrm>
            <a:off x="6925358" y="420257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武器７</a:t>
            </a:r>
          </a:p>
        </p:txBody>
      </p:sp>
      <p:sp>
        <p:nvSpPr>
          <p:cNvPr id="29" name="角丸四角形 28">
            <a:extLst>
              <a:ext uri="{FF2B5EF4-FFF2-40B4-BE49-F238E27FC236}">
                <a16:creationId xmlns:a16="http://schemas.microsoft.com/office/drawing/2014/main" id="{3217154A-845E-0248-9FD6-33920F9B58F3}"/>
              </a:ext>
            </a:extLst>
          </p:cNvPr>
          <p:cNvSpPr/>
          <p:nvPr/>
        </p:nvSpPr>
        <p:spPr>
          <a:xfrm>
            <a:off x="5373332" y="3063897"/>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属性１</a:t>
            </a:r>
          </a:p>
        </p:txBody>
      </p:sp>
      <p:sp>
        <p:nvSpPr>
          <p:cNvPr id="30" name="角丸四角形 29">
            <a:extLst>
              <a:ext uri="{FF2B5EF4-FFF2-40B4-BE49-F238E27FC236}">
                <a16:creationId xmlns:a16="http://schemas.microsoft.com/office/drawing/2014/main" id="{45691DE5-1691-8848-83DF-05E4D1CEF237}"/>
              </a:ext>
            </a:extLst>
          </p:cNvPr>
          <p:cNvSpPr/>
          <p:nvPr/>
        </p:nvSpPr>
        <p:spPr>
          <a:xfrm>
            <a:off x="6121356" y="305986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属性２</a:t>
            </a:r>
          </a:p>
        </p:txBody>
      </p:sp>
      <p:sp>
        <p:nvSpPr>
          <p:cNvPr id="31" name="角丸四角形 30">
            <a:extLst>
              <a:ext uri="{FF2B5EF4-FFF2-40B4-BE49-F238E27FC236}">
                <a16:creationId xmlns:a16="http://schemas.microsoft.com/office/drawing/2014/main" id="{12CB497A-C641-5846-83A1-9DA1F952EF4A}"/>
              </a:ext>
            </a:extLst>
          </p:cNvPr>
          <p:cNvSpPr/>
          <p:nvPr/>
        </p:nvSpPr>
        <p:spPr>
          <a:xfrm>
            <a:off x="6913022" y="306734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属性３</a:t>
            </a:r>
            <a:endParaRPr kumimoji="1" lang="en-US" altLang="ja-JP" sz="1200"/>
          </a:p>
        </p:txBody>
      </p:sp>
      <p:sp>
        <p:nvSpPr>
          <p:cNvPr id="33" name="角丸四角形 32">
            <a:extLst>
              <a:ext uri="{FF2B5EF4-FFF2-40B4-BE49-F238E27FC236}">
                <a16:creationId xmlns:a16="http://schemas.microsoft.com/office/drawing/2014/main" id="{25ABE72C-7310-564C-85C3-9ADBE1C90F0C}"/>
              </a:ext>
            </a:extLst>
          </p:cNvPr>
          <p:cNvSpPr/>
          <p:nvPr/>
        </p:nvSpPr>
        <p:spPr>
          <a:xfrm>
            <a:off x="7703558" y="305985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属性４</a:t>
            </a:r>
          </a:p>
        </p:txBody>
      </p:sp>
      <p:sp>
        <p:nvSpPr>
          <p:cNvPr id="35" name="角丸四角形 34">
            <a:extLst>
              <a:ext uri="{FF2B5EF4-FFF2-40B4-BE49-F238E27FC236}">
                <a16:creationId xmlns:a16="http://schemas.microsoft.com/office/drawing/2014/main" id="{D59E3BF1-D5B0-664C-B4A5-B1E69C0FDFD7}"/>
              </a:ext>
            </a:extLst>
          </p:cNvPr>
          <p:cNvSpPr/>
          <p:nvPr/>
        </p:nvSpPr>
        <p:spPr>
          <a:xfrm>
            <a:off x="5402585" y="343346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属性５</a:t>
            </a:r>
          </a:p>
        </p:txBody>
      </p:sp>
      <p:sp>
        <p:nvSpPr>
          <p:cNvPr id="36" name="角丸四角形 35">
            <a:extLst>
              <a:ext uri="{FF2B5EF4-FFF2-40B4-BE49-F238E27FC236}">
                <a16:creationId xmlns:a16="http://schemas.microsoft.com/office/drawing/2014/main" id="{CD188DE2-C821-EF43-B3FC-99498C1DD0BF}"/>
              </a:ext>
            </a:extLst>
          </p:cNvPr>
          <p:cNvSpPr/>
          <p:nvPr/>
        </p:nvSpPr>
        <p:spPr>
          <a:xfrm>
            <a:off x="5384749" y="5373985"/>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A</a:t>
            </a:r>
            <a:endParaRPr kumimoji="1" lang="ja-JP" altLang="en-US" sz="1000"/>
          </a:p>
        </p:txBody>
      </p:sp>
      <p:sp>
        <p:nvSpPr>
          <p:cNvPr id="37" name="角丸四角形 36">
            <a:extLst>
              <a:ext uri="{FF2B5EF4-FFF2-40B4-BE49-F238E27FC236}">
                <a16:creationId xmlns:a16="http://schemas.microsoft.com/office/drawing/2014/main" id="{72E96CE0-79C3-AC4A-BA2F-5C8AAE1F9578}"/>
              </a:ext>
            </a:extLst>
          </p:cNvPr>
          <p:cNvSpPr/>
          <p:nvPr/>
        </p:nvSpPr>
        <p:spPr>
          <a:xfrm>
            <a:off x="6163796" y="5367261"/>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B</a:t>
            </a:r>
            <a:endParaRPr kumimoji="1" lang="ja-JP" altLang="en-US" sz="1000"/>
          </a:p>
        </p:txBody>
      </p:sp>
      <p:sp>
        <p:nvSpPr>
          <p:cNvPr id="38" name="角丸四角形 37">
            <a:extLst>
              <a:ext uri="{FF2B5EF4-FFF2-40B4-BE49-F238E27FC236}">
                <a16:creationId xmlns:a16="http://schemas.microsoft.com/office/drawing/2014/main" id="{6099236B-62DF-9841-B124-43C929FEEB5F}"/>
              </a:ext>
            </a:extLst>
          </p:cNvPr>
          <p:cNvSpPr/>
          <p:nvPr/>
        </p:nvSpPr>
        <p:spPr>
          <a:xfrm>
            <a:off x="6991106" y="5360046"/>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C</a:t>
            </a:r>
            <a:endParaRPr kumimoji="1" lang="ja-JP" altLang="en-US" sz="1000"/>
          </a:p>
        </p:txBody>
      </p:sp>
      <p:sp>
        <p:nvSpPr>
          <p:cNvPr id="39" name="角丸四角形 38">
            <a:extLst>
              <a:ext uri="{FF2B5EF4-FFF2-40B4-BE49-F238E27FC236}">
                <a16:creationId xmlns:a16="http://schemas.microsoft.com/office/drawing/2014/main" id="{A327C334-0104-3A46-A670-B70C74F07623}"/>
              </a:ext>
            </a:extLst>
          </p:cNvPr>
          <p:cNvSpPr/>
          <p:nvPr/>
        </p:nvSpPr>
        <p:spPr>
          <a:xfrm>
            <a:off x="7760693" y="536191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D</a:t>
            </a:r>
            <a:endParaRPr kumimoji="1" lang="ja-JP" altLang="en-US" sz="1000"/>
          </a:p>
        </p:txBody>
      </p:sp>
      <p:sp>
        <p:nvSpPr>
          <p:cNvPr id="40" name="角丸四角形 39">
            <a:extLst>
              <a:ext uri="{FF2B5EF4-FFF2-40B4-BE49-F238E27FC236}">
                <a16:creationId xmlns:a16="http://schemas.microsoft.com/office/drawing/2014/main" id="{4B6DB343-ADD3-1C4C-ABE8-8595D6FE2AA3}"/>
              </a:ext>
            </a:extLst>
          </p:cNvPr>
          <p:cNvSpPr/>
          <p:nvPr/>
        </p:nvSpPr>
        <p:spPr>
          <a:xfrm>
            <a:off x="5384749" y="569498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E</a:t>
            </a:r>
            <a:endParaRPr kumimoji="1" lang="ja-JP" altLang="en-US" sz="1000"/>
          </a:p>
        </p:txBody>
      </p:sp>
      <p:sp>
        <p:nvSpPr>
          <p:cNvPr id="41" name="角丸四角形 40">
            <a:extLst>
              <a:ext uri="{FF2B5EF4-FFF2-40B4-BE49-F238E27FC236}">
                <a16:creationId xmlns:a16="http://schemas.microsoft.com/office/drawing/2014/main" id="{9113CC6A-2B9F-554F-BBCB-656D7C533A92}"/>
              </a:ext>
            </a:extLst>
          </p:cNvPr>
          <p:cNvSpPr/>
          <p:nvPr/>
        </p:nvSpPr>
        <p:spPr>
          <a:xfrm>
            <a:off x="6149579" y="569739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F</a:t>
            </a:r>
            <a:endParaRPr kumimoji="1" lang="ja-JP" altLang="en-US" sz="1000"/>
          </a:p>
        </p:txBody>
      </p:sp>
      <p:sp>
        <p:nvSpPr>
          <p:cNvPr id="43" name="角丸四角形 42">
            <a:extLst>
              <a:ext uri="{FF2B5EF4-FFF2-40B4-BE49-F238E27FC236}">
                <a16:creationId xmlns:a16="http://schemas.microsoft.com/office/drawing/2014/main" id="{007DB6B5-A6CA-5C4E-8605-0EB584AFD42D}"/>
              </a:ext>
            </a:extLst>
          </p:cNvPr>
          <p:cNvSpPr/>
          <p:nvPr/>
        </p:nvSpPr>
        <p:spPr>
          <a:xfrm>
            <a:off x="6963652" y="568119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キャラ</a:t>
            </a:r>
            <a:r>
              <a:rPr kumimoji="1" lang="en-US" altLang="ja-JP" sz="900"/>
              <a:t>G</a:t>
            </a:r>
            <a:endParaRPr kumimoji="1" lang="ja-JP" altLang="en-US" sz="900"/>
          </a:p>
        </p:txBody>
      </p:sp>
      <p:sp>
        <p:nvSpPr>
          <p:cNvPr id="44" name="角丸四角形 43">
            <a:extLst>
              <a:ext uri="{FF2B5EF4-FFF2-40B4-BE49-F238E27FC236}">
                <a16:creationId xmlns:a16="http://schemas.microsoft.com/office/drawing/2014/main" id="{5467AB48-63D7-3941-B964-FE4E8CF06AE6}"/>
              </a:ext>
            </a:extLst>
          </p:cNvPr>
          <p:cNvSpPr/>
          <p:nvPr/>
        </p:nvSpPr>
        <p:spPr>
          <a:xfrm>
            <a:off x="7744761" y="568406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キャラ</a:t>
            </a:r>
            <a:r>
              <a:rPr kumimoji="1" lang="en-US" altLang="ja-JP" sz="900"/>
              <a:t>H</a:t>
            </a:r>
            <a:endParaRPr kumimoji="1" lang="ja-JP" altLang="en-US" sz="900"/>
          </a:p>
        </p:txBody>
      </p:sp>
      <p:sp>
        <p:nvSpPr>
          <p:cNvPr id="7" name="角丸四角形 6">
            <a:extLst>
              <a:ext uri="{FF2B5EF4-FFF2-40B4-BE49-F238E27FC236}">
                <a16:creationId xmlns:a16="http://schemas.microsoft.com/office/drawing/2014/main" id="{ED62953C-4E35-D846-B8FB-C5623D9B71F1}"/>
              </a:ext>
            </a:extLst>
          </p:cNvPr>
          <p:cNvSpPr/>
          <p:nvPr/>
        </p:nvSpPr>
        <p:spPr>
          <a:xfrm>
            <a:off x="6190807" y="5688592"/>
            <a:ext cx="1333457"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OK</a:t>
            </a:r>
            <a:endParaRPr kumimoji="1" lang="ja-JP" altLang="en-US"/>
          </a:p>
        </p:txBody>
      </p:sp>
      <p:sp>
        <p:nvSpPr>
          <p:cNvPr id="56" name="角丸四角形 55">
            <a:extLst>
              <a:ext uri="{FF2B5EF4-FFF2-40B4-BE49-F238E27FC236}">
                <a16:creationId xmlns:a16="http://schemas.microsoft.com/office/drawing/2014/main" id="{2167FBDB-2179-DB4D-A951-B6A82CE27407}"/>
              </a:ext>
            </a:extLst>
          </p:cNvPr>
          <p:cNvSpPr/>
          <p:nvPr/>
        </p:nvSpPr>
        <p:spPr>
          <a:xfrm>
            <a:off x="6135899" y="461068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兵科２</a:t>
            </a:r>
          </a:p>
        </p:txBody>
      </p:sp>
      <p:sp>
        <p:nvSpPr>
          <p:cNvPr id="57" name="角丸四角形 56">
            <a:extLst>
              <a:ext uri="{FF2B5EF4-FFF2-40B4-BE49-F238E27FC236}">
                <a16:creationId xmlns:a16="http://schemas.microsoft.com/office/drawing/2014/main" id="{9C090D51-D03B-5C44-A926-79E9AF877E5D}"/>
              </a:ext>
            </a:extLst>
          </p:cNvPr>
          <p:cNvSpPr/>
          <p:nvPr/>
        </p:nvSpPr>
        <p:spPr>
          <a:xfrm>
            <a:off x="6927565" y="461817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兵科３</a:t>
            </a:r>
            <a:endParaRPr kumimoji="1" lang="en-US" altLang="ja-JP" sz="1200"/>
          </a:p>
        </p:txBody>
      </p:sp>
      <p:sp>
        <p:nvSpPr>
          <p:cNvPr id="58" name="角丸四角形 57">
            <a:extLst>
              <a:ext uri="{FF2B5EF4-FFF2-40B4-BE49-F238E27FC236}">
                <a16:creationId xmlns:a16="http://schemas.microsoft.com/office/drawing/2014/main" id="{672FAE38-C40A-F544-B54C-124C9A9BB814}"/>
              </a:ext>
            </a:extLst>
          </p:cNvPr>
          <p:cNvSpPr/>
          <p:nvPr/>
        </p:nvSpPr>
        <p:spPr>
          <a:xfrm>
            <a:off x="7718101" y="461068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兵科４</a:t>
            </a:r>
          </a:p>
        </p:txBody>
      </p:sp>
      <p:sp>
        <p:nvSpPr>
          <p:cNvPr id="59" name="角丸四角形 58">
            <a:extLst>
              <a:ext uri="{FF2B5EF4-FFF2-40B4-BE49-F238E27FC236}">
                <a16:creationId xmlns:a16="http://schemas.microsoft.com/office/drawing/2014/main" id="{03DE1A66-A9D8-F148-9862-9F033C19C10D}"/>
              </a:ext>
            </a:extLst>
          </p:cNvPr>
          <p:cNvSpPr/>
          <p:nvPr/>
        </p:nvSpPr>
        <p:spPr>
          <a:xfrm>
            <a:off x="5400120" y="4610681"/>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兵科１</a:t>
            </a:r>
          </a:p>
        </p:txBody>
      </p:sp>
      <p:sp>
        <p:nvSpPr>
          <p:cNvPr id="60" name="角丸四角形 59">
            <a:extLst>
              <a:ext uri="{FF2B5EF4-FFF2-40B4-BE49-F238E27FC236}">
                <a16:creationId xmlns:a16="http://schemas.microsoft.com/office/drawing/2014/main" id="{6F7F25B6-C02B-F248-80DF-9B4DBAD38E40}"/>
              </a:ext>
            </a:extLst>
          </p:cNvPr>
          <p:cNvSpPr/>
          <p:nvPr/>
        </p:nvSpPr>
        <p:spPr>
          <a:xfrm>
            <a:off x="5386440" y="500455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兵科５</a:t>
            </a:r>
          </a:p>
        </p:txBody>
      </p:sp>
      <p:sp>
        <p:nvSpPr>
          <p:cNvPr id="61" name="角丸四角形 60">
            <a:extLst>
              <a:ext uri="{FF2B5EF4-FFF2-40B4-BE49-F238E27FC236}">
                <a16:creationId xmlns:a16="http://schemas.microsoft.com/office/drawing/2014/main" id="{F0C7406C-98B5-AE4A-B45F-0E6DC799ECA9}"/>
              </a:ext>
            </a:extLst>
          </p:cNvPr>
          <p:cNvSpPr/>
          <p:nvPr/>
        </p:nvSpPr>
        <p:spPr>
          <a:xfrm>
            <a:off x="6135899" y="499782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兵科６</a:t>
            </a:r>
          </a:p>
        </p:txBody>
      </p:sp>
      <p:sp>
        <p:nvSpPr>
          <p:cNvPr id="62" name="角丸四角形 61">
            <a:extLst>
              <a:ext uri="{FF2B5EF4-FFF2-40B4-BE49-F238E27FC236}">
                <a16:creationId xmlns:a16="http://schemas.microsoft.com/office/drawing/2014/main" id="{D5D03352-5B62-7545-BFF3-5E1C44FB3A89}"/>
              </a:ext>
            </a:extLst>
          </p:cNvPr>
          <p:cNvSpPr/>
          <p:nvPr/>
        </p:nvSpPr>
        <p:spPr>
          <a:xfrm>
            <a:off x="6940729" y="499446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兵科７</a:t>
            </a:r>
          </a:p>
        </p:txBody>
      </p:sp>
      <p:sp>
        <p:nvSpPr>
          <p:cNvPr id="67" name="角丸四角形 66">
            <a:extLst>
              <a:ext uri="{FF2B5EF4-FFF2-40B4-BE49-F238E27FC236}">
                <a16:creationId xmlns:a16="http://schemas.microsoft.com/office/drawing/2014/main" id="{6AFFE4FE-76B5-F54C-998C-3F138691F7B6}"/>
              </a:ext>
            </a:extLst>
          </p:cNvPr>
          <p:cNvSpPr/>
          <p:nvPr/>
        </p:nvSpPr>
        <p:spPr>
          <a:xfrm>
            <a:off x="5331052" y="2618492"/>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☆５</a:t>
            </a:r>
          </a:p>
        </p:txBody>
      </p:sp>
      <p:sp>
        <p:nvSpPr>
          <p:cNvPr id="70" name="角丸四角形 69">
            <a:extLst>
              <a:ext uri="{FF2B5EF4-FFF2-40B4-BE49-F238E27FC236}">
                <a16:creationId xmlns:a16="http://schemas.microsoft.com/office/drawing/2014/main" id="{F0585D8C-EA6F-C547-95A9-62F5737AF07F}"/>
              </a:ext>
            </a:extLst>
          </p:cNvPr>
          <p:cNvSpPr/>
          <p:nvPr/>
        </p:nvSpPr>
        <p:spPr>
          <a:xfrm>
            <a:off x="6102143" y="2634544"/>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☆４</a:t>
            </a:r>
          </a:p>
        </p:txBody>
      </p:sp>
      <p:sp>
        <p:nvSpPr>
          <p:cNvPr id="71" name="角丸四角形 70">
            <a:extLst>
              <a:ext uri="{FF2B5EF4-FFF2-40B4-BE49-F238E27FC236}">
                <a16:creationId xmlns:a16="http://schemas.microsoft.com/office/drawing/2014/main" id="{3B52708E-C285-A241-BC3A-1242B9D7211C}"/>
              </a:ext>
            </a:extLst>
          </p:cNvPr>
          <p:cNvSpPr/>
          <p:nvPr/>
        </p:nvSpPr>
        <p:spPr>
          <a:xfrm>
            <a:off x="6873234" y="263782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☆３</a:t>
            </a:r>
          </a:p>
        </p:txBody>
      </p:sp>
      <p:sp>
        <p:nvSpPr>
          <p:cNvPr id="72" name="角丸四角形 71">
            <a:extLst>
              <a:ext uri="{FF2B5EF4-FFF2-40B4-BE49-F238E27FC236}">
                <a16:creationId xmlns:a16="http://schemas.microsoft.com/office/drawing/2014/main" id="{45938D2C-455D-2949-9A47-69BCC78C879B}"/>
              </a:ext>
            </a:extLst>
          </p:cNvPr>
          <p:cNvSpPr/>
          <p:nvPr/>
        </p:nvSpPr>
        <p:spPr>
          <a:xfrm>
            <a:off x="7677431" y="2632221"/>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強化</a:t>
            </a:r>
            <a:endParaRPr kumimoji="1" lang="en-US" altLang="ja-JP" sz="1200"/>
          </a:p>
        </p:txBody>
      </p:sp>
      <p:sp>
        <p:nvSpPr>
          <p:cNvPr id="50" name="正方形/長方形 49">
            <a:extLst>
              <a:ext uri="{FF2B5EF4-FFF2-40B4-BE49-F238E27FC236}">
                <a16:creationId xmlns:a16="http://schemas.microsoft.com/office/drawing/2014/main" id="{5080D40D-B2C7-0A46-999F-0DA496869C7C}"/>
              </a:ext>
            </a:extLst>
          </p:cNvPr>
          <p:cNvSpPr/>
          <p:nvPr/>
        </p:nvSpPr>
        <p:spPr>
          <a:xfrm>
            <a:off x="7227282" y="978219"/>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51" name="正方形/長方形 50">
            <a:extLst>
              <a:ext uri="{FF2B5EF4-FFF2-40B4-BE49-F238E27FC236}">
                <a16:creationId xmlns:a16="http://schemas.microsoft.com/office/drawing/2014/main" id="{6F004D8B-C20D-794E-8DC3-0D30BB38C953}"/>
              </a:ext>
            </a:extLst>
          </p:cNvPr>
          <p:cNvSpPr/>
          <p:nvPr/>
        </p:nvSpPr>
        <p:spPr>
          <a:xfrm>
            <a:off x="5162919" y="418049"/>
            <a:ext cx="750678" cy="746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52" name="正方形/長方形 51">
            <a:extLst>
              <a:ext uri="{FF2B5EF4-FFF2-40B4-BE49-F238E27FC236}">
                <a16:creationId xmlns:a16="http://schemas.microsoft.com/office/drawing/2014/main" id="{EA518CDE-1F6E-6946-A4A0-2BF102DF271B}"/>
              </a:ext>
            </a:extLst>
          </p:cNvPr>
          <p:cNvSpPr/>
          <p:nvPr/>
        </p:nvSpPr>
        <p:spPr>
          <a:xfrm>
            <a:off x="5913598" y="418049"/>
            <a:ext cx="2627372" cy="186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53" name="正方形/長方形 52">
            <a:extLst>
              <a:ext uri="{FF2B5EF4-FFF2-40B4-BE49-F238E27FC236}">
                <a16:creationId xmlns:a16="http://schemas.microsoft.com/office/drawing/2014/main" id="{AA4EB3AC-F1DC-9A43-9C93-5FC3CE4F5EF6}"/>
              </a:ext>
            </a:extLst>
          </p:cNvPr>
          <p:cNvSpPr/>
          <p:nvPr/>
        </p:nvSpPr>
        <p:spPr>
          <a:xfrm>
            <a:off x="5913597" y="604649"/>
            <a:ext cx="2064362"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54" name="楕円 488">
            <a:extLst>
              <a:ext uri="{FF2B5EF4-FFF2-40B4-BE49-F238E27FC236}">
                <a16:creationId xmlns:a16="http://schemas.microsoft.com/office/drawing/2014/main" id="{BA105965-9B34-0C4E-9B5C-AEF24BD555EE}"/>
              </a:ext>
            </a:extLst>
          </p:cNvPr>
          <p:cNvSpPr>
            <a:spLocks noChangeAspect="1"/>
          </p:cNvSpPr>
          <p:nvPr/>
        </p:nvSpPr>
        <p:spPr>
          <a:xfrm>
            <a:off x="8357513" y="991820"/>
            <a:ext cx="164409" cy="163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55" name="グループ化 54">
            <a:extLst>
              <a:ext uri="{FF2B5EF4-FFF2-40B4-BE49-F238E27FC236}">
                <a16:creationId xmlns:a16="http://schemas.microsoft.com/office/drawing/2014/main" id="{FD5D41E9-5AE3-974C-8751-A73E952C7C56}"/>
              </a:ext>
            </a:extLst>
          </p:cNvPr>
          <p:cNvGrpSpPr/>
          <p:nvPr/>
        </p:nvGrpSpPr>
        <p:grpSpPr>
          <a:xfrm>
            <a:off x="5201745" y="1030929"/>
            <a:ext cx="675610" cy="90419"/>
            <a:chOff x="30317" y="482248"/>
            <a:chExt cx="581527" cy="70447"/>
          </a:xfrm>
        </p:grpSpPr>
        <p:sp>
          <p:nvSpPr>
            <p:cNvPr id="80" name="四角形: 角を丸くする 492">
              <a:extLst>
                <a:ext uri="{FF2B5EF4-FFF2-40B4-BE49-F238E27FC236}">
                  <a16:creationId xmlns:a16="http://schemas.microsoft.com/office/drawing/2014/main" id="{AB10006E-6842-A94A-9BE9-098C1C43AAF9}"/>
                </a:ext>
              </a:extLst>
            </p:cNvPr>
            <p:cNvSpPr/>
            <p:nvPr/>
          </p:nvSpPr>
          <p:spPr>
            <a:xfrm>
              <a:off x="30317" y="482248"/>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1" name="四角形: 角を丸くする 493">
              <a:extLst>
                <a:ext uri="{FF2B5EF4-FFF2-40B4-BE49-F238E27FC236}">
                  <a16:creationId xmlns:a16="http://schemas.microsoft.com/office/drawing/2014/main" id="{3D8B4802-6FCA-084A-A5E3-AE7A07669517}"/>
                </a:ext>
              </a:extLst>
            </p:cNvPr>
            <p:cNvSpPr/>
            <p:nvPr/>
          </p:nvSpPr>
          <p:spPr>
            <a:xfrm>
              <a:off x="30317" y="482248"/>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82" name="正方形/長方形 81">
            <a:extLst>
              <a:ext uri="{FF2B5EF4-FFF2-40B4-BE49-F238E27FC236}">
                <a16:creationId xmlns:a16="http://schemas.microsoft.com/office/drawing/2014/main" id="{280E9114-9D3C-3A4B-8692-18F92F4C7327}"/>
              </a:ext>
            </a:extLst>
          </p:cNvPr>
          <p:cNvSpPr/>
          <p:nvPr/>
        </p:nvSpPr>
        <p:spPr>
          <a:xfrm>
            <a:off x="7977959" y="604649"/>
            <a:ext cx="563008"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a:t>♂</a:t>
            </a:r>
          </a:p>
        </p:txBody>
      </p:sp>
      <p:sp>
        <p:nvSpPr>
          <p:cNvPr id="83" name="正方形/長方形 82">
            <a:extLst>
              <a:ext uri="{FF2B5EF4-FFF2-40B4-BE49-F238E27FC236}">
                <a16:creationId xmlns:a16="http://schemas.microsoft.com/office/drawing/2014/main" id="{4C84B3B0-721F-CA48-9020-57A37E72C390}"/>
              </a:ext>
            </a:extLst>
          </p:cNvPr>
          <p:cNvSpPr/>
          <p:nvPr/>
        </p:nvSpPr>
        <p:spPr>
          <a:xfrm>
            <a:off x="5913595" y="978220"/>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sp>
        <p:nvSpPr>
          <p:cNvPr id="84" name="テキスト ボックス 83">
            <a:extLst>
              <a:ext uri="{FF2B5EF4-FFF2-40B4-BE49-F238E27FC236}">
                <a16:creationId xmlns:a16="http://schemas.microsoft.com/office/drawing/2014/main" id="{5C2A3821-AE68-4DB8-A47E-32ECB9F10A8D}"/>
              </a:ext>
            </a:extLst>
          </p:cNvPr>
          <p:cNvSpPr txBox="1"/>
          <p:nvPr/>
        </p:nvSpPr>
        <p:spPr>
          <a:xfrm>
            <a:off x="-22911" y="5780884"/>
            <a:ext cx="5838624" cy="1323439"/>
          </a:xfrm>
          <a:prstGeom prst="rect">
            <a:avLst/>
          </a:prstGeom>
          <a:noFill/>
          <a:ln>
            <a:noFill/>
          </a:ln>
          <a:effectLst>
            <a:outerShdw blurRad="50800" dist="50800" dir="5400000" sx="1000" sy="1000" algn="ctr" rotWithShape="0">
              <a:srgbClr val="000000"/>
            </a:outerShdw>
          </a:effectLst>
        </p:spPr>
        <p:txBody>
          <a:bodyPr wrap="square" rtlCol="0">
            <a:spAutoFit/>
          </a:bodyPr>
          <a:lstStyle/>
          <a:p>
            <a:r>
              <a:rPr kumimoji="1" lang="en-US" altLang="ja-JP" sz="8000" b="1">
                <a:solidFill>
                  <a:schemeClr val="tx1">
                    <a:lumMod val="50000"/>
                    <a:lumOff val="50000"/>
                    <a:alpha val="14000"/>
                  </a:schemeClr>
                </a:solidFill>
              </a:rPr>
              <a:t>TR</a:t>
            </a:r>
            <a:r>
              <a:rPr kumimoji="1" lang="ja-JP" altLang="en-US" sz="8000" b="1">
                <a:solidFill>
                  <a:schemeClr val="tx1">
                    <a:lumMod val="50000"/>
                    <a:lumOff val="50000"/>
                    <a:alpha val="14000"/>
                  </a:schemeClr>
                </a:solidFill>
              </a:rPr>
              <a:t>フィルタ</a:t>
            </a:r>
          </a:p>
        </p:txBody>
      </p:sp>
      <p:sp>
        <p:nvSpPr>
          <p:cNvPr id="85" name="スライド番号プレースホルダー 69">
            <a:extLst>
              <a:ext uri="{FF2B5EF4-FFF2-40B4-BE49-F238E27FC236}">
                <a16:creationId xmlns:a16="http://schemas.microsoft.com/office/drawing/2014/main" id="{F712412B-F2B2-42AE-9A6A-5305619807E9}"/>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6</a:t>
            </a:fld>
            <a:endParaRPr kumimoji="1" lang="ja-JP" altLang="en-US"/>
          </a:p>
        </p:txBody>
      </p:sp>
    </p:spTree>
    <p:extLst>
      <p:ext uri="{BB962C8B-B14F-4D97-AF65-F5344CB8AC3E}">
        <p14:creationId xmlns:p14="http://schemas.microsoft.com/office/powerpoint/2010/main" val="26475770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P】仕様書テンプレ.potx" id="{E1DF800E-33B9-4F5D-B04D-AA9D7387A0F9}" vid="{4462F9D8-4BB9-4687-9BB4-0FC9F2C5C7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B8A20A-A207-43EF-B34D-43248BC50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AC7361-14A0-447B-B570-EE7F0128736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0296febf-2773-4faf-ae76-6dee2362d0db"/>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94C815A-F2C9-4545-8AA9-CEBF5B13D3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1464</Words>
  <Application>Microsoft Office PowerPoint</Application>
  <PresentationFormat>画面に合わせる (4:3)</PresentationFormat>
  <Paragraphs>451</Paragraphs>
  <Slides>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Arial</vt:lpstr>
      <vt:lpstr>Bahnschrift Condensed</vt:lpstr>
      <vt:lpstr>Calibri</vt:lpstr>
      <vt:lpstr>Calibri Light</vt:lpstr>
      <vt:lpstr>Century Gothic</vt:lpstr>
      <vt:lpstr>メイリオ</vt:lpstr>
      <vt:lpstr>游ゴシック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増本雄斗</dc:creator>
  <cp:lastModifiedBy>増本 雄斗</cp:lastModifiedBy>
  <cp:revision>1</cp:revision>
  <dcterms:created xsi:type="dcterms:W3CDTF">2020-02-17T02:40:42Z</dcterms:created>
  <dcterms:modified xsi:type="dcterms:W3CDTF">2020-03-15T16:06:41Z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