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11"/>
  </p:notesMasterIdLst>
  <p:sldIdLst>
    <p:sldId id="257" r:id="rId5"/>
    <p:sldId id="261" r:id="rId6"/>
    <p:sldId id="258" r:id="rId7"/>
    <p:sldId id="259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C4ADDB-B9EE-414D-9D21-A39A240DA02D}" v="147" dt="2020-04-21T00:42:19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68">
            <a:extLst>
              <a:ext uri="{FF2B5EF4-FFF2-40B4-BE49-F238E27FC236}">
                <a16:creationId xmlns:a16="http://schemas.microsoft.com/office/drawing/2014/main" id="{F20F6914-F3F6-4299-A42F-3DF25DDA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69">
            <a:extLst>
              <a:ext uri="{FF2B5EF4-FFF2-40B4-BE49-F238E27FC236}">
                <a16:creationId xmlns:a16="http://schemas.microsoft.com/office/drawing/2014/main" id="{1908DD8D-8DDF-4F84-B73F-A3AFFD91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E2F4B0-CBE0-4FFE-AD58-EC4A4F19AEDE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■お知らせ画面について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9EA9F7-1FDF-433C-890D-2CE7CE4570BB}"/>
              </a:ext>
            </a:extLst>
          </p:cNvPr>
          <p:cNvSpPr txBox="1"/>
          <p:nvPr/>
        </p:nvSpPr>
        <p:spPr>
          <a:xfrm>
            <a:off x="415419" y="53879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●更新履歴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784F3DA-D361-482E-827B-623FC8E77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19058"/>
              </p:ext>
            </p:extLst>
          </p:nvPr>
        </p:nvGraphicFramePr>
        <p:xfrm>
          <a:off x="599845" y="969361"/>
          <a:ext cx="6425984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6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7845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745273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125962"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900" baseline="-25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2020.04.21</a:t>
                      </a:r>
                      <a:endParaRPr kumimoji="1" lang="ja-JP" altLang="en-US" sz="900" baseline="-25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ja-JP" altLang="en-US" sz="900" b="1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900" b="0" i="0" u="none" strike="noStrike" noProof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 b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900" b="0" i="0" u="none" strike="noStrike" noProof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95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568784-3058-4D1F-AF2E-078917166E62}"/>
              </a:ext>
            </a:extLst>
          </p:cNvPr>
          <p:cNvSpPr txBox="1"/>
          <p:nvPr/>
        </p:nvSpPr>
        <p:spPr>
          <a:xfrm>
            <a:off x="622855" y="862511"/>
            <a:ext cx="68016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アプリの起動が、その日の初回起動時だった場合、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画面遷移後に強制的にお知らせ一覧画面を表示させる。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お知らせ画面は基本、表示ウィンドウのみクライアント側で表示し、中身は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WebView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で表示させる。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81C140-A49D-4A60-8AA4-632EE6A66313}"/>
              </a:ext>
            </a:extLst>
          </p:cNvPr>
          <p:cNvSpPr txBox="1"/>
          <p:nvPr/>
        </p:nvSpPr>
        <p:spPr>
          <a:xfrm>
            <a:off x="399246" y="5302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●概要</a:t>
            </a:r>
          </a:p>
        </p:txBody>
      </p:sp>
      <p:sp>
        <p:nvSpPr>
          <p:cNvPr id="13" name="フッター プレースホルダー 68">
            <a:extLst>
              <a:ext uri="{FF2B5EF4-FFF2-40B4-BE49-F238E27FC236}">
                <a16:creationId xmlns:a16="http://schemas.microsoft.com/office/drawing/2014/main" id="{C917BE3F-ADE8-42BD-9004-26788DB5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スライド番号プレースホルダー 69">
            <a:extLst>
              <a:ext uri="{FF2B5EF4-FFF2-40B4-BE49-F238E27FC236}">
                <a16:creationId xmlns:a16="http://schemas.microsoft.com/office/drawing/2014/main" id="{BBEE2CBB-F615-4F15-948D-B15C08C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7AC3152-62BA-49F9-AFE8-7B3B1E8D7FBE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游ゴシック"/>
                <a:ea typeface="游ゴシック"/>
              </a:rPr>
              <a:t>■お知らせ画面について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F76E8B-51C3-4337-B6B0-BCCBF4D56F5C}"/>
              </a:ext>
            </a:extLst>
          </p:cNvPr>
          <p:cNvSpPr txBox="1"/>
          <p:nvPr/>
        </p:nvSpPr>
        <p:spPr>
          <a:xfrm>
            <a:off x="403510" y="177045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●起動時の表示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4E96069-764B-466E-B457-4CB52D2C50B0}"/>
              </a:ext>
            </a:extLst>
          </p:cNvPr>
          <p:cNvSpPr txBox="1"/>
          <p:nvPr/>
        </p:nvSpPr>
        <p:spPr>
          <a:xfrm>
            <a:off x="575671" y="2136268"/>
            <a:ext cx="7984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基本、強制表示はその日の初回起動時だった場合のみとし、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それ以外の確認はメニューから行わせる。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今日は表示させないのチェックボックスは無し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8D3CBE-FDEF-4C72-BD2A-43E5836773B6}"/>
              </a:ext>
            </a:extLst>
          </p:cNvPr>
          <p:cNvSpPr txBox="1"/>
          <p:nvPr/>
        </p:nvSpPr>
        <p:spPr>
          <a:xfrm>
            <a:off x="393460" y="309044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●表示数について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E5050F-D1B5-41A1-A1CD-424865C9C071}"/>
              </a:ext>
            </a:extLst>
          </p:cNvPr>
          <p:cNvSpPr txBox="1"/>
          <p:nvPr/>
        </p:nvSpPr>
        <p:spPr>
          <a:xfrm>
            <a:off x="565621" y="3456256"/>
            <a:ext cx="798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本画面にアクセスした際のお知らせ表示件数は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件とする。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件より前のお知らせについては、ページングで管理する。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71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644B0E-1027-4ED1-927B-37E50C49026C}"/>
              </a:ext>
            </a:extLst>
          </p:cNvPr>
          <p:cNvSpPr txBox="1"/>
          <p:nvPr/>
        </p:nvSpPr>
        <p:spPr>
          <a:xfrm>
            <a:off x="389571" y="53026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●アイコンの種類</a:t>
            </a:r>
          </a:p>
        </p:txBody>
      </p:sp>
      <p:sp>
        <p:nvSpPr>
          <p:cNvPr id="13" name="フッター プレースホルダー 68">
            <a:extLst>
              <a:ext uri="{FF2B5EF4-FFF2-40B4-BE49-F238E27FC236}">
                <a16:creationId xmlns:a16="http://schemas.microsoft.com/office/drawing/2014/main" id="{C917BE3F-ADE8-42BD-9004-26788DB5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スライド番号プレースホルダー 69">
            <a:extLst>
              <a:ext uri="{FF2B5EF4-FFF2-40B4-BE49-F238E27FC236}">
                <a16:creationId xmlns:a16="http://schemas.microsoft.com/office/drawing/2014/main" id="{BBEE2CBB-F615-4F15-948D-B15C08C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2A03B5-FE5E-4BC6-90B0-60F61F3ED361}"/>
              </a:ext>
            </a:extLst>
          </p:cNvPr>
          <p:cNvSpPr txBox="1"/>
          <p:nvPr/>
        </p:nvSpPr>
        <p:spPr>
          <a:xfrm>
            <a:off x="575671" y="983066"/>
            <a:ext cx="798412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お知らせは以下のアイコンで表示させる。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・メンテナンス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・不具合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・ガチャ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・イベント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・アップデート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・お知らせ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7AC3152-62BA-49F9-AFE8-7B3B1E8D7FBE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游ゴシック"/>
                <a:ea typeface="游ゴシック"/>
              </a:rPr>
              <a:t>■お知らせ画面について</a:t>
            </a:r>
          </a:p>
        </p:txBody>
      </p:sp>
    </p:spTree>
    <p:extLst>
      <p:ext uri="{BB962C8B-B14F-4D97-AF65-F5344CB8AC3E}">
        <p14:creationId xmlns:p14="http://schemas.microsoft.com/office/powerpoint/2010/main" val="381704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B1EF71B-37E1-4678-A6DF-F2CE4D0C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5" y="979406"/>
            <a:ext cx="2542286" cy="4467805"/>
          </a:xfrm>
          <a:prstGeom prst="rect">
            <a:avLst/>
          </a:prstGeom>
        </p:spPr>
      </p:pic>
      <p:sp>
        <p:nvSpPr>
          <p:cNvPr id="3" name="フッター プレースホルダー 68">
            <a:extLst>
              <a:ext uri="{FF2B5EF4-FFF2-40B4-BE49-F238E27FC236}">
                <a16:creationId xmlns:a16="http://schemas.microsoft.com/office/drawing/2014/main" id="{A76CCD36-E360-4225-A05B-1E888C1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69">
            <a:extLst>
              <a:ext uri="{FF2B5EF4-FFF2-40B4-BE49-F238E27FC236}">
                <a16:creationId xmlns:a16="http://schemas.microsoft.com/office/drawing/2014/main" id="{C590D2EE-CF8E-40D5-8D3C-EAE276F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0467" y="636481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EC023-5F8C-453A-9A66-2750AB1EFA4F}"/>
              </a:ext>
            </a:extLst>
          </p:cNvPr>
          <p:cNvSpPr txBox="1"/>
          <p:nvPr/>
        </p:nvSpPr>
        <p:spPr>
          <a:xfrm>
            <a:off x="399246" y="530263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nt100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　お知らせ一覧画面</a:t>
            </a:r>
          </a:p>
        </p:txBody>
      </p:sp>
      <p:graphicFrame>
        <p:nvGraphicFramePr>
          <p:cNvPr id="8" name="表 69">
            <a:extLst>
              <a:ext uri="{FF2B5EF4-FFF2-40B4-BE49-F238E27FC236}">
                <a16:creationId xmlns:a16="http://schemas.microsoft.com/office/drawing/2014/main" id="{EB18BC50-08DF-45EE-A9DA-DD8A18C34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95989"/>
              </p:ext>
            </p:extLst>
          </p:nvPr>
        </p:nvGraphicFramePr>
        <p:xfrm>
          <a:off x="3632310" y="855769"/>
          <a:ext cx="5112602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8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</a:t>
                      </a: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HOME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画面に半透明のマスクをかける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画面タイトル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左図の通り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4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タブ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(WebView)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左から、新着、イベント、不具合の順で表示させる。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TAP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で該当のお知らせのみを表示させる。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お知らせ一覧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(WebView)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お知らせを一覧で表示させる。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お知らせアイコン、お知らせタイトル、公開日を表示させる。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表示している情報の枠内をタップすることで、タップしたお知らせの詳細画面へ遷移する。</a:t>
                      </a:r>
                      <a:endParaRPr kumimoji="1" lang="en-US" altLang="ja-JP" sz="3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77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472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ページング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左右矢印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TAP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で表示させるお知らせを切り替える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05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閉じるボタン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タップでお知らせウィンドウを閉じて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HOME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画面を表示させる</a:t>
                      </a:r>
                      <a:endParaRPr kumimoji="1" 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29934D-C384-450D-953F-3BC73172C202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■お知らせ画面について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7C3165-DAF7-47DA-B8F0-717F27630908}"/>
              </a:ext>
            </a:extLst>
          </p:cNvPr>
          <p:cNvSpPr txBox="1"/>
          <p:nvPr/>
        </p:nvSpPr>
        <p:spPr>
          <a:xfrm>
            <a:off x="3086100" y="92151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+mn-ea"/>
              </a:rPr>
              <a:t>１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29B8709-CF0B-496D-A35F-29AE445D0A9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859623" y="1052316"/>
            <a:ext cx="226477" cy="2228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BE67A6-77C5-415E-86B5-AF9FA4FE9AF6}"/>
              </a:ext>
            </a:extLst>
          </p:cNvPr>
          <p:cNvSpPr txBox="1"/>
          <p:nvPr/>
        </p:nvSpPr>
        <p:spPr>
          <a:xfrm>
            <a:off x="59076" y="118312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2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FBA2322-FAAF-4EBB-8E3A-5B55885FF86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22290" y="1313926"/>
            <a:ext cx="115864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67994D-2320-4862-9888-0DE9A96B0A01}"/>
              </a:ext>
            </a:extLst>
          </p:cNvPr>
          <p:cNvSpPr txBox="1"/>
          <p:nvPr/>
        </p:nvSpPr>
        <p:spPr>
          <a:xfrm>
            <a:off x="74437" y="190574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109935B-7BB6-4AEB-9264-8443C918CAA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37651" y="2036551"/>
            <a:ext cx="54621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1D592D-0045-487D-AF0C-148A649E5609}"/>
              </a:ext>
            </a:extLst>
          </p:cNvPr>
          <p:cNvSpPr txBox="1"/>
          <p:nvPr/>
        </p:nvSpPr>
        <p:spPr>
          <a:xfrm>
            <a:off x="59076" y="469064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7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C8CFA90-A370-4EBB-BC78-B6971DAB9B6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2290" y="4821450"/>
            <a:ext cx="115864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B067AC1-DE7D-4E3C-9E78-699682E50327}"/>
              </a:ext>
            </a:extLst>
          </p:cNvPr>
          <p:cNvSpPr txBox="1"/>
          <p:nvPr/>
        </p:nvSpPr>
        <p:spPr>
          <a:xfrm>
            <a:off x="3086100" y="144473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3</a:t>
            </a:r>
            <a:endParaRPr kumimoji="1" lang="ja-JP" altLang="en-US" sz="1100">
              <a:latin typeface="+mn-ea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7D09F11-D1CC-40C6-B5AD-6F3F1E5B919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539312" y="1575536"/>
            <a:ext cx="546788" cy="18362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09EAC-4201-4C1F-B401-BBF4387635C2}"/>
              </a:ext>
            </a:extLst>
          </p:cNvPr>
          <p:cNvSpPr txBox="1"/>
          <p:nvPr/>
        </p:nvSpPr>
        <p:spPr>
          <a:xfrm>
            <a:off x="59076" y="4215539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6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8A630EB-E68C-48BC-9E21-C8F66B7F070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22290" y="4346344"/>
            <a:ext cx="1158640" cy="34430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16C36B-05C7-4D92-AE46-F235A83DDBC3}"/>
              </a:ext>
            </a:extLst>
          </p:cNvPr>
          <p:cNvSpPr txBox="1"/>
          <p:nvPr/>
        </p:nvSpPr>
        <p:spPr>
          <a:xfrm>
            <a:off x="3086100" y="269218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5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756EB5A-89B0-4954-858F-262120AD510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605300" y="2822987"/>
            <a:ext cx="480800" cy="22032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B5E54A6-7002-4DCA-B857-F57568F93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10" y="3334003"/>
            <a:ext cx="1875087" cy="3341432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CB5D107-075A-4A68-A004-2C8632AD4441}"/>
              </a:ext>
            </a:extLst>
          </p:cNvPr>
          <p:cNvSpPr txBox="1"/>
          <p:nvPr/>
        </p:nvSpPr>
        <p:spPr>
          <a:xfrm>
            <a:off x="5505338" y="3682999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参考画面：ワールドフリッパー</a:t>
            </a:r>
          </a:p>
        </p:txBody>
      </p:sp>
    </p:spTree>
    <p:extLst>
      <p:ext uri="{BB962C8B-B14F-4D97-AF65-F5344CB8AC3E}">
        <p14:creationId xmlns:p14="http://schemas.microsoft.com/office/powerpoint/2010/main" val="51295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B98114C-BE8C-4E90-BC12-19DEA445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9" y="979407"/>
            <a:ext cx="2531235" cy="4473108"/>
          </a:xfrm>
          <a:prstGeom prst="rect">
            <a:avLst/>
          </a:prstGeom>
        </p:spPr>
      </p:pic>
      <p:sp>
        <p:nvSpPr>
          <p:cNvPr id="3" name="フッター プレースホルダー 68">
            <a:extLst>
              <a:ext uri="{FF2B5EF4-FFF2-40B4-BE49-F238E27FC236}">
                <a16:creationId xmlns:a16="http://schemas.microsoft.com/office/drawing/2014/main" id="{A76CCD36-E360-4225-A05B-1E888C1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69">
            <a:extLst>
              <a:ext uri="{FF2B5EF4-FFF2-40B4-BE49-F238E27FC236}">
                <a16:creationId xmlns:a16="http://schemas.microsoft.com/office/drawing/2014/main" id="{C590D2EE-CF8E-40D5-8D3C-EAE276F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EC023-5F8C-453A-9A66-2750AB1EFA4F}"/>
              </a:ext>
            </a:extLst>
          </p:cNvPr>
          <p:cNvSpPr txBox="1"/>
          <p:nvPr/>
        </p:nvSpPr>
        <p:spPr>
          <a:xfrm>
            <a:off x="399246" y="530263"/>
            <a:ext cx="220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nt110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　お知らせ詳細画面</a:t>
            </a:r>
          </a:p>
        </p:txBody>
      </p:sp>
      <p:graphicFrame>
        <p:nvGraphicFramePr>
          <p:cNvPr id="8" name="表 69">
            <a:extLst>
              <a:ext uri="{FF2B5EF4-FFF2-40B4-BE49-F238E27FC236}">
                <a16:creationId xmlns:a16="http://schemas.microsoft.com/office/drawing/2014/main" id="{F76C98CD-6D8D-465A-8864-6F48C6E95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61635"/>
              </p:ext>
            </p:extLst>
          </p:nvPr>
        </p:nvGraphicFramePr>
        <p:xfrm>
          <a:off x="3632310" y="855769"/>
          <a:ext cx="5112602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126433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  <a:gridCol w="3436788">
                  <a:extLst>
                    <a:ext uri="{9D8B030D-6E8A-4147-A177-3AD203B41FA5}">
                      <a16:colId xmlns:a16="http://schemas.microsoft.com/office/drawing/2014/main" val="3042100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</a:t>
                      </a: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背景</a:t>
                      </a:r>
                      <a:endParaRPr kumimoji="1" lang="en-US" altLang="ja-JP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HOME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画面に半透明のマスクをかける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画面タイトル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左図の通り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4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お知らせタイトル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該当のお知らせのタイトルを表示させる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お知らせアイコン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一覧で表示しているものと共通のお知らせアイコン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77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公開日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Yyyy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/mm/dd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mm/dd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で表示</a:t>
                      </a:r>
                      <a:endParaRPr kumimoji="1" 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お知らせ内容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横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文字程度の想定　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表示の機能きついては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P.6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で記載する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2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6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一覧に戻るボタン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お知らせの一番下に表示　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TAP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でお知らせ位置画面に戻る</a:t>
                      </a:r>
                      <a:endParaRPr kumimoji="1" 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67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閉じるボタン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タップでお知らせウィンドウを閉じて</a:t>
                      </a:r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HOME</a:t>
                      </a: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画面を表示させる</a:t>
                      </a:r>
                      <a:endParaRPr kumimoji="1" lang="ja-JP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0815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22144-9E64-47D0-A6F3-3319B1B424AC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■お知らせ画面について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F9A009-F256-420F-ADF1-9751B5BE366A}"/>
              </a:ext>
            </a:extLst>
          </p:cNvPr>
          <p:cNvSpPr txBox="1"/>
          <p:nvPr/>
        </p:nvSpPr>
        <p:spPr>
          <a:xfrm>
            <a:off x="3086100" y="77378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+mn-ea"/>
              </a:rPr>
              <a:t>１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4F4B9C-A1B8-4372-AA60-98CDF478547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859623" y="904594"/>
            <a:ext cx="226477" cy="22284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599B98-90C9-4C51-A956-673A9D673ADB}"/>
              </a:ext>
            </a:extLst>
          </p:cNvPr>
          <p:cNvSpPr txBox="1"/>
          <p:nvPr/>
        </p:nvSpPr>
        <p:spPr>
          <a:xfrm>
            <a:off x="59076" y="118312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2C8657E-4A20-47F7-9947-E25DE314E41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22290" y="1313926"/>
            <a:ext cx="1220760" cy="15362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A511A3-8750-4269-9F22-F87C527252C5}"/>
              </a:ext>
            </a:extLst>
          </p:cNvPr>
          <p:cNvSpPr txBox="1"/>
          <p:nvPr/>
        </p:nvSpPr>
        <p:spPr>
          <a:xfrm>
            <a:off x="74437" y="16422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E1C8967-5B41-4F4F-AB41-33595EF1A95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37651" y="1773032"/>
            <a:ext cx="54621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196954-52AD-4EDD-8914-7D94480AFC98}"/>
              </a:ext>
            </a:extLst>
          </p:cNvPr>
          <p:cNvSpPr txBox="1"/>
          <p:nvPr/>
        </p:nvSpPr>
        <p:spPr>
          <a:xfrm>
            <a:off x="59076" y="4562976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9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11FFD7E-6252-426C-AB5F-B312179326F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2290" y="4693781"/>
            <a:ext cx="1158640" cy="31133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FC70E9E-F4A0-42B0-ADE8-7D250541D5D4}"/>
              </a:ext>
            </a:extLst>
          </p:cNvPr>
          <p:cNvSpPr txBox="1"/>
          <p:nvPr/>
        </p:nvSpPr>
        <p:spPr>
          <a:xfrm>
            <a:off x="3083101" y="140548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+mn-ea"/>
              </a:rPr>
              <a:t>3</a:t>
            </a:r>
            <a:endParaRPr kumimoji="1" lang="ja-JP" altLang="en-US" sz="1100">
              <a:latin typeface="+mn-ea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4CECF7A-7243-408C-9D4B-0937EB17554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385391" y="1536290"/>
            <a:ext cx="697710" cy="19311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6D918A-4C73-42C6-96D5-C2112F3CBD91}"/>
              </a:ext>
            </a:extLst>
          </p:cNvPr>
          <p:cNvSpPr txBox="1"/>
          <p:nvPr/>
        </p:nvSpPr>
        <p:spPr>
          <a:xfrm>
            <a:off x="3083101" y="1797900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5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FA5A5D0-8A20-443A-9F05-C63B92B9CCD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315817" y="1928705"/>
            <a:ext cx="767284" cy="96607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2BB7D2A-588D-4BDC-B611-FB300445D914}"/>
              </a:ext>
            </a:extLst>
          </p:cNvPr>
          <p:cNvSpPr txBox="1"/>
          <p:nvPr/>
        </p:nvSpPr>
        <p:spPr>
          <a:xfrm>
            <a:off x="3083101" y="245392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7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45A21BD-7563-497A-8654-A9AE7C569FC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605299" y="2584726"/>
            <a:ext cx="477802" cy="18504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201702-85DB-4513-82F1-2B1B0A0841BF}"/>
              </a:ext>
            </a:extLst>
          </p:cNvPr>
          <p:cNvSpPr txBox="1"/>
          <p:nvPr/>
        </p:nvSpPr>
        <p:spPr>
          <a:xfrm>
            <a:off x="74437" y="4170561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8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7AD1940-B161-4A1C-AE5F-C2C33FD51F6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37651" y="4301366"/>
            <a:ext cx="1158640" cy="31133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9F3D656A-A828-4BD8-921D-66EFCCC94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73" y="3579073"/>
            <a:ext cx="1819490" cy="3225654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30CDFE-2173-401E-960E-E2553860E969}"/>
              </a:ext>
            </a:extLst>
          </p:cNvPr>
          <p:cNvSpPr txBox="1"/>
          <p:nvPr/>
        </p:nvSpPr>
        <p:spPr>
          <a:xfrm>
            <a:off x="5798004" y="3916645"/>
            <a:ext cx="2577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参考画面：ワールドフリッパー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6972BE-CB18-48BC-B8E4-F2345BA1F2F3}"/>
              </a:ext>
            </a:extLst>
          </p:cNvPr>
          <p:cNvSpPr txBox="1"/>
          <p:nvPr/>
        </p:nvSpPr>
        <p:spPr>
          <a:xfrm>
            <a:off x="105799" y="306202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6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B47D03B-FEF7-4FCC-82E9-2CF7715F813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69013" y="3192834"/>
            <a:ext cx="54621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7FD6794-F574-4AD7-AF68-B940DB5101F9}"/>
              </a:ext>
            </a:extLst>
          </p:cNvPr>
          <p:cNvSpPr txBox="1"/>
          <p:nvPr/>
        </p:nvSpPr>
        <p:spPr>
          <a:xfrm>
            <a:off x="771727" y="234960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>
                <a:latin typeface="+mn-ea"/>
              </a:rPr>
              <a:t>①</a:t>
            </a:r>
            <a:endParaRPr kumimoji="1" lang="en-US" altLang="ja-JP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8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A01C6AF-0103-4E1B-9244-3F487F36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9" y="982839"/>
            <a:ext cx="2520776" cy="4469675"/>
          </a:xfrm>
          <a:prstGeom prst="rect">
            <a:avLst/>
          </a:prstGeom>
        </p:spPr>
      </p:pic>
      <p:sp>
        <p:nvSpPr>
          <p:cNvPr id="3" name="フッター プレースホルダー 68">
            <a:extLst>
              <a:ext uri="{FF2B5EF4-FFF2-40B4-BE49-F238E27FC236}">
                <a16:creationId xmlns:a16="http://schemas.microsoft.com/office/drawing/2014/main" id="{A76CCD36-E360-4225-A05B-1E888C1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69">
            <a:extLst>
              <a:ext uri="{FF2B5EF4-FFF2-40B4-BE49-F238E27FC236}">
                <a16:creationId xmlns:a16="http://schemas.microsoft.com/office/drawing/2014/main" id="{C590D2EE-CF8E-40D5-8D3C-EAE276F0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EC023-5F8C-453A-9A66-2750AB1EFA4F}"/>
              </a:ext>
            </a:extLst>
          </p:cNvPr>
          <p:cNvSpPr txBox="1"/>
          <p:nvPr/>
        </p:nvSpPr>
        <p:spPr>
          <a:xfrm>
            <a:off x="399246" y="530263"/>
            <a:ext cx="3126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nt110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お知らせ詳細画面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機能説明用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8" name="表 69">
            <a:extLst>
              <a:ext uri="{FF2B5EF4-FFF2-40B4-BE49-F238E27FC236}">
                <a16:creationId xmlns:a16="http://schemas.microsoft.com/office/drawing/2014/main" id="{F76C98CD-6D8D-465A-8864-6F48C6E95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29872"/>
              </p:ext>
            </p:extLst>
          </p:nvPr>
        </p:nvGraphicFramePr>
        <p:xfrm>
          <a:off x="3632309" y="967529"/>
          <a:ext cx="402716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67">
                  <a:extLst>
                    <a:ext uri="{9D8B030D-6E8A-4147-A177-3AD203B41FA5}">
                      <a16:colId xmlns:a16="http://schemas.microsoft.com/office/drawing/2014/main" val="152616881"/>
                    </a:ext>
                  </a:extLst>
                </a:gridCol>
                <a:gridCol w="3639494">
                  <a:extLst>
                    <a:ext uri="{9D8B030D-6E8A-4147-A177-3AD203B41FA5}">
                      <a16:colId xmlns:a16="http://schemas.microsoft.com/office/drawing/2014/main" val="1271158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画像表示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文字色変更</a:t>
                      </a:r>
                      <a:endParaRPr kumimoji="1" lang="en-US" altLang="ja-JP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4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太字変更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3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フォントサイズ変更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77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9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行間調整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0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見出し作成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2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水平線表示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6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9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画面遷移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67511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22144-9E64-47D0-A6F3-3319B1B424AC}"/>
              </a:ext>
            </a:extLst>
          </p:cNvPr>
          <p:cNvSpPr txBox="1"/>
          <p:nvPr/>
        </p:nvSpPr>
        <p:spPr>
          <a:xfrm>
            <a:off x="17674" y="108237"/>
            <a:ext cx="215956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游ゴシック"/>
                <a:ea typeface="游ゴシック"/>
              </a:rPr>
              <a:t>■お知らせ画面について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1CFD2F8-41C8-4DDA-8DF8-927D8FA31870}"/>
              </a:ext>
            </a:extLst>
          </p:cNvPr>
          <p:cNvSpPr txBox="1"/>
          <p:nvPr/>
        </p:nvSpPr>
        <p:spPr>
          <a:xfrm>
            <a:off x="74437" y="276331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2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BB7AD5-4B9C-41FE-9F14-DD20653FC47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37651" y="2894124"/>
            <a:ext cx="54621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C9BE8D-9C44-4D42-B982-15AC86F75FB0}"/>
              </a:ext>
            </a:extLst>
          </p:cNvPr>
          <p:cNvSpPr txBox="1"/>
          <p:nvPr/>
        </p:nvSpPr>
        <p:spPr>
          <a:xfrm>
            <a:off x="74437" y="224313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1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A48B6A1-D3EF-4FDC-9298-D6B6769F1FA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37651" y="2373944"/>
            <a:ext cx="546210" cy="130805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FFC02C-F635-4B69-BF69-15633C9C8CED}"/>
              </a:ext>
            </a:extLst>
          </p:cNvPr>
          <p:cNvSpPr txBox="1"/>
          <p:nvPr/>
        </p:nvSpPr>
        <p:spPr>
          <a:xfrm>
            <a:off x="74158" y="3117409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3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40C3E11-85DF-491B-AB23-048A666DC315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337372" y="3200506"/>
            <a:ext cx="546489" cy="4770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458198-74CA-44D1-A4BE-8E59A5A9ADD9}"/>
              </a:ext>
            </a:extLst>
          </p:cNvPr>
          <p:cNvSpPr txBox="1"/>
          <p:nvPr/>
        </p:nvSpPr>
        <p:spPr>
          <a:xfrm>
            <a:off x="3086100" y="2938896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4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CB82D95-5F07-4210-ADE6-4C171C63E30C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808922" y="3069701"/>
            <a:ext cx="1277178" cy="30931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D357F7C-823C-436C-B3B4-B7EA3DF334AA}"/>
              </a:ext>
            </a:extLst>
          </p:cNvPr>
          <p:cNvSpPr txBox="1"/>
          <p:nvPr/>
        </p:nvSpPr>
        <p:spPr>
          <a:xfrm>
            <a:off x="74158" y="3529869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5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DAB898-E5EC-4EA1-AA55-262E8CDF425A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37372" y="3526690"/>
            <a:ext cx="584728" cy="13398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1846565-F0F7-44ED-B69D-AEBFA99F8474}"/>
              </a:ext>
            </a:extLst>
          </p:cNvPr>
          <p:cNvSpPr txBox="1"/>
          <p:nvPr/>
        </p:nvSpPr>
        <p:spPr>
          <a:xfrm>
            <a:off x="3086100" y="339588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6</a:t>
            </a:r>
            <a:endParaRPr kumimoji="1" lang="ja-JP" altLang="en-US" sz="1100" dirty="0">
              <a:latin typeface="+mn-ea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7977799-2F5E-441B-83FF-AD0C34B94D5F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461052" y="3526690"/>
            <a:ext cx="1625048" cy="26478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D3029AF-3007-4C4C-90BD-57376CDE4AEF}"/>
              </a:ext>
            </a:extLst>
          </p:cNvPr>
          <p:cNvSpPr txBox="1"/>
          <p:nvPr/>
        </p:nvSpPr>
        <p:spPr>
          <a:xfrm>
            <a:off x="74158" y="4033653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7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53656CA-2A04-4770-A037-7B3A75015B8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37372" y="4033654"/>
            <a:ext cx="584728" cy="130804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1D3AD3-0132-4CFE-9173-17F3F98210A0}"/>
              </a:ext>
            </a:extLst>
          </p:cNvPr>
          <p:cNvSpPr txBox="1"/>
          <p:nvPr/>
        </p:nvSpPr>
        <p:spPr>
          <a:xfrm>
            <a:off x="75839" y="4448815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+mn-ea"/>
              </a:rPr>
              <a:t>8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713C7A3-A7F3-4DD1-BDA3-4456ED5BF0C1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39053" y="4368008"/>
            <a:ext cx="644921" cy="21161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AC7361-14A0-447B-B570-EE7F012873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515</Words>
  <Application>Microsoft Office PowerPoint</Application>
  <PresentationFormat>画面に合わせる (4:3)</PresentationFormat>
  <Paragraphs>148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鈴木 泰治郎</cp:lastModifiedBy>
  <cp:revision>2</cp:revision>
  <dcterms:created xsi:type="dcterms:W3CDTF">2020-02-17T02:40:42Z</dcterms:created>
  <dcterms:modified xsi:type="dcterms:W3CDTF">2020-04-21T00:44:50Z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