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8"/>
  </p:notesMasterIdLst>
  <p:sldIdLst>
    <p:sldId id="270" r:id="rId5"/>
    <p:sldId id="303" r:id="rId6"/>
    <p:sldId id="30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E179D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814DB-19A2-E10C-DF80-476DA03FD8A3}" v="154" dt="2020-02-17T08:13:09.369"/>
    <p1510:client id="{D9BA28E1-B228-4C03-8D2D-8C057E7D6D25}" v="3937" dt="2020-02-17T09:23:00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■アイテムアイコンについて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79087"/>
              </p:ext>
            </p:extLst>
          </p:nvPr>
        </p:nvGraphicFramePr>
        <p:xfrm>
          <a:off x="599845" y="969361"/>
          <a:ext cx="633903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4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570605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2020.02.17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資料作成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増本</a:t>
                      </a: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kumimoji="1" lang="ja-JP" altLang="en-US" sz="1000" dirty="0"/>
              <a:t>古い更新履歴は最後のページに移動</a:t>
            </a: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1BCEBEE8-D122-412A-95E0-45D276DC63AE}"/>
              </a:ext>
            </a:extLst>
          </p:cNvPr>
          <p:cNvSpPr/>
          <p:nvPr/>
        </p:nvSpPr>
        <p:spPr>
          <a:xfrm>
            <a:off x="4394998" y="1884873"/>
            <a:ext cx="4296388" cy="3431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CC0B200-E5C4-47F4-8584-8EE3E490B2CF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■アイテムアイコンについて</a:t>
            </a:r>
          </a:p>
        </p:txBody>
      </p:sp>
      <p:sp>
        <p:nvSpPr>
          <p:cNvPr id="81" name="スライド番号プレースホルダー 69">
            <a:extLst>
              <a:ext uri="{FF2B5EF4-FFF2-40B4-BE49-F238E27FC236}">
                <a16:creationId xmlns:a16="http://schemas.microsoft.com/office/drawing/2014/main" id="{1FC31F42-D8D1-4280-8C97-05E9F581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1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7AE3F24-0FAE-45C2-924A-7321D7B725C0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●アイコンの表示の仕方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9A99E4E-CB25-454A-B2F9-02DC8B6ECAD4}"/>
              </a:ext>
            </a:extLst>
          </p:cNvPr>
          <p:cNvSpPr txBox="1"/>
          <p:nvPr/>
        </p:nvSpPr>
        <p:spPr>
          <a:xfrm>
            <a:off x="738384" y="871088"/>
            <a:ext cx="442283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◇ 対象となるアイコン</a:t>
            </a:r>
            <a:endParaRPr kumimoji="1" lang="en-US" altLang="ja-JP" sz="12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・武器アイコン</a:t>
            </a:r>
            <a:endParaRPr kumimoji="1" lang="en-US" altLang="ja-JP" sz="1000" dirty="0"/>
          </a:p>
          <a:p>
            <a:r>
              <a:rPr kumimoji="1" lang="ja-JP" altLang="en-US" sz="1000" dirty="0"/>
              <a:t>・パーツアイコン</a:t>
            </a:r>
            <a:endParaRPr kumimoji="1" lang="en-US" altLang="ja-JP" sz="1000" dirty="0"/>
          </a:p>
          <a:p>
            <a:r>
              <a:rPr kumimoji="1" lang="ja-JP" altLang="en-US" sz="1000" dirty="0"/>
              <a:t>・結晶アイコン</a:t>
            </a:r>
            <a:endParaRPr kumimoji="1" lang="en-US" altLang="ja-JP" sz="1000" dirty="0"/>
          </a:p>
          <a:p>
            <a:r>
              <a:rPr kumimoji="1" lang="ja-JP" altLang="en-US" sz="1000" dirty="0"/>
              <a:t>・欠片アイコン</a:t>
            </a:r>
            <a:endParaRPr kumimoji="1" lang="en-US" altLang="ja-JP" sz="1000" dirty="0"/>
          </a:p>
          <a:p>
            <a:r>
              <a:rPr kumimoji="1" lang="ja-JP" altLang="en-US" sz="1000" dirty="0"/>
              <a:t>・素材アイコン</a:t>
            </a:r>
            <a:endParaRPr kumimoji="1" lang="en-US" altLang="ja-JP" sz="1000" dirty="0"/>
          </a:p>
          <a:p>
            <a:r>
              <a:rPr kumimoji="1" lang="ja-JP" altLang="en-US" sz="1000" dirty="0"/>
              <a:t>・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</a:t>
            </a:r>
            <a:endParaRPr kumimoji="1" lang="en-US" altLang="ja-JP" sz="1000" dirty="0"/>
          </a:p>
          <a:p>
            <a:r>
              <a:rPr kumimoji="1" lang="ja-JP" altLang="en-US" sz="1000" dirty="0"/>
              <a:t>・消費アイテム</a:t>
            </a:r>
            <a:endParaRPr kumimoji="1" lang="en-US" altLang="ja-JP" sz="1000" dirty="0"/>
          </a:p>
          <a:p>
            <a:r>
              <a:rPr kumimoji="1" lang="ja-JP" altLang="en-US" sz="1000" dirty="0"/>
              <a:t>・プレゼント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200" dirty="0"/>
              <a:t>◆ 対応方法について</a:t>
            </a:r>
            <a:endParaRPr kumimoji="1" lang="en-US" altLang="ja-JP" sz="1200" dirty="0"/>
          </a:p>
          <a:p>
            <a:r>
              <a:rPr kumimoji="1" lang="ja-JP" altLang="en-US" sz="1200" b="1" dirty="0"/>
              <a:t>　</a:t>
            </a:r>
            <a:r>
              <a:rPr kumimoji="1" lang="ja-JP" altLang="en-US" sz="1200" dirty="0"/>
              <a:t>背景 ＋ フレーム ＋ アイコンにて作成。</a:t>
            </a:r>
            <a:endParaRPr kumimoji="1" lang="en-US" altLang="ja-JP" sz="1200" dirty="0"/>
          </a:p>
          <a:p>
            <a:r>
              <a:rPr kumimoji="1" lang="ja-JP" altLang="en-US" sz="1200" b="1" dirty="0"/>
              <a:t> 　</a:t>
            </a:r>
            <a:r>
              <a:rPr kumimoji="1" lang="en-US" altLang="ja-JP" sz="1100" dirty="0"/>
              <a:t>※</a:t>
            </a:r>
            <a:r>
              <a:rPr kumimoji="1" lang="ja-JP" altLang="en-US" sz="1100" dirty="0"/>
              <a:t> </a:t>
            </a:r>
            <a:r>
              <a:rPr kumimoji="1" lang="en-US" altLang="ja-JP" sz="1100" dirty="0"/>
              <a:t>TR</a:t>
            </a:r>
            <a:r>
              <a:rPr kumimoji="1" lang="ja-JP" altLang="en-US" sz="1100" dirty="0"/>
              <a:t>カードは、カードの切り抜きになるため</a:t>
            </a:r>
            <a:endParaRPr kumimoji="1" lang="en-US" altLang="ja-JP" sz="1100" dirty="0"/>
          </a:p>
          <a:p>
            <a:r>
              <a:rPr kumimoji="1" lang="ja-JP" altLang="en-US" sz="1100" dirty="0"/>
              <a:t>　　   背景を適応しない。</a:t>
            </a:r>
            <a:endParaRPr kumimoji="1" lang="en-US" altLang="ja-JP" sz="1200" dirty="0"/>
          </a:p>
          <a:p>
            <a:r>
              <a:rPr kumimoji="1" lang="ja-JP" altLang="en-US" sz="1200" dirty="0"/>
              <a:t>　　</a:t>
            </a:r>
            <a:r>
              <a:rPr kumimoji="1" lang="ja-JP" altLang="en-US" sz="1200" b="1" dirty="0"/>
              <a:t>背景：種類ごとに色分けを行う。</a:t>
            </a:r>
            <a:endParaRPr kumimoji="1" lang="en-US" altLang="ja-JP" sz="1200" b="1" dirty="0"/>
          </a:p>
          <a:p>
            <a:r>
              <a:rPr kumimoji="1" lang="ja-JP" altLang="en-US" sz="1200" dirty="0"/>
              <a:t>　　　　　</a:t>
            </a:r>
            <a:r>
              <a:rPr kumimoji="1" lang="en-US" altLang="ja-JP" sz="1200" dirty="0"/>
              <a:t>※</a:t>
            </a:r>
            <a:r>
              <a:rPr kumimoji="1" lang="ja-JP" altLang="en-US" sz="1200" dirty="0"/>
              <a:t> 以下参考。</a:t>
            </a:r>
            <a:endParaRPr kumimoji="1" lang="en-US" altLang="ja-JP" sz="1200" dirty="0"/>
          </a:p>
          <a:p>
            <a:r>
              <a:rPr kumimoji="1" lang="ja-JP" altLang="en-US" sz="1200" dirty="0"/>
              <a:t>　　　　　武器 　　　→ 赤 </a:t>
            </a:r>
            <a:endParaRPr kumimoji="1" lang="en-US" altLang="ja-JP" sz="1200" dirty="0"/>
          </a:p>
          <a:p>
            <a:r>
              <a:rPr kumimoji="1" lang="ja-JP" altLang="en-US" sz="1200" dirty="0"/>
              <a:t>　　　　　パーツ 　　→ 青</a:t>
            </a:r>
            <a:endParaRPr kumimoji="1" lang="en-US" altLang="ja-JP" sz="1200" dirty="0"/>
          </a:p>
          <a:p>
            <a:r>
              <a:rPr kumimoji="1" lang="ja-JP" altLang="en-US" sz="1200" dirty="0"/>
              <a:t>　　　　　結晶 　　　→ 黄</a:t>
            </a:r>
            <a:endParaRPr kumimoji="1" lang="en-US" altLang="ja-JP" sz="1200" dirty="0"/>
          </a:p>
          <a:p>
            <a:r>
              <a:rPr kumimoji="1" lang="ja-JP" altLang="en-US" sz="1200" dirty="0"/>
              <a:t>　　　　　欠片 　　　→ 黄</a:t>
            </a:r>
            <a:endParaRPr kumimoji="1" lang="en-US" altLang="ja-JP" sz="1200" dirty="0"/>
          </a:p>
          <a:p>
            <a:r>
              <a:rPr kumimoji="1" lang="ja-JP" altLang="en-US" sz="1200" dirty="0"/>
              <a:t>　　　　　消費 　　　→ 黒（暗めの色？）</a:t>
            </a:r>
            <a:endParaRPr kumimoji="1" lang="en-US" altLang="ja-JP" sz="1200" dirty="0"/>
          </a:p>
          <a:p>
            <a:r>
              <a:rPr kumimoji="1" lang="ja-JP" altLang="en-US" sz="1200" dirty="0"/>
              <a:t>　　　　　プレゼント → ピンク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b="1" dirty="0"/>
              <a:t>フレーム：レアリティごとに色合いを変える</a:t>
            </a:r>
            <a:endParaRPr kumimoji="1" lang="en-US" altLang="ja-JP" sz="1200" dirty="0"/>
          </a:p>
          <a:p>
            <a:r>
              <a:rPr kumimoji="1" lang="ja-JP" altLang="en-US" sz="1200" dirty="0"/>
              <a:t>　　　　　☆１　　 → 銀</a:t>
            </a:r>
            <a:endParaRPr kumimoji="1" lang="en-US" altLang="ja-JP" sz="1200" dirty="0"/>
          </a:p>
          <a:p>
            <a:r>
              <a:rPr kumimoji="1" lang="ja-JP" altLang="en-US" sz="1200" dirty="0"/>
              <a:t>　　　　　☆２　　 → 金</a:t>
            </a:r>
            <a:endParaRPr kumimoji="1" lang="en-US" altLang="ja-JP" sz="1200" dirty="0"/>
          </a:p>
          <a:p>
            <a:r>
              <a:rPr kumimoji="1" lang="ja-JP" altLang="en-US" sz="1200" dirty="0"/>
              <a:t>　　　　　☆３　　 → 虹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b="1" dirty="0"/>
              <a:t>アイコン：それぞれのアイコン</a:t>
            </a:r>
          </a:p>
          <a:p>
            <a:r>
              <a:rPr kumimoji="1" lang="ja-JP" altLang="en-US" sz="1200" dirty="0"/>
              <a:t>　　　　　種類の中でさらに固有に分かれる場合も同様</a:t>
            </a:r>
            <a:endParaRPr kumimoji="1" lang="en-US" altLang="ja-JP" sz="1200" dirty="0"/>
          </a:p>
        </p:txBody>
      </p:sp>
      <p:sp>
        <p:nvSpPr>
          <p:cNvPr id="95" name="フッター プレースホルダー 68">
            <a:extLst>
              <a:ext uri="{FF2B5EF4-FFF2-40B4-BE49-F238E27FC236}">
                <a16:creationId xmlns:a16="http://schemas.microsoft.com/office/drawing/2014/main" id="{9A24BC39-8795-45CE-AF15-5A134CD580DF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8AA027D6-9D45-4C06-A8D4-C2196064A2D6}"/>
              </a:ext>
            </a:extLst>
          </p:cNvPr>
          <p:cNvSpPr/>
          <p:nvPr/>
        </p:nvSpPr>
        <p:spPr>
          <a:xfrm>
            <a:off x="4079099" y="585678"/>
            <a:ext cx="985801" cy="985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背景</a:t>
            </a:r>
          </a:p>
        </p:txBody>
      </p:sp>
      <p:sp>
        <p:nvSpPr>
          <p:cNvPr id="102" name="太陽 101">
            <a:extLst>
              <a:ext uri="{FF2B5EF4-FFF2-40B4-BE49-F238E27FC236}">
                <a16:creationId xmlns:a16="http://schemas.microsoft.com/office/drawing/2014/main" id="{835DC5DE-3518-4810-9B7A-9BF7DAD976AF}"/>
              </a:ext>
            </a:extLst>
          </p:cNvPr>
          <p:cNvSpPr/>
          <p:nvPr/>
        </p:nvSpPr>
        <p:spPr>
          <a:xfrm>
            <a:off x="7735776" y="758722"/>
            <a:ext cx="639711" cy="63971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03" name="加算記号 102">
            <a:extLst>
              <a:ext uri="{FF2B5EF4-FFF2-40B4-BE49-F238E27FC236}">
                <a16:creationId xmlns:a16="http://schemas.microsoft.com/office/drawing/2014/main" id="{A8042709-46DB-4F0E-8C28-1892E165ADCB}"/>
              </a:ext>
            </a:extLst>
          </p:cNvPr>
          <p:cNvSpPr/>
          <p:nvPr/>
        </p:nvSpPr>
        <p:spPr>
          <a:xfrm>
            <a:off x="5292123" y="819205"/>
            <a:ext cx="518746" cy="518746"/>
          </a:xfrm>
          <a:prstGeom prst="mathPlus">
            <a:avLst>
              <a:gd name="adj1" fmla="val 12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フレーム 103">
            <a:extLst>
              <a:ext uri="{FF2B5EF4-FFF2-40B4-BE49-F238E27FC236}">
                <a16:creationId xmlns:a16="http://schemas.microsoft.com/office/drawing/2014/main" id="{7D01AFCD-9C47-4F30-8C90-05551C2599F7}"/>
              </a:ext>
            </a:extLst>
          </p:cNvPr>
          <p:cNvSpPr/>
          <p:nvPr/>
        </p:nvSpPr>
        <p:spPr>
          <a:xfrm>
            <a:off x="5972016" y="538799"/>
            <a:ext cx="1080875" cy="1080875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フレーム</a:t>
            </a:r>
          </a:p>
        </p:txBody>
      </p:sp>
      <p:sp>
        <p:nvSpPr>
          <p:cNvPr id="105" name="加算記号 104">
            <a:extLst>
              <a:ext uri="{FF2B5EF4-FFF2-40B4-BE49-F238E27FC236}">
                <a16:creationId xmlns:a16="http://schemas.microsoft.com/office/drawing/2014/main" id="{A3F7DB61-DEC5-49D9-B017-590D8F4D0032}"/>
              </a:ext>
            </a:extLst>
          </p:cNvPr>
          <p:cNvSpPr/>
          <p:nvPr/>
        </p:nvSpPr>
        <p:spPr>
          <a:xfrm>
            <a:off x="7086600" y="819205"/>
            <a:ext cx="518746" cy="518746"/>
          </a:xfrm>
          <a:prstGeom prst="mathPlus">
            <a:avLst>
              <a:gd name="adj1" fmla="val 12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7E7EB39-B443-4D20-955A-DCC79FB47E92}"/>
              </a:ext>
            </a:extLst>
          </p:cNvPr>
          <p:cNvSpPr txBox="1"/>
          <p:nvPr/>
        </p:nvSpPr>
        <p:spPr>
          <a:xfrm>
            <a:off x="7646061" y="1440674"/>
            <a:ext cx="819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アイコン</a:t>
            </a:r>
          </a:p>
        </p:txBody>
      </p:sp>
      <p:sp>
        <p:nvSpPr>
          <p:cNvPr id="121" name="四角形: 角を丸くする 120">
            <a:extLst>
              <a:ext uri="{FF2B5EF4-FFF2-40B4-BE49-F238E27FC236}">
                <a16:creationId xmlns:a16="http://schemas.microsoft.com/office/drawing/2014/main" id="{287A8137-EA87-4EEE-A514-54891298D1E2}"/>
              </a:ext>
            </a:extLst>
          </p:cNvPr>
          <p:cNvSpPr/>
          <p:nvPr/>
        </p:nvSpPr>
        <p:spPr>
          <a:xfrm>
            <a:off x="5645339" y="2155358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2" name="四角形: 角を丸くする 121">
            <a:extLst>
              <a:ext uri="{FF2B5EF4-FFF2-40B4-BE49-F238E27FC236}">
                <a16:creationId xmlns:a16="http://schemas.microsoft.com/office/drawing/2014/main" id="{6CBBEC74-F61D-4440-98B9-32E7EAF93A14}"/>
              </a:ext>
            </a:extLst>
          </p:cNvPr>
          <p:cNvSpPr/>
          <p:nvPr/>
        </p:nvSpPr>
        <p:spPr>
          <a:xfrm>
            <a:off x="6415076" y="2155358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3" name="フレーム 122">
            <a:extLst>
              <a:ext uri="{FF2B5EF4-FFF2-40B4-BE49-F238E27FC236}">
                <a16:creationId xmlns:a16="http://schemas.microsoft.com/office/drawing/2014/main" id="{CFC02C99-5F74-46FF-A9BF-62221A9BF2B1}"/>
              </a:ext>
            </a:extLst>
          </p:cNvPr>
          <p:cNvSpPr/>
          <p:nvPr/>
        </p:nvSpPr>
        <p:spPr>
          <a:xfrm>
            <a:off x="6401106" y="2119662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5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4" name="四角形: 角を丸くする 123">
            <a:extLst>
              <a:ext uri="{FF2B5EF4-FFF2-40B4-BE49-F238E27FC236}">
                <a16:creationId xmlns:a16="http://schemas.microsoft.com/office/drawing/2014/main" id="{E4F001E9-F3E3-4E8B-857A-676B4546A573}"/>
              </a:ext>
            </a:extLst>
          </p:cNvPr>
          <p:cNvSpPr/>
          <p:nvPr/>
        </p:nvSpPr>
        <p:spPr>
          <a:xfrm>
            <a:off x="7199755" y="2149497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5" name="フレーム 124">
            <a:extLst>
              <a:ext uri="{FF2B5EF4-FFF2-40B4-BE49-F238E27FC236}">
                <a16:creationId xmlns:a16="http://schemas.microsoft.com/office/drawing/2014/main" id="{6DDB0256-0922-437A-86A9-A52DAB033C9A}"/>
              </a:ext>
            </a:extLst>
          </p:cNvPr>
          <p:cNvSpPr/>
          <p:nvPr/>
        </p:nvSpPr>
        <p:spPr>
          <a:xfrm>
            <a:off x="7193405" y="2113801"/>
            <a:ext cx="674937" cy="674937"/>
          </a:xfrm>
          <a:prstGeom prst="frame">
            <a:avLst/>
          </a:prstGeom>
          <a:gradFill flip="none" rotWithShape="1">
            <a:gsLst>
              <a:gs pos="27000">
                <a:srgbClr val="FFC000"/>
              </a:gs>
              <a:gs pos="78000">
                <a:srgbClr val="0070C0"/>
              </a:gs>
              <a:gs pos="52000">
                <a:srgbClr val="92D050"/>
              </a:gs>
              <a:gs pos="67000">
                <a:srgbClr val="00B0F0"/>
              </a:gs>
              <a:gs pos="39000">
                <a:srgbClr val="FFFF00"/>
              </a:gs>
              <a:gs pos="13000">
                <a:srgbClr val="FF0000"/>
              </a:gs>
              <a:gs pos="9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7064BAF7-081C-41C4-B61B-6B9E537C5A00}"/>
              </a:ext>
            </a:extLst>
          </p:cNvPr>
          <p:cNvSpPr/>
          <p:nvPr/>
        </p:nvSpPr>
        <p:spPr>
          <a:xfrm>
            <a:off x="5645339" y="2887304"/>
            <a:ext cx="615569" cy="6155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4F049B9D-4BF4-4833-8141-139E88ADE975}"/>
              </a:ext>
            </a:extLst>
          </p:cNvPr>
          <p:cNvSpPr/>
          <p:nvPr/>
        </p:nvSpPr>
        <p:spPr>
          <a:xfrm>
            <a:off x="6412013" y="2894520"/>
            <a:ext cx="615569" cy="6155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43" name="四角形: 角を丸くする 142">
            <a:extLst>
              <a:ext uri="{FF2B5EF4-FFF2-40B4-BE49-F238E27FC236}">
                <a16:creationId xmlns:a16="http://schemas.microsoft.com/office/drawing/2014/main" id="{D62B8710-6186-4711-ABE0-2CAC5AC2031F}"/>
              </a:ext>
            </a:extLst>
          </p:cNvPr>
          <p:cNvSpPr/>
          <p:nvPr/>
        </p:nvSpPr>
        <p:spPr>
          <a:xfrm>
            <a:off x="7199755" y="2881443"/>
            <a:ext cx="615569" cy="6155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50" name="フレーム 149">
            <a:extLst>
              <a:ext uri="{FF2B5EF4-FFF2-40B4-BE49-F238E27FC236}">
                <a16:creationId xmlns:a16="http://schemas.microsoft.com/office/drawing/2014/main" id="{CB378817-BF8A-4D69-8C2F-63D967E177A0}"/>
              </a:ext>
            </a:extLst>
          </p:cNvPr>
          <p:cNvSpPr>
            <a:spLocks/>
          </p:cNvSpPr>
          <p:nvPr/>
        </p:nvSpPr>
        <p:spPr>
          <a:xfrm>
            <a:off x="7190320" y="2841125"/>
            <a:ext cx="674937" cy="674937"/>
          </a:xfrm>
          <a:prstGeom prst="frame">
            <a:avLst/>
          </a:prstGeom>
          <a:gradFill flip="none" rotWithShape="1">
            <a:gsLst>
              <a:gs pos="27000">
                <a:srgbClr val="FFC000"/>
              </a:gs>
              <a:gs pos="78000">
                <a:srgbClr val="0070C0"/>
              </a:gs>
              <a:gs pos="52000">
                <a:srgbClr val="92D050"/>
              </a:gs>
              <a:gs pos="67000">
                <a:srgbClr val="00B0F0"/>
              </a:gs>
              <a:gs pos="39000">
                <a:srgbClr val="FFFF00"/>
              </a:gs>
              <a:gs pos="13000">
                <a:srgbClr val="FF0000"/>
              </a:gs>
              <a:gs pos="9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153" name="グラフィックス 152" descr="レンチ">
            <a:extLst>
              <a:ext uri="{FF2B5EF4-FFF2-40B4-BE49-F238E27FC236}">
                <a16:creationId xmlns:a16="http://schemas.microsoft.com/office/drawing/2014/main" id="{F6D2E863-0E70-4F63-BAAF-E241870EE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2438" y="2980420"/>
            <a:ext cx="436195" cy="436195"/>
          </a:xfrm>
          <a:prstGeom prst="rect">
            <a:avLst/>
          </a:prstGeom>
        </p:spPr>
      </p:pic>
      <p:pic>
        <p:nvPicPr>
          <p:cNvPr id="157" name="グラフィックス 156" descr="レンチ">
            <a:extLst>
              <a:ext uri="{FF2B5EF4-FFF2-40B4-BE49-F238E27FC236}">
                <a16:creationId xmlns:a16="http://schemas.microsoft.com/office/drawing/2014/main" id="{22CEF809-009D-4432-9DF7-9DDF9FA7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8878" y="2980420"/>
            <a:ext cx="436195" cy="436195"/>
          </a:xfrm>
          <a:prstGeom prst="rect">
            <a:avLst/>
          </a:prstGeom>
        </p:spPr>
      </p:pic>
      <p:pic>
        <p:nvPicPr>
          <p:cNvPr id="160" name="グラフィックス 159" descr="レンチ">
            <a:extLst>
              <a:ext uri="{FF2B5EF4-FFF2-40B4-BE49-F238E27FC236}">
                <a16:creationId xmlns:a16="http://schemas.microsoft.com/office/drawing/2014/main" id="{309C4975-DA27-4357-B3D0-6E571910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117" y="2974559"/>
            <a:ext cx="436195" cy="436195"/>
          </a:xfrm>
          <a:prstGeom prst="rect">
            <a:avLst/>
          </a:prstGeom>
        </p:spPr>
      </p:pic>
      <p:sp>
        <p:nvSpPr>
          <p:cNvPr id="163" name="四角形: 角を丸くする 162">
            <a:extLst>
              <a:ext uri="{FF2B5EF4-FFF2-40B4-BE49-F238E27FC236}">
                <a16:creationId xmlns:a16="http://schemas.microsoft.com/office/drawing/2014/main" id="{94B5B3D0-231E-4B0A-8371-EBE4104A4B0D}"/>
              </a:ext>
            </a:extLst>
          </p:cNvPr>
          <p:cNvSpPr/>
          <p:nvPr/>
        </p:nvSpPr>
        <p:spPr>
          <a:xfrm>
            <a:off x="5645339" y="3623352"/>
            <a:ext cx="615569" cy="6155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385B9263-FD21-43AB-9FC8-81407A30F111}"/>
              </a:ext>
            </a:extLst>
          </p:cNvPr>
          <p:cNvSpPr/>
          <p:nvPr/>
        </p:nvSpPr>
        <p:spPr>
          <a:xfrm>
            <a:off x="6415076" y="3623352"/>
            <a:ext cx="615569" cy="6155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65" name="四角形: 角を丸くする 164">
            <a:extLst>
              <a:ext uri="{FF2B5EF4-FFF2-40B4-BE49-F238E27FC236}">
                <a16:creationId xmlns:a16="http://schemas.microsoft.com/office/drawing/2014/main" id="{081277AF-67ED-40C2-9302-5D22C2F74816}"/>
              </a:ext>
            </a:extLst>
          </p:cNvPr>
          <p:cNvSpPr/>
          <p:nvPr/>
        </p:nvSpPr>
        <p:spPr>
          <a:xfrm>
            <a:off x="7199755" y="3617491"/>
            <a:ext cx="615569" cy="6155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66" name="フレーム 165">
            <a:extLst>
              <a:ext uri="{FF2B5EF4-FFF2-40B4-BE49-F238E27FC236}">
                <a16:creationId xmlns:a16="http://schemas.microsoft.com/office/drawing/2014/main" id="{14385121-54CD-4BA0-8BBD-48C3ED99E4B2}"/>
              </a:ext>
            </a:extLst>
          </p:cNvPr>
          <p:cNvSpPr/>
          <p:nvPr/>
        </p:nvSpPr>
        <p:spPr>
          <a:xfrm>
            <a:off x="7190320" y="3577173"/>
            <a:ext cx="674937" cy="674937"/>
          </a:xfrm>
          <a:prstGeom prst="frame">
            <a:avLst/>
          </a:prstGeom>
          <a:gradFill flip="none" rotWithShape="1">
            <a:gsLst>
              <a:gs pos="27000">
                <a:srgbClr val="FFC000"/>
              </a:gs>
              <a:gs pos="78000">
                <a:srgbClr val="0070C0"/>
              </a:gs>
              <a:gs pos="52000">
                <a:srgbClr val="92D050"/>
              </a:gs>
              <a:gs pos="67000">
                <a:srgbClr val="00B0F0"/>
              </a:gs>
              <a:gs pos="39000">
                <a:srgbClr val="FFFF00"/>
              </a:gs>
              <a:gs pos="13000">
                <a:srgbClr val="FF0000"/>
              </a:gs>
              <a:gs pos="9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169" name="グラフィックス 168" descr="ノコ刃">
            <a:extLst>
              <a:ext uri="{FF2B5EF4-FFF2-40B4-BE49-F238E27FC236}">
                <a16:creationId xmlns:a16="http://schemas.microsoft.com/office/drawing/2014/main" id="{04BB6C98-D434-4CF9-9E65-184EBAB5D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9416" y="3629759"/>
            <a:ext cx="569763" cy="569763"/>
          </a:xfrm>
          <a:prstGeom prst="rect">
            <a:avLst/>
          </a:prstGeom>
        </p:spPr>
      </p:pic>
      <p:pic>
        <p:nvPicPr>
          <p:cNvPr id="172" name="グラフィックス 171" descr="ノコ刃">
            <a:extLst>
              <a:ext uri="{FF2B5EF4-FFF2-40B4-BE49-F238E27FC236}">
                <a16:creationId xmlns:a16="http://schemas.microsoft.com/office/drawing/2014/main" id="{17DC5929-D95B-49FF-A9A2-1BF0F183F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1145" y="3635620"/>
            <a:ext cx="569763" cy="569763"/>
          </a:xfrm>
          <a:prstGeom prst="rect">
            <a:avLst/>
          </a:prstGeom>
        </p:spPr>
      </p:pic>
      <p:pic>
        <p:nvPicPr>
          <p:cNvPr id="173" name="グラフィックス 172" descr="ノコ刃">
            <a:extLst>
              <a:ext uri="{FF2B5EF4-FFF2-40B4-BE49-F238E27FC236}">
                <a16:creationId xmlns:a16="http://schemas.microsoft.com/office/drawing/2014/main" id="{44B95DB3-CC7C-4C8B-91E2-4499744A9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8314" y="3635620"/>
            <a:ext cx="569763" cy="569763"/>
          </a:xfrm>
          <a:prstGeom prst="rect">
            <a:avLst/>
          </a:prstGeom>
        </p:spPr>
      </p:pic>
      <p:sp>
        <p:nvSpPr>
          <p:cNvPr id="176" name="四角形: 角を丸くする 175">
            <a:extLst>
              <a:ext uri="{FF2B5EF4-FFF2-40B4-BE49-F238E27FC236}">
                <a16:creationId xmlns:a16="http://schemas.microsoft.com/office/drawing/2014/main" id="{DEA09F4D-F86C-4A63-B93C-1744D5A7E62B}"/>
              </a:ext>
            </a:extLst>
          </p:cNvPr>
          <p:cNvSpPr/>
          <p:nvPr/>
        </p:nvSpPr>
        <p:spPr>
          <a:xfrm>
            <a:off x="5645339" y="4337153"/>
            <a:ext cx="615569" cy="615569"/>
          </a:xfrm>
          <a:prstGeom prst="roundRect">
            <a:avLst/>
          </a:prstGeom>
          <a:solidFill>
            <a:srgbClr val="E179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3F52C79C-7D28-4C2B-A69B-28977868A41A}"/>
              </a:ext>
            </a:extLst>
          </p:cNvPr>
          <p:cNvSpPr/>
          <p:nvPr/>
        </p:nvSpPr>
        <p:spPr>
          <a:xfrm>
            <a:off x="6415076" y="4337153"/>
            <a:ext cx="615569" cy="615569"/>
          </a:xfrm>
          <a:prstGeom prst="roundRect">
            <a:avLst/>
          </a:prstGeom>
          <a:solidFill>
            <a:srgbClr val="E179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ECA52F58-0321-4009-AB0C-38EB796EAA47}"/>
              </a:ext>
            </a:extLst>
          </p:cNvPr>
          <p:cNvSpPr/>
          <p:nvPr/>
        </p:nvSpPr>
        <p:spPr>
          <a:xfrm>
            <a:off x="7199755" y="4331292"/>
            <a:ext cx="615569" cy="615569"/>
          </a:xfrm>
          <a:prstGeom prst="roundRect">
            <a:avLst/>
          </a:prstGeom>
          <a:solidFill>
            <a:srgbClr val="E179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79" name="フレーム 178">
            <a:extLst>
              <a:ext uri="{FF2B5EF4-FFF2-40B4-BE49-F238E27FC236}">
                <a16:creationId xmlns:a16="http://schemas.microsoft.com/office/drawing/2014/main" id="{3840A118-48AB-426F-ACFB-5DC521C62472}"/>
              </a:ext>
            </a:extLst>
          </p:cNvPr>
          <p:cNvSpPr/>
          <p:nvPr/>
        </p:nvSpPr>
        <p:spPr>
          <a:xfrm>
            <a:off x="7190320" y="4290974"/>
            <a:ext cx="674937" cy="674937"/>
          </a:xfrm>
          <a:prstGeom prst="frame">
            <a:avLst/>
          </a:prstGeom>
          <a:gradFill flip="none" rotWithShape="1">
            <a:gsLst>
              <a:gs pos="27000">
                <a:srgbClr val="FFC000"/>
              </a:gs>
              <a:gs pos="78000">
                <a:srgbClr val="0070C0"/>
              </a:gs>
              <a:gs pos="52000">
                <a:srgbClr val="92D050"/>
              </a:gs>
              <a:gs pos="67000">
                <a:srgbClr val="00B0F0"/>
              </a:gs>
              <a:gs pos="39000">
                <a:srgbClr val="FFFF00"/>
              </a:gs>
              <a:gs pos="13000">
                <a:srgbClr val="FF0000"/>
              </a:gs>
              <a:gs pos="9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pic>
        <p:nvPicPr>
          <p:cNvPr id="182" name="グラフィックス 181" descr="脈打つハート">
            <a:extLst>
              <a:ext uri="{FF2B5EF4-FFF2-40B4-BE49-F238E27FC236}">
                <a16:creationId xmlns:a16="http://schemas.microsoft.com/office/drawing/2014/main" id="{7BA7F6C8-5B23-46B5-B000-8247AD953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2527" y="4321263"/>
            <a:ext cx="631140" cy="631140"/>
          </a:xfrm>
          <a:prstGeom prst="rect">
            <a:avLst/>
          </a:prstGeom>
        </p:spPr>
      </p:pic>
      <p:pic>
        <p:nvPicPr>
          <p:cNvPr id="185" name="グラフィックス 184" descr="脈打つハート">
            <a:extLst>
              <a:ext uri="{FF2B5EF4-FFF2-40B4-BE49-F238E27FC236}">
                <a16:creationId xmlns:a16="http://schemas.microsoft.com/office/drawing/2014/main" id="{D18AF970-1A8B-4A38-9CE2-B2C2A732D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8111" y="4327124"/>
            <a:ext cx="631140" cy="631140"/>
          </a:xfrm>
          <a:prstGeom prst="rect">
            <a:avLst/>
          </a:prstGeom>
        </p:spPr>
      </p:pic>
      <p:pic>
        <p:nvPicPr>
          <p:cNvPr id="186" name="グラフィックス 185" descr="脈打つハート">
            <a:extLst>
              <a:ext uri="{FF2B5EF4-FFF2-40B4-BE49-F238E27FC236}">
                <a16:creationId xmlns:a16="http://schemas.microsoft.com/office/drawing/2014/main" id="{AA220629-1581-4336-B7F3-F6A68118D2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0771" y="4327124"/>
            <a:ext cx="631140" cy="631140"/>
          </a:xfrm>
          <a:prstGeom prst="rect">
            <a:avLst/>
          </a:prstGeom>
        </p:spPr>
      </p:pic>
      <p:pic>
        <p:nvPicPr>
          <p:cNvPr id="189" name="グラフィックス 188" descr="のこぎり">
            <a:extLst>
              <a:ext uri="{FF2B5EF4-FFF2-40B4-BE49-F238E27FC236}">
                <a16:creationId xmlns:a16="http://schemas.microsoft.com/office/drawing/2014/main" id="{809A3ECE-11B0-4248-B8F5-A3D3006545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0464" y="2210645"/>
            <a:ext cx="491281" cy="491281"/>
          </a:xfrm>
          <a:prstGeom prst="rect">
            <a:avLst/>
          </a:prstGeom>
        </p:spPr>
      </p:pic>
      <p:pic>
        <p:nvPicPr>
          <p:cNvPr id="190" name="グラフィックス 189" descr="のこぎり">
            <a:extLst>
              <a:ext uri="{FF2B5EF4-FFF2-40B4-BE49-F238E27FC236}">
                <a16:creationId xmlns:a16="http://schemas.microsoft.com/office/drawing/2014/main" id="{EBD5D00A-6E40-4A53-8C54-E0B23E362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7201" y="2210645"/>
            <a:ext cx="491281" cy="491281"/>
          </a:xfrm>
          <a:prstGeom prst="rect">
            <a:avLst/>
          </a:prstGeom>
        </p:spPr>
      </p:pic>
      <p:pic>
        <p:nvPicPr>
          <p:cNvPr id="191" name="グラフィックス 190" descr="のこぎり">
            <a:extLst>
              <a:ext uri="{FF2B5EF4-FFF2-40B4-BE49-F238E27FC236}">
                <a16:creationId xmlns:a16="http://schemas.microsoft.com/office/drawing/2014/main" id="{11E30AC5-46B2-4647-BD3D-85E998E00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2147" y="2210645"/>
            <a:ext cx="491281" cy="491281"/>
          </a:xfrm>
          <a:prstGeom prst="rect">
            <a:avLst/>
          </a:prstGeom>
        </p:spPr>
      </p:pic>
      <p:sp>
        <p:nvSpPr>
          <p:cNvPr id="192" name="フレーム 191">
            <a:extLst>
              <a:ext uri="{FF2B5EF4-FFF2-40B4-BE49-F238E27FC236}">
                <a16:creationId xmlns:a16="http://schemas.microsoft.com/office/drawing/2014/main" id="{24ECCE18-B752-43F1-8E5D-57C2EF28B203}"/>
              </a:ext>
            </a:extLst>
          </p:cNvPr>
          <p:cNvSpPr>
            <a:spLocks/>
          </p:cNvSpPr>
          <p:nvPr/>
        </p:nvSpPr>
        <p:spPr>
          <a:xfrm>
            <a:off x="6401106" y="2868010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5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3" name="フレーム 192">
            <a:extLst>
              <a:ext uri="{FF2B5EF4-FFF2-40B4-BE49-F238E27FC236}">
                <a16:creationId xmlns:a16="http://schemas.microsoft.com/office/drawing/2014/main" id="{E2575263-6BFC-434E-8C93-F4D5807910F1}"/>
              </a:ext>
            </a:extLst>
          </p:cNvPr>
          <p:cNvSpPr/>
          <p:nvPr/>
        </p:nvSpPr>
        <p:spPr>
          <a:xfrm>
            <a:off x="6401106" y="3577173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5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4" name="フレーム 193">
            <a:extLst>
              <a:ext uri="{FF2B5EF4-FFF2-40B4-BE49-F238E27FC236}">
                <a16:creationId xmlns:a16="http://schemas.microsoft.com/office/drawing/2014/main" id="{A385881A-9649-427F-848D-77EEA0022590}"/>
              </a:ext>
            </a:extLst>
          </p:cNvPr>
          <p:cNvSpPr/>
          <p:nvPr/>
        </p:nvSpPr>
        <p:spPr>
          <a:xfrm>
            <a:off x="6401106" y="4313681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83000">
                <a:schemeClr val="accent4">
                  <a:lumMod val="40000"/>
                  <a:lumOff val="60000"/>
                </a:schemeClr>
              </a:gs>
              <a:gs pos="5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5" name="フレーム 194">
            <a:extLst>
              <a:ext uri="{FF2B5EF4-FFF2-40B4-BE49-F238E27FC236}">
                <a16:creationId xmlns:a16="http://schemas.microsoft.com/office/drawing/2014/main" id="{3E04F56D-B6B6-4499-B8EC-F11DDB6556D0}"/>
              </a:ext>
            </a:extLst>
          </p:cNvPr>
          <p:cNvSpPr/>
          <p:nvPr/>
        </p:nvSpPr>
        <p:spPr>
          <a:xfrm>
            <a:off x="5634547" y="2119662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7" name="フレーム 196">
            <a:extLst>
              <a:ext uri="{FF2B5EF4-FFF2-40B4-BE49-F238E27FC236}">
                <a16:creationId xmlns:a16="http://schemas.microsoft.com/office/drawing/2014/main" id="{79E0196F-0862-4D90-B063-12E362E21735}"/>
              </a:ext>
            </a:extLst>
          </p:cNvPr>
          <p:cNvSpPr/>
          <p:nvPr/>
        </p:nvSpPr>
        <p:spPr>
          <a:xfrm>
            <a:off x="5634547" y="3577173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8" name="フレーム 197">
            <a:extLst>
              <a:ext uri="{FF2B5EF4-FFF2-40B4-BE49-F238E27FC236}">
                <a16:creationId xmlns:a16="http://schemas.microsoft.com/office/drawing/2014/main" id="{95CE2C17-CC27-42B3-AFB3-88CD91A0F919}"/>
              </a:ext>
            </a:extLst>
          </p:cNvPr>
          <p:cNvSpPr/>
          <p:nvPr/>
        </p:nvSpPr>
        <p:spPr>
          <a:xfrm>
            <a:off x="5634547" y="4313681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F9A7E44B-1922-4BF7-90A6-7268A896F886}"/>
              </a:ext>
            </a:extLst>
          </p:cNvPr>
          <p:cNvSpPr txBox="1"/>
          <p:nvPr/>
        </p:nvSpPr>
        <p:spPr>
          <a:xfrm>
            <a:off x="4582725" y="2266795"/>
            <a:ext cx="8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武器</a:t>
            </a: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9DA2A32F-E187-40C1-80EA-8CC27512527D}"/>
              </a:ext>
            </a:extLst>
          </p:cNvPr>
          <p:cNvSpPr txBox="1"/>
          <p:nvPr/>
        </p:nvSpPr>
        <p:spPr>
          <a:xfrm>
            <a:off x="4582725" y="2996376"/>
            <a:ext cx="84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パーツ</a:t>
            </a: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C9812FAA-A5DC-4953-AF47-10E431E7E141}"/>
              </a:ext>
            </a:extLst>
          </p:cNvPr>
          <p:cNvSpPr txBox="1"/>
          <p:nvPr/>
        </p:nvSpPr>
        <p:spPr>
          <a:xfrm>
            <a:off x="4795916" y="4973127"/>
            <a:ext cx="384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   　　　★１　 ★２　  ★３</a:t>
            </a: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E57A5F9C-39AC-4049-BF28-11A3F8AD60AA}"/>
              </a:ext>
            </a:extLst>
          </p:cNvPr>
          <p:cNvSpPr txBox="1"/>
          <p:nvPr/>
        </p:nvSpPr>
        <p:spPr>
          <a:xfrm>
            <a:off x="4582725" y="4461658"/>
            <a:ext cx="842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/>
              <a:t>プレゼント</a:t>
            </a: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4D044609-49F1-42C1-A6E3-2E09047EDB65}"/>
              </a:ext>
            </a:extLst>
          </p:cNvPr>
          <p:cNvSpPr txBox="1"/>
          <p:nvPr/>
        </p:nvSpPr>
        <p:spPr>
          <a:xfrm>
            <a:off x="4582725" y="3742675"/>
            <a:ext cx="842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結晶</a:t>
            </a:r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40000E40-0ACA-4E84-86D0-20FE58E816CC}"/>
              </a:ext>
            </a:extLst>
          </p:cNvPr>
          <p:cNvSpPr/>
          <p:nvPr/>
        </p:nvSpPr>
        <p:spPr>
          <a:xfrm>
            <a:off x="6141037" y="2136308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/>
              <a:t>爆</a:t>
            </a:r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F01BBD3F-CECC-4999-97CB-16A8F5C6E61F}"/>
              </a:ext>
            </a:extLst>
          </p:cNvPr>
          <p:cNvSpPr/>
          <p:nvPr/>
        </p:nvSpPr>
        <p:spPr>
          <a:xfrm>
            <a:off x="6898599" y="2136308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/>
              <a:t>範</a:t>
            </a:r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468C3DA6-7F6C-4E5E-A410-1995C150E98B}"/>
              </a:ext>
            </a:extLst>
          </p:cNvPr>
          <p:cNvSpPr/>
          <p:nvPr/>
        </p:nvSpPr>
        <p:spPr>
          <a:xfrm>
            <a:off x="7694185" y="2136308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/>
              <a:t>レ</a:t>
            </a:r>
          </a:p>
        </p:txBody>
      </p:sp>
      <p:sp>
        <p:nvSpPr>
          <p:cNvPr id="228" name="星: 5 pt 227">
            <a:extLst>
              <a:ext uri="{FF2B5EF4-FFF2-40B4-BE49-F238E27FC236}">
                <a16:creationId xmlns:a16="http://schemas.microsoft.com/office/drawing/2014/main" id="{3F1F61A9-02F8-4ECB-8F8D-FE956F06D5CC}"/>
              </a:ext>
            </a:extLst>
          </p:cNvPr>
          <p:cNvSpPr/>
          <p:nvPr/>
        </p:nvSpPr>
        <p:spPr>
          <a:xfrm>
            <a:off x="5644034" y="3474490"/>
            <a:ext cx="46683" cy="46683"/>
          </a:xfrm>
          <a:prstGeom prst="star5">
            <a:avLst>
              <a:gd name="adj" fmla="val 25884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楕円 272">
            <a:extLst>
              <a:ext uri="{FF2B5EF4-FFF2-40B4-BE49-F238E27FC236}">
                <a16:creationId xmlns:a16="http://schemas.microsoft.com/office/drawing/2014/main" id="{3467A501-75D4-435E-84A3-71B488DC4E60}"/>
              </a:ext>
            </a:extLst>
          </p:cNvPr>
          <p:cNvSpPr/>
          <p:nvPr/>
        </p:nvSpPr>
        <p:spPr>
          <a:xfrm>
            <a:off x="6917410" y="2866019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/>
              <a:t>G</a:t>
            </a:r>
            <a:endParaRPr kumimoji="1" lang="ja-JP" altLang="en-US" sz="900" b="1" dirty="0"/>
          </a:p>
        </p:txBody>
      </p:sp>
      <p:sp>
        <p:nvSpPr>
          <p:cNvPr id="274" name="楕円 273">
            <a:extLst>
              <a:ext uri="{FF2B5EF4-FFF2-40B4-BE49-F238E27FC236}">
                <a16:creationId xmlns:a16="http://schemas.microsoft.com/office/drawing/2014/main" id="{282EFE31-291C-4C0E-BF8A-91AE5D036B6D}"/>
              </a:ext>
            </a:extLst>
          </p:cNvPr>
          <p:cNvSpPr/>
          <p:nvPr/>
        </p:nvSpPr>
        <p:spPr>
          <a:xfrm>
            <a:off x="7688393" y="2866019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/>
              <a:t>B</a:t>
            </a:r>
            <a:endParaRPr kumimoji="1" lang="ja-JP" altLang="en-US" sz="900" b="1" dirty="0"/>
          </a:p>
        </p:txBody>
      </p:sp>
      <p:sp>
        <p:nvSpPr>
          <p:cNvPr id="277" name="楕円 276">
            <a:extLst>
              <a:ext uri="{FF2B5EF4-FFF2-40B4-BE49-F238E27FC236}">
                <a16:creationId xmlns:a16="http://schemas.microsoft.com/office/drawing/2014/main" id="{8A237C60-5FBE-43CC-B6CE-641AA6353256}"/>
              </a:ext>
            </a:extLst>
          </p:cNvPr>
          <p:cNvSpPr/>
          <p:nvPr/>
        </p:nvSpPr>
        <p:spPr>
          <a:xfrm>
            <a:off x="6168755" y="4303623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/>
              <a:t>ジ</a:t>
            </a:r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988F6183-EA86-4519-81B9-9F2018FCA78C}"/>
              </a:ext>
            </a:extLst>
          </p:cNvPr>
          <p:cNvSpPr/>
          <p:nvPr/>
        </p:nvSpPr>
        <p:spPr>
          <a:xfrm>
            <a:off x="6925650" y="4303623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/>
              <a:t>ス</a:t>
            </a:r>
          </a:p>
        </p:txBody>
      </p:sp>
      <p:sp>
        <p:nvSpPr>
          <p:cNvPr id="285" name="星: 5 pt 284">
            <a:extLst>
              <a:ext uri="{FF2B5EF4-FFF2-40B4-BE49-F238E27FC236}">
                <a16:creationId xmlns:a16="http://schemas.microsoft.com/office/drawing/2014/main" id="{7A66789C-FF13-4035-AFE4-879BC4CB442D}"/>
              </a:ext>
            </a:extLst>
          </p:cNvPr>
          <p:cNvSpPr/>
          <p:nvPr/>
        </p:nvSpPr>
        <p:spPr>
          <a:xfrm>
            <a:off x="5644034" y="2712152"/>
            <a:ext cx="46683" cy="46683"/>
          </a:xfrm>
          <a:prstGeom prst="star5">
            <a:avLst>
              <a:gd name="adj" fmla="val 25884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星: 5 pt 292">
            <a:extLst>
              <a:ext uri="{FF2B5EF4-FFF2-40B4-BE49-F238E27FC236}">
                <a16:creationId xmlns:a16="http://schemas.microsoft.com/office/drawing/2014/main" id="{B664298A-703F-4B55-BB5B-0556C46BEC5D}"/>
              </a:ext>
            </a:extLst>
          </p:cNvPr>
          <p:cNvSpPr/>
          <p:nvPr/>
        </p:nvSpPr>
        <p:spPr>
          <a:xfrm>
            <a:off x="5644034" y="4172355"/>
            <a:ext cx="46683" cy="46683"/>
          </a:xfrm>
          <a:prstGeom prst="star5">
            <a:avLst>
              <a:gd name="adj" fmla="val 25884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星: 5 pt 296">
            <a:extLst>
              <a:ext uri="{FF2B5EF4-FFF2-40B4-BE49-F238E27FC236}">
                <a16:creationId xmlns:a16="http://schemas.microsoft.com/office/drawing/2014/main" id="{841D39E9-1E4C-4356-8C7B-F4B5AE218D9E}"/>
              </a:ext>
            </a:extLst>
          </p:cNvPr>
          <p:cNvSpPr/>
          <p:nvPr/>
        </p:nvSpPr>
        <p:spPr>
          <a:xfrm>
            <a:off x="5644879" y="4916242"/>
            <a:ext cx="46683" cy="46683"/>
          </a:xfrm>
          <a:prstGeom prst="star5">
            <a:avLst>
              <a:gd name="adj" fmla="val 25884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0" name="グループ化 299">
            <a:extLst>
              <a:ext uri="{FF2B5EF4-FFF2-40B4-BE49-F238E27FC236}">
                <a16:creationId xmlns:a16="http://schemas.microsoft.com/office/drawing/2014/main" id="{C0017BFB-0D93-4046-B427-BFD6BAB6025A}"/>
              </a:ext>
            </a:extLst>
          </p:cNvPr>
          <p:cNvGrpSpPr/>
          <p:nvPr/>
        </p:nvGrpSpPr>
        <p:grpSpPr>
          <a:xfrm>
            <a:off x="6424461" y="3474490"/>
            <a:ext cx="126865" cy="46683"/>
            <a:chOff x="5644034" y="3474490"/>
            <a:chExt cx="126865" cy="46683"/>
          </a:xfrm>
        </p:grpSpPr>
        <p:sp>
          <p:nvSpPr>
            <p:cNvPr id="301" name="星: 5 pt 300">
              <a:extLst>
                <a:ext uri="{FF2B5EF4-FFF2-40B4-BE49-F238E27FC236}">
                  <a16:creationId xmlns:a16="http://schemas.microsoft.com/office/drawing/2014/main" id="{70BA832F-690E-447F-A7C7-19AC4E428078}"/>
                </a:ext>
              </a:extLst>
            </p:cNvPr>
            <p:cNvSpPr/>
            <p:nvPr/>
          </p:nvSpPr>
          <p:spPr>
            <a:xfrm>
              <a:off x="5644034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星: 5 pt 301">
              <a:extLst>
                <a:ext uri="{FF2B5EF4-FFF2-40B4-BE49-F238E27FC236}">
                  <a16:creationId xmlns:a16="http://schemas.microsoft.com/office/drawing/2014/main" id="{E37D572F-54EC-41F4-874E-3268F02CABDE}"/>
                </a:ext>
              </a:extLst>
            </p:cNvPr>
            <p:cNvSpPr/>
            <p:nvPr/>
          </p:nvSpPr>
          <p:spPr>
            <a:xfrm>
              <a:off x="5724216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4" name="グループ化 303">
            <a:extLst>
              <a:ext uri="{FF2B5EF4-FFF2-40B4-BE49-F238E27FC236}">
                <a16:creationId xmlns:a16="http://schemas.microsoft.com/office/drawing/2014/main" id="{644C9682-73D9-4D10-8785-339BAA898049}"/>
              </a:ext>
            </a:extLst>
          </p:cNvPr>
          <p:cNvGrpSpPr/>
          <p:nvPr/>
        </p:nvGrpSpPr>
        <p:grpSpPr>
          <a:xfrm>
            <a:off x="6424461" y="2712152"/>
            <a:ext cx="126865" cy="46683"/>
            <a:chOff x="5644034" y="3474490"/>
            <a:chExt cx="126865" cy="46683"/>
          </a:xfrm>
        </p:grpSpPr>
        <p:sp>
          <p:nvSpPr>
            <p:cNvPr id="305" name="星: 5 pt 304">
              <a:extLst>
                <a:ext uri="{FF2B5EF4-FFF2-40B4-BE49-F238E27FC236}">
                  <a16:creationId xmlns:a16="http://schemas.microsoft.com/office/drawing/2014/main" id="{E484E0CD-AAE2-4ABA-BC2A-A4536281D398}"/>
                </a:ext>
              </a:extLst>
            </p:cNvPr>
            <p:cNvSpPr/>
            <p:nvPr/>
          </p:nvSpPr>
          <p:spPr>
            <a:xfrm>
              <a:off x="5644034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" name="星: 5 pt 305">
              <a:extLst>
                <a:ext uri="{FF2B5EF4-FFF2-40B4-BE49-F238E27FC236}">
                  <a16:creationId xmlns:a16="http://schemas.microsoft.com/office/drawing/2014/main" id="{F7A9754D-7FF6-44A5-8950-AE1E31BC7C46}"/>
                </a:ext>
              </a:extLst>
            </p:cNvPr>
            <p:cNvSpPr/>
            <p:nvPr/>
          </p:nvSpPr>
          <p:spPr>
            <a:xfrm>
              <a:off x="5724216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8" name="グループ化 307">
            <a:extLst>
              <a:ext uri="{FF2B5EF4-FFF2-40B4-BE49-F238E27FC236}">
                <a16:creationId xmlns:a16="http://schemas.microsoft.com/office/drawing/2014/main" id="{9C325BAB-9B2A-4760-9298-F0EA15D8F0FA}"/>
              </a:ext>
            </a:extLst>
          </p:cNvPr>
          <p:cNvGrpSpPr/>
          <p:nvPr/>
        </p:nvGrpSpPr>
        <p:grpSpPr>
          <a:xfrm>
            <a:off x="6424461" y="4172355"/>
            <a:ext cx="126865" cy="46683"/>
            <a:chOff x="5644034" y="3474490"/>
            <a:chExt cx="126865" cy="46683"/>
          </a:xfrm>
        </p:grpSpPr>
        <p:sp>
          <p:nvSpPr>
            <p:cNvPr id="309" name="星: 5 pt 308">
              <a:extLst>
                <a:ext uri="{FF2B5EF4-FFF2-40B4-BE49-F238E27FC236}">
                  <a16:creationId xmlns:a16="http://schemas.microsoft.com/office/drawing/2014/main" id="{69E80537-5939-4C13-B64D-0B7E6B94FEB3}"/>
                </a:ext>
              </a:extLst>
            </p:cNvPr>
            <p:cNvSpPr/>
            <p:nvPr/>
          </p:nvSpPr>
          <p:spPr>
            <a:xfrm>
              <a:off x="5644034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星: 5 pt 309">
              <a:extLst>
                <a:ext uri="{FF2B5EF4-FFF2-40B4-BE49-F238E27FC236}">
                  <a16:creationId xmlns:a16="http://schemas.microsoft.com/office/drawing/2014/main" id="{C9CC3005-F2C7-4173-BD91-EBDE7196599C}"/>
                </a:ext>
              </a:extLst>
            </p:cNvPr>
            <p:cNvSpPr/>
            <p:nvPr/>
          </p:nvSpPr>
          <p:spPr>
            <a:xfrm>
              <a:off x="5724216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2" name="グループ化 311">
            <a:extLst>
              <a:ext uri="{FF2B5EF4-FFF2-40B4-BE49-F238E27FC236}">
                <a16:creationId xmlns:a16="http://schemas.microsoft.com/office/drawing/2014/main" id="{4C24F7FB-254E-4F89-9BFD-CC45ADDB5CD6}"/>
              </a:ext>
            </a:extLst>
          </p:cNvPr>
          <p:cNvGrpSpPr/>
          <p:nvPr/>
        </p:nvGrpSpPr>
        <p:grpSpPr>
          <a:xfrm>
            <a:off x="6425306" y="4916242"/>
            <a:ext cx="126865" cy="46683"/>
            <a:chOff x="5644034" y="3474490"/>
            <a:chExt cx="126865" cy="46683"/>
          </a:xfrm>
        </p:grpSpPr>
        <p:sp>
          <p:nvSpPr>
            <p:cNvPr id="313" name="星: 5 pt 312">
              <a:extLst>
                <a:ext uri="{FF2B5EF4-FFF2-40B4-BE49-F238E27FC236}">
                  <a16:creationId xmlns:a16="http://schemas.microsoft.com/office/drawing/2014/main" id="{918BBCA7-3085-45D0-BB2D-4D337189EF3B}"/>
                </a:ext>
              </a:extLst>
            </p:cNvPr>
            <p:cNvSpPr/>
            <p:nvPr/>
          </p:nvSpPr>
          <p:spPr>
            <a:xfrm>
              <a:off x="5644034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星: 5 pt 313">
              <a:extLst>
                <a:ext uri="{FF2B5EF4-FFF2-40B4-BE49-F238E27FC236}">
                  <a16:creationId xmlns:a16="http://schemas.microsoft.com/office/drawing/2014/main" id="{0F71EEE8-93F8-4703-B74C-13F000707230}"/>
                </a:ext>
              </a:extLst>
            </p:cNvPr>
            <p:cNvSpPr/>
            <p:nvPr/>
          </p:nvSpPr>
          <p:spPr>
            <a:xfrm>
              <a:off x="5724216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6" name="グループ化 315">
            <a:extLst>
              <a:ext uri="{FF2B5EF4-FFF2-40B4-BE49-F238E27FC236}">
                <a16:creationId xmlns:a16="http://schemas.microsoft.com/office/drawing/2014/main" id="{84388C55-B661-4593-B23E-3804B589400C}"/>
              </a:ext>
            </a:extLst>
          </p:cNvPr>
          <p:cNvGrpSpPr/>
          <p:nvPr/>
        </p:nvGrpSpPr>
        <p:grpSpPr>
          <a:xfrm>
            <a:off x="7199755" y="3401079"/>
            <a:ext cx="126865" cy="120094"/>
            <a:chOff x="5644034" y="3401079"/>
            <a:chExt cx="126865" cy="120094"/>
          </a:xfrm>
        </p:grpSpPr>
        <p:sp>
          <p:nvSpPr>
            <p:cNvPr id="317" name="星: 5 pt 316">
              <a:extLst>
                <a:ext uri="{FF2B5EF4-FFF2-40B4-BE49-F238E27FC236}">
                  <a16:creationId xmlns:a16="http://schemas.microsoft.com/office/drawing/2014/main" id="{E99BBC1B-BA27-4BB9-83D9-0A9325C7021C}"/>
                </a:ext>
              </a:extLst>
            </p:cNvPr>
            <p:cNvSpPr/>
            <p:nvPr/>
          </p:nvSpPr>
          <p:spPr>
            <a:xfrm>
              <a:off x="5644034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星: 5 pt 317">
              <a:extLst>
                <a:ext uri="{FF2B5EF4-FFF2-40B4-BE49-F238E27FC236}">
                  <a16:creationId xmlns:a16="http://schemas.microsoft.com/office/drawing/2014/main" id="{99DE1C80-88B0-4033-BC9D-F493C9125820}"/>
                </a:ext>
              </a:extLst>
            </p:cNvPr>
            <p:cNvSpPr/>
            <p:nvPr/>
          </p:nvSpPr>
          <p:spPr>
            <a:xfrm>
              <a:off x="5724216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星: 5 pt 318">
              <a:extLst>
                <a:ext uri="{FF2B5EF4-FFF2-40B4-BE49-F238E27FC236}">
                  <a16:creationId xmlns:a16="http://schemas.microsoft.com/office/drawing/2014/main" id="{F9216EEE-FA10-4506-93E7-2E1CA92AB8B6}"/>
                </a:ext>
              </a:extLst>
            </p:cNvPr>
            <p:cNvSpPr/>
            <p:nvPr/>
          </p:nvSpPr>
          <p:spPr>
            <a:xfrm>
              <a:off x="5682995" y="3401079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0" name="グループ化 319">
            <a:extLst>
              <a:ext uri="{FF2B5EF4-FFF2-40B4-BE49-F238E27FC236}">
                <a16:creationId xmlns:a16="http://schemas.microsoft.com/office/drawing/2014/main" id="{1EBF7641-7961-48E4-8B28-EDA831CBDB1C}"/>
              </a:ext>
            </a:extLst>
          </p:cNvPr>
          <p:cNvGrpSpPr/>
          <p:nvPr/>
        </p:nvGrpSpPr>
        <p:grpSpPr>
          <a:xfrm>
            <a:off x="7199755" y="2638741"/>
            <a:ext cx="126865" cy="120094"/>
            <a:chOff x="5644034" y="3401079"/>
            <a:chExt cx="126865" cy="120094"/>
          </a:xfrm>
        </p:grpSpPr>
        <p:sp>
          <p:nvSpPr>
            <p:cNvPr id="321" name="星: 5 pt 320">
              <a:extLst>
                <a:ext uri="{FF2B5EF4-FFF2-40B4-BE49-F238E27FC236}">
                  <a16:creationId xmlns:a16="http://schemas.microsoft.com/office/drawing/2014/main" id="{0AEAA6E2-C2C6-48E2-BC07-0A27CC25928F}"/>
                </a:ext>
              </a:extLst>
            </p:cNvPr>
            <p:cNvSpPr/>
            <p:nvPr/>
          </p:nvSpPr>
          <p:spPr>
            <a:xfrm>
              <a:off x="5644034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" name="星: 5 pt 321">
              <a:extLst>
                <a:ext uri="{FF2B5EF4-FFF2-40B4-BE49-F238E27FC236}">
                  <a16:creationId xmlns:a16="http://schemas.microsoft.com/office/drawing/2014/main" id="{1B6F3992-25D4-4457-B63C-F692C4BD091B}"/>
                </a:ext>
              </a:extLst>
            </p:cNvPr>
            <p:cNvSpPr/>
            <p:nvPr/>
          </p:nvSpPr>
          <p:spPr>
            <a:xfrm>
              <a:off x="5724216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星: 5 pt 322">
              <a:extLst>
                <a:ext uri="{FF2B5EF4-FFF2-40B4-BE49-F238E27FC236}">
                  <a16:creationId xmlns:a16="http://schemas.microsoft.com/office/drawing/2014/main" id="{3B5E4B9E-0732-4AFA-B49E-A957ED0D5F3F}"/>
                </a:ext>
              </a:extLst>
            </p:cNvPr>
            <p:cNvSpPr/>
            <p:nvPr/>
          </p:nvSpPr>
          <p:spPr>
            <a:xfrm>
              <a:off x="5682995" y="3401079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4" name="グループ化 323">
            <a:extLst>
              <a:ext uri="{FF2B5EF4-FFF2-40B4-BE49-F238E27FC236}">
                <a16:creationId xmlns:a16="http://schemas.microsoft.com/office/drawing/2014/main" id="{9FEF81F9-3BF2-468D-B16E-F7BE20C9FAD3}"/>
              </a:ext>
            </a:extLst>
          </p:cNvPr>
          <p:cNvGrpSpPr/>
          <p:nvPr/>
        </p:nvGrpSpPr>
        <p:grpSpPr>
          <a:xfrm>
            <a:off x="7199755" y="4098944"/>
            <a:ext cx="126865" cy="120094"/>
            <a:chOff x="5644034" y="3401079"/>
            <a:chExt cx="126865" cy="120094"/>
          </a:xfrm>
        </p:grpSpPr>
        <p:sp>
          <p:nvSpPr>
            <p:cNvPr id="325" name="星: 5 pt 324">
              <a:extLst>
                <a:ext uri="{FF2B5EF4-FFF2-40B4-BE49-F238E27FC236}">
                  <a16:creationId xmlns:a16="http://schemas.microsoft.com/office/drawing/2014/main" id="{14C2F806-6995-4D61-A997-77774EC2E440}"/>
                </a:ext>
              </a:extLst>
            </p:cNvPr>
            <p:cNvSpPr/>
            <p:nvPr/>
          </p:nvSpPr>
          <p:spPr>
            <a:xfrm>
              <a:off x="5644034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星: 5 pt 325">
              <a:extLst>
                <a:ext uri="{FF2B5EF4-FFF2-40B4-BE49-F238E27FC236}">
                  <a16:creationId xmlns:a16="http://schemas.microsoft.com/office/drawing/2014/main" id="{98BD1A48-D4F3-459E-8E9C-7AC1E4F66423}"/>
                </a:ext>
              </a:extLst>
            </p:cNvPr>
            <p:cNvSpPr/>
            <p:nvPr/>
          </p:nvSpPr>
          <p:spPr>
            <a:xfrm>
              <a:off x="5724216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星: 5 pt 326">
              <a:extLst>
                <a:ext uri="{FF2B5EF4-FFF2-40B4-BE49-F238E27FC236}">
                  <a16:creationId xmlns:a16="http://schemas.microsoft.com/office/drawing/2014/main" id="{C0D58943-7D20-47A5-9CC6-E7C8B233B5B3}"/>
                </a:ext>
              </a:extLst>
            </p:cNvPr>
            <p:cNvSpPr/>
            <p:nvPr/>
          </p:nvSpPr>
          <p:spPr>
            <a:xfrm>
              <a:off x="5682995" y="3401079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8" name="グループ化 327">
            <a:extLst>
              <a:ext uri="{FF2B5EF4-FFF2-40B4-BE49-F238E27FC236}">
                <a16:creationId xmlns:a16="http://schemas.microsoft.com/office/drawing/2014/main" id="{F7474411-B129-4B0D-8A03-372D43220182}"/>
              </a:ext>
            </a:extLst>
          </p:cNvPr>
          <p:cNvGrpSpPr/>
          <p:nvPr/>
        </p:nvGrpSpPr>
        <p:grpSpPr>
          <a:xfrm>
            <a:off x="7200600" y="4842831"/>
            <a:ext cx="126865" cy="120094"/>
            <a:chOff x="5644034" y="3401079"/>
            <a:chExt cx="126865" cy="120094"/>
          </a:xfrm>
        </p:grpSpPr>
        <p:sp>
          <p:nvSpPr>
            <p:cNvPr id="329" name="星: 5 pt 328">
              <a:extLst>
                <a:ext uri="{FF2B5EF4-FFF2-40B4-BE49-F238E27FC236}">
                  <a16:creationId xmlns:a16="http://schemas.microsoft.com/office/drawing/2014/main" id="{3B45CD43-36D2-4B5A-AD40-4A85AACAE4EC}"/>
                </a:ext>
              </a:extLst>
            </p:cNvPr>
            <p:cNvSpPr/>
            <p:nvPr/>
          </p:nvSpPr>
          <p:spPr>
            <a:xfrm>
              <a:off x="5644034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0" name="星: 5 pt 329">
              <a:extLst>
                <a:ext uri="{FF2B5EF4-FFF2-40B4-BE49-F238E27FC236}">
                  <a16:creationId xmlns:a16="http://schemas.microsoft.com/office/drawing/2014/main" id="{5522EFF6-39B7-4C9F-B3EA-6F51B481C12D}"/>
                </a:ext>
              </a:extLst>
            </p:cNvPr>
            <p:cNvSpPr/>
            <p:nvPr/>
          </p:nvSpPr>
          <p:spPr>
            <a:xfrm>
              <a:off x="5724216" y="3474490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星: 5 pt 330">
              <a:extLst>
                <a:ext uri="{FF2B5EF4-FFF2-40B4-BE49-F238E27FC236}">
                  <a16:creationId xmlns:a16="http://schemas.microsoft.com/office/drawing/2014/main" id="{4AF79FAD-5484-4524-AC29-186BECFED2F2}"/>
                </a:ext>
              </a:extLst>
            </p:cNvPr>
            <p:cNvSpPr/>
            <p:nvPr/>
          </p:nvSpPr>
          <p:spPr>
            <a:xfrm>
              <a:off x="5682995" y="3401079"/>
              <a:ext cx="46683" cy="46683"/>
            </a:xfrm>
            <a:prstGeom prst="star5">
              <a:avLst>
                <a:gd name="adj" fmla="val 25884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2" name="フレーム 331">
            <a:extLst>
              <a:ext uri="{FF2B5EF4-FFF2-40B4-BE49-F238E27FC236}">
                <a16:creationId xmlns:a16="http://schemas.microsoft.com/office/drawing/2014/main" id="{A4F250B4-904B-432B-AE82-3AE7D2AB1235}"/>
              </a:ext>
            </a:extLst>
          </p:cNvPr>
          <p:cNvSpPr/>
          <p:nvPr/>
        </p:nvSpPr>
        <p:spPr>
          <a:xfrm>
            <a:off x="5634547" y="2868835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33" name="星: 5 pt 332">
            <a:extLst>
              <a:ext uri="{FF2B5EF4-FFF2-40B4-BE49-F238E27FC236}">
                <a16:creationId xmlns:a16="http://schemas.microsoft.com/office/drawing/2014/main" id="{FCEFDA02-1355-4C84-8ECA-952E38524593}"/>
              </a:ext>
            </a:extLst>
          </p:cNvPr>
          <p:cNvSpPr/>
          <p:nvPr/>
        </p:nvSpPr>
        <p:spPr>
          <a:xfrm>
            <a:off x="5644034" y="3474490"/>
            <a:ext cx="46683" cy="46683"/>
          </a:xfrm>
          <a:prstGeom prst="star5">
            <a:avLst>
              <a:gd name="adj" fmla="val 25884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楕円 271">
            <a:extLst>
              <a:ext uri="{FF2B5EF4-FFF2-40B4-BE49-F238E27FC236}">
                <a16:creationId xmlns:a16="http://schemas.microsoft.com/office/drawing/2014/main" id="{5F22AC7F-4C00-4259-93F4-2812FDF88C0A}"/>
              </a:ext>
            </a:extLst>
          </p:cNvPr>
          <p:cNvSpPr/>
          <p:nvPr/>
        </p:nvSpPr>
        <p:spPr>
          <a:xfrm>
            <a:off x="6141037" y="2866019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/>
              <a:t>B</a:t>
            </a:r>
            <a:endParaRPr kumimoji="1" lang="ja-JP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43480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CC0B200-E5C4-47F4-8584-8EE3E490B2CF}"/>
              </a:ext>
            </a:extLst>
          </p:cNvPr>
          <p:cNvSpPr txBox="1"/>
          <p:nvPr/>
        </p:nvSpPr>
        <p:spPr>
          <a:xfrm>
            <a:off x="17674" y="1082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■アイテムアイコンについて</a:t>
            </a:r>
          </a:p>
        </p:txBody>
      </p:sp>
      <p:sp>
        <p:nvSpPr>
          <p:cNvPr id="81" name="スライド番号プレースホルダー 69">
            <a:extLst>
              <a:ext uri="{FF2B5EF4-FFF2-40B4-BE49-F238E27FC236}">
                <a16:creationId xmlns:a16="http://schemas.microsoft.com/office/drawing/2014/main" id="{1FC31F42-D8D1-4280-8C97-05E9F581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2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7AE3F24-0FAE-45C2-924A-7321D7B725C0}"/>
              </a:ext>
            </a:extLst>
          </p:cNvPr>
          <p:cNvSpPr txBox="1"/>
          <p:nvPr/>
        </p:nvSpPr>
        <p:spPr>
          <a:xfrm>
            <a:off x="415419" y="53879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●アイコンの表示の仕方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9A99E4E-CB25-454A-B2F9-02DC8B6ECAD4}"/>
              </a:ext>
            </a:extLst>
          </p:cNvPr>
          <p:cNvSpPr txBox="1"/>
          <p:nvPr/>
        </p:nvSpPr>
        <p:spPr>
          <a:xfrm>
            <a:off x="738383" y="871088"/>
            <a:ext cx="537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◇ 物量</a:t>
            </a:r>
            <a:endParaRPr kumimoji="1" lang="en-US" altLang="ja-JP" sz="1200" dirty="0"/>
          </a:p>
        </p:txBody>
      </p:sp>
      <p:sp>
        <p:nvSpPr>
          <p:cNvPr id="95" name="フッター プレースホルダー 68">
            <a:extLst>
              <a:ext uri="{FF2B5EF4-FFF2-40B4-BE49-F238E27FC236}">
                <a16:creationId xmlns:a16="http://schemas.microsoft.com/office/drawing/2014/main" id="{9A24BC39-8795-45CE-AF15-5A134CD580DF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7A13E2A0-97A8-42B9-8499-A4A8B946F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37205"/>
              </p:ext>
            </p:extLst>
          </p:nvPr>
        </p:nvGraphicFramePr>
        <p:xfrm>
          <a:off x="738383" y="1172599"/>
          <a:ext cx="7926646" cy="431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188">
                  <a:extLst>
                    <a:ext uri="{9D8B030D-6E8A-4147-A177-3AD203B41FA5}">
                      <a16:colId xmlns:a16="http://schemas.microsoft.com/office/drawing/2014/main" val="2536746337"/>
                    </a:ext>
                  </a:extLst>
                </a:gridCol>
                <a:gridCol w="5544458">
                  <a:extLst>
                    <a:ext uri="{9D8B030D-6E8A-4147-A177-3AD203B41FA5}">
                      <a16:colId xmlns:a16="http://schemas.microsoft.com/office/drawing/2014/main" val="32884888"/>
                    </a:ext>
                  </a:extLst>
                </a:gridCol>
              </a:tblGrid>
              <a:tr h="383639"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chemeClr val="tx1"/>
                          </a:solidFill>
                        </a:rPr>
                        <a:t>背景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武器・パーツ・欠片・素材消費アイテム・プレゼント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17481"/>
                  </a:ext>
                </a:extLst>
              </a:tr>
              <a:tr h="573082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フレーム</a:t>
                      </a:r>
                      <a:r>
                        <a:rPr kumimoji="1" lang="ja-JP" altLang="en-US" sz="1200" dirty="0"/>
                        <a:t>　　　　　　（３種）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☆３：レインボー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☆２：ゴールド</a:t>
                      </a:r>
                      <a:endParaRPr kumimoji="1" lang="en-US" altLang="ja-JP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☆１：シルバー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92842"/>
                  </a:ext>
                </a:extLst>
              </a:tr>
              <a:tr h="900557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右上アイコン　</a:t>
                      </a:r>
                      <a:r>
                        <a:rPr kumimoji="1" lang="ja-JP" altLang="en-US" sz="1200" dirty="0"/>
                        <a:t>武器種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　　（３か所 </a:t>
                      </a:r>
                      <a:r>
                        <a:rPr kumimoji="1" lang="en-US" altLang="ja-JP" sz="1200" dirty="0"/>
                        <a:t>x 5</a:t>
                      </a:r>
                      <a:r>
                        <a:rPr kumimoji="1" lang="ja-JP" altLang="en-US" sz="1200" dirty="0"/>
                        <a:t>武器）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重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軽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爆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範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レ</a:t>
                      </a:r>
                      <a:endParaRPr kumimoji="1" lang="en-US" altLang="ja-JP" sz="1200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09258"/>
                  </a:ext>
                </a:extLst>
              </a:tr>
              <a:tr h="900557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右上アイコン　</a:t>
                      </a:r>
                      <a:r>
                        <a:rPr kumimoji="1" lang="ja-JP" altLang="en-US" sz="1200" dirty="0"/>
                        <a:t>パーツ種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　　（３か所 </a:t>
                      </a:r>
                      <a:r>
                        <a:rPr kumimoji="1" lang="en-US" altLang="ja-JP" sz="1200" dirty="0"/>
                        <a:t>x 5</a:t>
                      </a:r>
                      <a:r>
                        <a:rPr kumimoji="1" lang="ja-JP" altLang="en-US" sz="1200" dirty="0"/>
                        <a:t>武器）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重・設置箇所</a:t>
                      </a:r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軽・設置箇所</a:t>
                      </a:r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爆・設置箇所</a:t>
                      </a:r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範・設置箇所</a:t>
                      </a:r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レ・設置箇所</a:t>
                      </a:r>
                      <a:r>
                        <a:rPr kumimoji="1" lang="en-US" altLang="ja-JP" sz="1200" dirty="0"/>
                        <a:t>A</a:t>
                      </a: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B</a:t>
                      </a:r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28052"/>
                  </a:ext>
                </a:extLst>
              </a:tr>
              <a:tr h="736819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右上アイコン　</a:t>
                      </a:r>
                      <a:r>
                        <a:rPr kumimoji="1" lang="ja-JP" altLang="en-US" sz="1200" dirty="0"/>
                        <a:t>プレゼント種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　　　　　　（３か所 </a:t>
                      </a:r>
                      <a:r>
                        <a:rPr kumimoji="1" lang="en-US" altLang="ja-JP" sz="1200" dirty="0"/>
                        <a:t>x 5</a:t>
                      </a:r>
                      <a:r>
                        <a:rPr kumimoji="1" lang="ja-JP" altLang="en-US" sz="1200" dirty="0"/>
                        <a:t>武器）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ジャンル</a:t>
                      </a:r>
                      <a:r>
                        <a:rPr kumimoji="1" lang="en-US" altLang="ja-JP" sz="1200" dirty="0"/>
                        <a:t>A</a:t>
                      </a:r>
                    </a:p>
                    <a:p>
                      <a:r>
                        <a:rPr kumimoji="1" lang="ja-JP" altLang="en-US" sz="1200" dirty="0"/>
                        <a:t>ジャンル</a:t>
                      </a:r>
                      <a:r>
                        <a:rPr kumimoji="1" lang="en-US" altLang="ja-JP" sz="1200" dirty="0"/>
                        <a:t>B</a:t>
                      </a:r>
                    </a:p>
                    <a:p>
                      <a:r>
                        <a:rPr kumimoji="1" lang="ja-JP" altLang="en-US" sz="1200" dirty="0"/>
                        <a:t>ジャンル</a:t>
                      </a:r>
                      <a:r>
                        <a:rPr kumimoji="1" lang="en-US" altLang="ja-JP" sz="1200" dirty="0"/>
                        <a:t>C</a:t>
                      </a:r>
                    </a:p>
                    <a:p>
                      <a:r>
                        <a:rPr kumimoji="1" lang="ja-JP" altLang="en-US" sz="1200" dirty="0"/>
                        <a:t>ジャンル</a:t>
                      </a:r>
                      <a:r>
                        <a:rPr kumimoji="1" lang="en-US" altLang="ja-JP" sz="1200" dirty="0"/>
                        <a:t>D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27810"/>
                  </a:ext>
                </a:extLst>
              </a:tr>
              <a:tr h="447226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中に入る固有のアイコン</a:t>
                      </a:r>
                      <a:endParaRPr kumimoji="1" lang="en-US" altLang="ja-JP" sz="1200" b="1" dirty="0"/>
                    </a:p>
                    <a:p>
                      <a:r>
                        <a:rPr kumimoji="1" lang="ja-JP" altLang="en-US" sz="1200" dirty="0"/>
                        <a:t>　　　　　　　　　（？？種）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全ての消費アイテム・プレゼント・素材・武器種など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81824"/>
                  </a:ext>
                </a:extLst>
              </a:tr>
            </a:tbl>
          </a:graphicData>
        </a:graphic>
      </p:graphicFrame>
      <p:sp>
        <p:nvSpPr>
          <p:cNvPr id="279" name="四角形: 角を丸くする 278">
            <a:extLst>
              <a:ext uri="{FF2B5EF4-FFF2-40B4-BE49-F238E27FC236}">
                <a16:creationId xmlns:a16="http://schemas.microsoft.com/office/drawing/2014/main" id="{D1FE796A-20F5-470D-969D-1A887BE5B271}"/>
              </a:ext>
            </a:extLst>
          </p:cNvPr>
          <p:cNvSpPr/>
          <p:nvPr/>
        </p:nvSpPr>
        <p:spPr>
          <a:xfrm>
            <a:off x="738383" y="5554432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pic>
        <p:nvPicPr>
          <p:cNvPr id="155" name="グラフィックス 154" descr="のこぎり">
            <a:extLst>
              <a:ext uri="{FF2B5EF4-FFF2-40B4-BE49-F238E27FC236}">
                <a16:creationId xmlns:a16="http://schemas.microsoft.com/office/drawing/2014/main" id="{0AF4713E-5248-45F2-8255-A41159D1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300" y="5616576"/>
            <a:ext cx="491281" cy="491281"/>
          </a:xfrm>
          <a:prstGeom prst="rect">
            <a:avLst/>
          </a:prstGeom>
        </p:spPr>
      </p:pic>
      <p:sp>
        <p:nvSpPr>
          <p:cNvPr id="156" name="フレーム 155">
            <a:extLst>
              <a:ext uri="{FF2B5EF4-FFF2-40B4-BE49-F238E27FC236}">
                <a16:creationId xmlns:a16="http://schemas.microsoft.com/office/drawing/2014/main" id="{03F78760-9BFE-4940-B8A1-E0D5B5615E0F}"/>
              </a:ext>
            </a:extLst>
          </p:cNvPr>
          <p:cNvSpPr/>
          <p:nvPr/>
        </p:nvSpPr>
        <p:spPr>
          <a:xfrm>
            <a:off x="738383" y="5524748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D25AF7FB-8B59-4956-8358-83FFC71622CF}"/>
              </a:ext>
            </a:extLst>
          </p:cNvPr>
          <p:cNvSpPr/>
          <p:nvPr/>
        </p:nvSpPr>
        <p:spPr>
          <a:xfrm>
            <a:off x="1244873" y="5540079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/>
              <a:t>爆</a:t>
            </a:r>
          </a:p>
        </p:txBody>
      </p:sp>
      <p:sp>
        <p:nvSpPr>
          <p:cNvPr id="280" name="四角形: 角を丸くする 279">
            <a:extLst>
              <a:ext uri="{FF2B5EF4-FFF2-40B4-BE49-F238E27FC236}">
                <a16:creationId xmlns:a16="http://schemas.microsoft.com/office/drawing/2014/main" id="{4527BAFB-C2EA-45C9-8322-0F512B682776}"/>
              </a:ext>
            </a:extLst>
          </p:cNvPr>
          <p:cNvSpPr/>
          <p:nvPr/>
        </p:nvSpPr>
        <p:spPr>
          <a:xfrm>
            <a:off x="3172539" y="5554432"/>
            <a:ext cx="615569" cy="6155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82" name="フレーム 281">
            <a:extLst>
              <a:ext uri="{FF2B5EF4-FFF2-40B4-BE49-F238E27FC236}">
                <a16:creationId xmlns:a16="http://schemas.microsoft.com/office/drawing/2014/main" id="{83FE6EE3-BE48-4A33-BDC4-7094E9CBD41D}"/>
              </a:ext>
            </a:extLst>
          </p:cNvPr>
          <p:cNvSpPr/>
          <p:nvPr/>
        </p:nvSpPr>
        <p:spPr>
          <a:xfrm>
            <a:off x="4727585" y="5524748"/>
            <a:ext cx="674937" cy="67493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71000">
                <a:schemeClr val="accent3">
                  <a:lumMod val="40000"/>
                  <a:lumOff val="60000"/>
                </a:schemeClr>
              </a:gs>
              <a:gs pos="4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3" name="楕円 282">
            <a:extLst>
              <a:ext uri="{FF2B5EF4-FFF2-40B4-BE49-F238E27FC236}">
                <a16:creationId xmlns:a16="http://schemas.microsoft.com/office/drawing/2014/main" id="{30D83CD1-DA51-4B59-A3C9-23B2596AFB77}"/>
              </a:ext>
            </a:extLst>
          </p:cNvPr>
          <p:cNvSpPr/>
          <p:nvPr/>
        </p:nvSpPr>
        <p:spPr>
          <a:xfrm>
            <a:off x="6352497" y="5785719"/>
            <a:ext cx="152994" cy="152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/>
              <a:t>爆</a:t>
            </a:r>
          </a:p>
        </p:txBody>
      </p:sp>
      <p:grpSp>
        <p:nvGrpSpPr>
          <p:cNvPr id="4" name="グラフィックス 280" descr="のこぎり">
            <a:extLst>
              <a:ext uri="{FF2B5EF4-FFF2-40B4-BE49-F238E27FC236}">
                <a16:creationId xmlns:a16="http://schemas.microsoft.com/office/drawing/2014/main" id="{77980B01-5AD8-4822-9579-6ED1D0259482}"/>
              </a:ext>
            </a:extLst>
          </p:cNvPr>
          <p:cNvGrpSpPr/>
          <p:nvPr/>
        </p:nvGrpSpPr>
        <p:grpSpPr>
          <a:xfrm>
            <a:off x="7379525" y="5623953"/>
            <a:ext cx="491281" cy="491281"/>
            <a:chOff x="2329344" y="5717169"/>
            <a:chExt cx="491281" cy="491281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AB582932-4847-40BE-8477-F13E7DD8D163}"/>
                </a:ext>
              </a:extLst>
            </p:cNvPr>
            <p:cNvSpPr/>
            <p:nvPr/>
          </p:nvSpPr>
          <p:spPr>
            <a:xfrm>
              <a:off x="2375529" y="5981232"/>
              <a:ext cx="159026" cy="206619"/>
            </a:xfrm>
            <a:custGeom>
              <a:avLst/>
              <a:gdLst>
                <a:gd name="connsiteX0" fmla="*/ 95570 w 159026"/>
                <a:gd name="connsiteY0" fmla="*/ 0 h 206619"/>
                <a:gd name="connsiteX1" fmla="*/ 6525 w 159026"/>
                <a:gd name="connsiteY1" fmla="*/ 89045 h 206619"/>
                <a:gd name="connsiteX2" fmla="*/ 6525 w 159026"/>
                <a:gd name="connsiteY2" fmla="*/ 120773 h 206619"/>
                <a:gd name="connsiteX3" fmla="*/ 85846 w 159026"/>
                <a:gd name="connsiteY3" fmla="*/ 200095 h 206619"/>
                <a:gd name="connsiteX4" fmla="*/ 117575 w 159026"/>
                <a:gd name="connsiteY4" fmla="*/ 200095 h 206619"/>
                <a:gd name="connsiteX5" fmla="*/ 159027 w 159026"/>
                <a:gd name="connsiteY5" fmla="*/ 158643 h 206619"/>
                <a:gd name="connsiteX6" fmla="*/ 95570 w 159026"/>
                <a:gd name="connsiteY6" fmla="*/ 0 h 206619"/>
                <a:gd name="connsiteX7" fmla="*/ 95570 w 159026"/>
                <a:gd name="connsiteY7" fmla="*/ 0 h 206619"/>
                <a:gd name="connsiteX8" fmla="*/ 83287 w 159026"/>
                <a:gd name="connsiteY8" fmla="*/ 59875 h 206619"/>
                <a:gd name="connsiteX9" fmla="*/ 119622 w 159026"/>
                <a:gd name="connsiteY9" fmla="*/ 150455 h 206619"/>
                <a:gd name="connsiteX10" fmla="*/ 101711 w 159026"/>
                <a:gd name="connsiteY10" fmla="*/ 168366 h 206619"/>
                <a:gd name="connsiteX11" fmla="*/ 38253 w 159026"/>
                <a:gd name="connsiteY11" fmla="*/ 104909 h 206619"/>
                <a:gd name="connsiteX12" fmla="*/ 83287 w 159026"/>
                <a:gd name="connsiteY12" fmla="*/ 59875 h 2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9026" h="206619">
                  <a:moveTo>
                    <a:pt x="95570" y="0"/>
                  </a:moveTo>
                  <a:lnTo>
                    <a:pt x="6525" y="89045"/>
                  </a:lnTo>
                  <a:cubicBezTo>
                    <a:pt x="-2175" y="97744"/>
                    <a:pt x="-2175" y="112073"/>
                    <a:pt x="6525" y="120773"/>
                  </a:cubicBezTo>
                  <a:lnTo>
                    <a:pt x="85846" y="200095"/>
                  </a:lnTo>
                  <a:cubicBezTo>
                    <a:pt x="94546" y="208794"/>
                    <a:pt x="108875" y="208794"/>
                    <a:pt x="117575" y="200095"/>
                  </a:cubicBezTo>
                  <a:lnTo>
                    <a:pt x="159027" y="158643"/>
                  </a:lnTo>
                  <a:lnTo>
                    <a:pt x="95570" y="0"/>
                  </a:lnTo>
                  <a:lnTo>
                    <a:pt x="95570" y="0"/>
                  </a:lnTo>
                  <a:close/>
                  <a:moveTo>
                    <a:pt x="83287" y="59875"/>
                  </a:moveTo>
                  <a:lnTo>
                    <a:pt x="119622" y="150455"/>
                  </a:lnTo>
                  <a:lnTo>
                    <a:pt x="101711" y="168366"/>
                  </a:lnTo>
                  <a:lnTo>
                    <a:pt x="38253" y="104909"/>
                  </a:lnTo>
                  <a:lnTo>
                    <a:pt x="83287" y="59875"/>
                  </a:lnTo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CD9DD449-B836-4833-B84D-6CDF82FFE0A4}"/>
                </a:ext>
              </a:extLst>
            </p:cNvPr>
            <p:cNvSpPr/>
            <p:nvPr/>
          </p:nvSpPr>
          <p:spPr>
            <a:xfrm>
              <a:off x="2486963" y="5737639"/>
              <a:ext cx="287604" cy="381766"/>
            </a:xfrm>
            <a:custGeom>
              <a:avLst/>
              <a:gdLst>
                <a:gd name="connsiteX0" fmla="*/ 0 w 287604"/>
                <a:gd name="connsiteY0" fmla="*/ 227729 h 381766"/>
                <a:gd name="connsiteX1" fmla="*/ 61410 w 287604"/>
                <a:gd name="connsiteY1" fmla="*/ 381766 h 381766"/>
                <a:gd name="connsiteX2" fmla="*/ 97233 w 287604"/>
                <a:gd name="connsiteY2" fmla="*/ 374090 h 381766"/>
                <a:gd name="connsiteX3" fmla="*/ 91092 w 287604"/>
                <a:gd name="connsiteY3" fmla="*/ 346967 h 381766"/>
                <a:gd name="connsiteX4" fmla="*/ 122309 w 287604"/>
                <a:gd name="connsiteY4" fmla="*/ 339803 h 381766"/>
                <a:gd name="connsiteX5" fmla="*/ 115144 w 287604"/>
                <a:gd name="connsiteY5" fmla="*/ 309098 h 381766"/>
                <a:gd name="connsiteX6" fmla="*/ 146361 w 287604"/>
                <a:gd name="connsiteY6" fmla="*/ 301933 h 381766"/>
                <a:gd name="connsiteX7" fmla="*/ 139196 w 287604"/>
                <a:gd name="connsiteY7" fmla="*/ 271228 h 381766"/>
                <a:gd name="connsiteX8" fmla="*/ 169901 w 287604"/>
                <a:gd name="connsiteY8" fmla="*/ 264064 h 381766"/>
                <a:gd name="connsiteX9" fmla="*/ 163249 w 287604"/>
                <a:gd name="connsiteY9" fmla="*/ 232847 h 381766"/>
                <a:gd name="connsiteX10" fmla="*/ 190371 w 287604"/>
                <a:gd name="connsiteY10" fmla="*/ 226706 h 381766"/>
                <a:gd name="connsiteX11" fmla="*/ 184230 w 287604"/>
                <a:gd name="connsiteY11" fmla="*/ 200095 h 381766"/>
                <a:gd name="connsiteX12" fmla="*/ 214935 w 287604"/>
                <a:gd name="connsiteY12" fmla="*/ 192930 h 381766"/>
                <a:gd name="connsiteX13" fmla="*/ 208283 w 287604"/>
                <a:gd name="connsiteY13" fmla="*/ 162225 h 381766"/>
                <a:gd name="connsiteX14" fmla="*/ 238988 w 287604"/>
                <a:gd name="connsiteY14" fmla="*/ 155061 h 381766"/>
                <a:gd name="connsiteX15" fmla="*/ 231823 w 287604"/>
                <a:gd name="connsiteY15" fmla="*/ 123844 h 381766"/>
                <a:gd name="connsiteX16" fmla="*/ 263040 w 287604"/>
                <a:gd name="connsiteY16" fmla="*/ 117191 h 381766"/>
                <a:gd name="connsiteX17" fmla="*/ 255876 w 287604"/>
                <a:gd name="connsiteY17" fmla="*/ 85974 h 381766"/>
                <a:gd name="connsiteX18" fmla="*/ 287604 w 287604"/>
                <a:gd name="connsiteY18" fmla="*/ 83415 h 381766"/>
                <a:gd name="connsiteX19" fmla="*/ 279416 w 287604"/>
                <a:gd name="connsiteY19" fmla="*/ 51687 h 381766"/>
                <a:gd name="connsiteX20" fmla="*/ 228241 w 287604"/>
                <a:gd name="connsiteY20" fmla="*/ 0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7604" h="381766">
                  <a:moveTo>
                    <a:pt x="0" y="227729"/>
                  </a:moveTo>
                  <a:lnTo>
                    <a:pt x="61410" y="381766"/>
                  </a:lnTo>
                  <a:lnTo>
                    <a:pt x="97233" y="374090"/>
                  </a:lnTo>
                  <a:lnTo>
                    <a:pt x="91092" y="346967"/>
                  </a:lnTo>
                  <a:lnTo>
                    <a:pt x="122309" y="339803"/>
                  </a:lnTo>
                  <a:lnTo>
                    <a:pt x="115144" y="309098"/>
                  </a:lnTo>
                  <a:lnTo>
                    <a:pt x="146361" y="301933"/>
                  </a:lnTo>
                  <a:lnTo>
                    <a:pt x="139196" y="271228"/>
                  </a:lnTo>
                  <a:lnTo>
                    <a:pt x="169901" y="264064"/>
                  </a:lnTo>
                  <a:lnTo>
                    <a:pt x="163249" y="232847"/>
                  </a:lnTo>
                  <a:lnTo>
                    <a:pt x="190371" y="226706"/>
                  </a:lnTo>
                  <a:lnTo>
                    <a:pt x="184230" y="200095"/>
                  </a:lnTo>
                  <a:lnTo>
                    <a:pt x="214935" y="192930"/>
                  </a:lnTo>
                  <a:lnTo>
                    <a:pt x="208283" y="162225"/>
                  </a:lnTo>
                  <a:lnTo>
                    <a:pt x="238988" y="155061"/>
                  </a:lnTo>
                  <a:lnTo>
                    <a:pt x="231823" y="123844"/>
                  </a:lnTo>
                  <a:lnTo>
                    <a:pt x="263040" y="117191"/>
                  </a:lnTo>
                  <a:lnTo>
                    <a:pt x="255876" y="85974"/>
                  </a:lnTo>
                  <a:lnTo>
                    <a:pt x="287604" y="83415"/>
                  </a:lnTo>
                  <a:lnTo>
                    <a:pt x="279416" y="51687"/>
                  </a:lnTo>
                  <a:lnTo>
                    <a:pt x="228241" y="0"/>
                  </a:lnTo>
                  <a:close/>
                </a:path>
              </a:pathLst>
            </a:custGeom>
            <a:solidFill>
              <a:srgbClr val="000000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7" name="矢印: 右 6">
            <a:extLst>
              <a:ext uri="{FF2B5EF4-FFF2-40B4-BE49-F238E27FC236}">
                <a16:creationId xmlns:a16="http://schemas.microsoft.com/office/drawing/2014/main" id="{4977AEF1-3DCE-4F51-AA05-0739F31EC162}"/>
              </a:ext>
            </a:extLst>
          </p:cNvPr>
          <p:cNvSpPr/>
          <p:nvPr/>
        </p:nvSpPr>
        <p:spPr>
          <a:xfrm>
            <a:off x="2120339" y="5723920"/>
            <a:ext cx="334107" cy="276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FFB3D6-0884-4BCB-89ED-C3FC54BDA8A5}"/>
              </a:ext>
            </a:extLst>
          </p:cNvPr>
          <p:cNvSpPr txBox="1"/>
          <p:nvPr/>
        </p:nvSpPr>
        <p:spPr>
          <a:xfrm>
            <a:off x="4576987" y="6207779"/>
            <a:ext cx="97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フレーム</a:t>
            </a:r>
          </a:p>
        </p:txBody>
      </p:sp>
      <p:sp>
        <p:nvSpPr>
          <p:cNvPr id="284" name="テキスト ボックス 283">
            <a:extLst>
              <a:ext uri="{FF2B5EF4-FFF2-40B4-BE49-F238E27FC236}">
                <a16:creationId xmlns:a16="http://schemas.microsoft.com/office/drawing/2014/main" id="{485BF89D-7EDF-4F80-85C2-BAF0E2A6550C}"/>
              </a:ext>
            </a:extLst>
          </p:cNvPr>
          <p:cNvSpPr txBox="1"/>
          <p:nvPr/>
        </p:nvSpPr>
        <p:spPr>
          <a:xfrm>
            <a:off x="5941982" y="6207779"/>
            <a:ext cx="97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右上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アイコン</a:t>
            </a:r>
          </a:p>
        </p:txBody>
      </p: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55CB91AF-4C72-47F7-91D0-C00B125B1EE8}"/>
              </a:ext>
            </a:extLst>
          </p:cNvPr>
          <p:cNvSpPr txBox="1"/>
          <p:nvPr/>
        </p:nvSpPr>
        <p:spPr>
          <a:xfrm>
            <a:off x="2992350" y="6207779"/>
            <a:ext cx="97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背景</a:t>
            </a: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0C4C78C3-3522-4485-9F1B-9CCCCD14A758}"/>
              </a:ext>
            </a:extLst>
          </p:cNvPr>
          <p:cNvSpPr txBox="1"/>
          <p:nvPr/>
        </p:nvSpPr>
        <p:spPr>
          <a:xfrm>
            <a:off x="7096763" y="6207779"/>
            <a:ext cx="97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固有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アイコン</a:t>
            </a:r>
          </a:p>
        </p:txBody>
      </p:sp>
      <p:sp>
        <p:nvSpPr>
          <p:cNvPr id="9" name="加算記号 8">
            <a:extLst>
              <a:ext uri="{FF2B5EF4-FFF2-40B4-BE49-F238E27FC236}">
                <a16:creationId xmlns:a16="http://schemas.microsoft.com/office/drawing/2014/main" id="{EA769D23-F47C-479A-8F35-66146E6C278A}"/>
              </a:ext>
            </a:extLst>
          </p:cNvPr>
          <p:cNvSpPr/>
          <p:nvPr/>
        </p:nvSpPr>
        <p:spPr>
          <a:xfrm>
            <a:off x="4088423" y="5723920"/>
            <a:ext cx="370715" cy="370715"/>
          </a:xfrm>
          <a:prstGeom prst="mathPlus">
            <a:avLst>
              <a:gd name="adj1" fmla="val 14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加算記号 286">
            <a:extLst>
              <a:ext uri="{FF2B5EF4-FFF2-40B4-BE49-F238E27FC236}">
                <a16:creationId xmlns:a16="http://schemas.microsoft.com/office/drawing/2014/main" id="{D8AA63F5-3A1A-4D15-8220-9D649C094DDB}"/>
              </a:ext>
            </a:extLst>
          </p:cNvPr>
          <p:cNvSpPr/>
          <p:nvPr/>
        </p:nvSpPr>
        <p:spPr>
          <a:xfrm>
            <a:off x="5625938" y="5723920"/>
            <a:ext cx="370715" cy="370715"/>
          </a:xfrm>
          <a:prstGeom prst="mathPlus">
            <a:avLst>
              <a:gd name="adj1" fmla="val 14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加算記号 287">
            <a:extLst>
              <a:ext uri="{FF2B5EF4-FFF2-40B4-BE49-F238E27FC236}">
                <a16:creationId xmlns:a16="http://schemas.microsoft.com/office/drawing/2014/main" id="{0932AF00-A196-4EFC-9155-595C2C01729F}"/>
              </a:ext>
            </a:extLst>
          </p:cNvPr>
          <p:cNvSpPr/>
          <p:nvPr/>
        </p:nvSpPr>
        <p:spPr>
          <a:xfrm>
            <a:off x="6763616" y="5723920"/>
            <a:ext cx="370715" cy="370715"/>
          </a:xfrm>
          <a:prstGeom prst="mathPlus">
            <a:avLst>
              <a:gd name="adj1" fmla="val 14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6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仕様書テンプレ.potx" id="{69849C25-15D5-403D-9B8C-E4B62F9FF7D0}" vid="{85242805-898B-45E9-B244-E2AA9D126B3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AC7361-14A0-447B-B570-EE7F0128736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296febf-2773-4faf-ae76-6dee2362d0db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438</Words>
  <Application>Microsoft Office PowerPoint</Application>
  <PresentationFormat>画面に合わせる (4:3)</PresentationFormat>
  <Paragraphs>100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雄斗 増本</cp:lastModifiedBy>
  <cp:revision>4</cp:revision>
  <dcterms:created xsi:type="dcterms:W3CDTF">2020-02-17T02:40:42Z</dcterms:created>
  <dcterms:modified xsi:type="dcterms:W3CDTF">2020-02-17T09:23:00Z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