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8"/>
      <p:bold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メイリオ" panose="020B0604030504040204" pitchFamily="50" charset="-128"/>
      <p:regular r:id="rId14"/>
      <p:bold r:id="rId15"/>
      <p:italic r:id="rId16"/>
      <p:boldItalic r:id="rId17"/>
    </p:embeddedFont>
    <p:embeddedFont>
      <p:font typeface="游ゴシック" panose="020B0400000000000000" pitchFamily="50" charset="-128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46766-519E-4830-B1E9-7ACCECDE33F6}" v="175" dt="2020-02-08T05:44:27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スクリーンショット, モニター, コンピュータ, ブルー が含まれている画像&#10;&#10;自動的に生成された説明">
            <a:extLst>
              <a:ext uri="{FF2B5EF4-FFF2-40B4-BE49-F238E27FC236}">
                <a16:creationId xmlns:a16="http://schemas.microsoft.com/office/drawing/2014/main" id="{76F9D08D-3C42-425A-A14C-B427649C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90" y="3902027"/>
            <a:ext cx="1380173" cy="245019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34156AA-2F61-40B7-8430-08D77F962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9"/>
          <a:stretch/>
        </p:blipFill>
        <p:spPr>
          <a:xfrm>
            <a:off x="5301060" y="3902027"/>
            <a:ext cx="1394458" cy="2450195"/>
          </a:xfrm>
          <a:prstGeom prst="rect">
            <a:avLst/>
          </a:prstGeom>
        </p:spPr>
      </p:pic>
      <p:pic>
        <p:nvPicPr>
          <p:cNvPr id="6" name="図 5" descr="コンピュータ, 時計 が含まれている画像&#10;&#10;自動的に生成された説明">
            <a:extLst>
              <a:ext uri="{FF2B5EF4-FFF2-40B4-BE49-F238E27FC236}">
                <a16:creationId xmlns:a16="http://schemas.microsoft.com/office/drawing/2014/main" id="{DCDC60D8-A73E-4B4B-AD24-E470C89EB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45" y="3280511"/>
            <a:ext cx="1962569" cy="3481054"/>
          </a:xfrm>
          <a:prstGeom prst="rect">
            <a:avLst/>
          </a:prstGeom>
        </p:spPr>
      </p:pic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B6C0D319-8DE7-4CE2-A86A-532D50E06A30}"/>
              </a:ext>
            </a:extLst>
          </p:cNvPr>
          <p:cNvSpPr/>
          <p:nvPr/>
        </p:nvSpPr>
        <p:spPr>
          <a:xfrm>
            <a:off x="3581366" y="1045763"/>
            <a:ext cx="1284248" cy="438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激怒中のメーター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・時間で減少</a:t>
            </a:r>
            <a:endParaRPr kumimoji="1" lang="en-US" altLang="ja-JP" sz="800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・最後は危険マーク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BB16FD-2C72-473D-927D-6F295B834A69}"/>
              </a:ext>
            </a:extLst>
          </p:cNvPr>
          <p:cNvSpPr/>
          <p:nvPr/>
        </p:nvSpPr>
        <p:spPr>
          <a:xfrm>
            <a:off x="2370620" y="2154831"/>
            <a:ext cx="1729836" cy="753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激怒前のメーター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・ダメージを受けると増加</a:t>
            </a:r>
            <a:endParaRPr kumimoji="1" lang="en-US" altLang="ja-JP" sz="800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・かばい時等伸びやすいときはフラッシュして伸びる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sp>
        <p:nvSpPr>
          <p:cNvPr id="79" name="矢印: 下 78">
            <a:extLst>
              <a:ext uri="{FF2B5EF4-FFF2-40B4-BE49-F238E27FC236}">
                <a16:creationId xmlns:a16="http://schemas.microsoft.com/office/drawing/2014/main" id="{9CDA7766-1F00-41C2-B205-5040D495CBA9}"/>
              </a:ext>
            </a:extLst>
          </p:cNvPr>
          <p:cNvSpPr/>
          <p:nvPr/>
        </p:nvSpPr>
        <p:spPr>
          <a:xfrm rot="12255131">
            <a:off x="3497947" y="1443355"/>
            <a:ext cx="439270" cy="865517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■バトル画面プレ資料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204404" y="477406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・</a:t>
            </a:r>
            <a:r>
              <a:rPr kumimoji="1" lang="en-US" altLang="ja-JP" sz="1400" b="1"/>
              <a:t>2/18XENOS</a:t>
            </a:r>
            <a:r>
              <a:rPr kumimoji="1" lang="ja-JP" altLang="en-US" sz="1400" b="1"/>
              <a:t>とすり合わせた内容</a:t>
            </a:r>
            <a:endParaRPr kumimoji="1" lang="ja-JP" altLang="en-US" sz="1400" b="1" dirty="0"/>
          </a:p>
        </p:txBody>
      </p:sp>
      <p:pic>
        <p:nvPicPr>
          <p:cNvPr id="3" name="図 2" descr="おもちゃ, 座る, テーブル, トラック が含まれている画像&#10;&#10;自動的に生成された説明">
            <a:extLst>
              <a:ext uri="{FF2B5EF4-FFF2-40B4-BE49-F238E27FC236}">
                <a16:creationId xmlns:a16="http://schemas.microsoft.com/office/drawing/2014/main" id="{9EDE0E2A-306D-435F-812A-BE22065B0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3" y="1056154"/>
            <a:ext cx="1957633" cy="3481054"/>
          </a:xfrm>
          <a:prstGeom prst="rect">
            <a:avLst/>
          </a:prstGeom>
        </p:spPr>
      </p:pic>
      <p:pic>
        <p:nvPicPr>
          <p:cNvPr id="9" name="図 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4A561FC7-4B99-4734-A09D-085BF9A0F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14" y="4372456"/>
            <a:ext cx="1375826" cy="2437326"/>
          </a:xfrm>
          <a:prstGeom prst="rect">
            <a:avLst/>
          </a:prstGeom>
        </p:spPr>
      </p:pic>
      <p:pic>
        <p:nvPicPr>
          <p:cNvPr id="14" name="図 13" descr="電子機器, スクリーンショット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58C5ED9-76D2-4DCD-B24F-D859B73A9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94" y="173484"/>
            <a:ext cx="1960929" cy="3481200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D1F19E2-DC57-4A43-BB72-2B9F626C05CD}"/>
              </a:ext>
            </a:extLst>
          </p:cNvPr>
          <p:cNvSpPr/>
          <p:nvPr/>
        </p:nvSpPr>
        <p:spPr>
          <a:xfrm>
            <a:off x="280320" y="4660924"/>
            <a:ext cx="986519" cy="365125"/>
          </a:xfrm>
          <a:prstGeom prst="roundRect">
            <a:avLst>
              <a:gd name="adj" fmla="val 262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バフ等アイコン</a:t>
            </a:r>
            <a:endParaRPr kumimoji="1" lang="en-US" altLang="ja-JP" sz="800" b="1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9904F6A-81E4-4641-B749-1DCBAB897CC6}"/>
              </a:ext>
            </a:extLst>
          </p:cNvPr>
          <p:cNvSpPr/>
          <p:nvPr/>
        </p:nvSpPr>
        <p:spPr>
          <a:xfrm>
            <a:off x="1727732" y="3822975"/>
            <a:ext cx="488392" cy="4883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A19799E-058A-4C45-A558-EE56EDCC040B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216124" y="4067171"/>
            <a:ext cx="705920" cy="958878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156054-6674-412C-9EDF-75AEBD45202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48139" y="3843479"/>
            <a:ext cx="1952921" cy="1283646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72DFAAE-C646-4489-9A2B-0AAFA5F8B6E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714740" y="5523707"/>
            <a:ext cx="995328" cy="67412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878EF83-D1C0-42D8-85CE-3974779003C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48286" y="4196566"/>
            <a:ext cx="325294" cy="464358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464DBB5-041C-43E6-AD9A-C48CE9CEB28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389529" y="1383204"/>
            <a:ext cx="1846009" cy="771627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CD611163-74B4-450B-ADA6-637EB714AE14}"/>
              </a:ext>
            </a:extLst>
          </p:cNvPr>
          <p:cNvSpPr/>
          <p:nvPr/>
        </p:nvSpPr>
        <p:spPr>
          <a:xfrm>
            <a:off x="320353" y="1023726"/>
            <a:ext cx="365125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7F113C6-CC59-4002-9F15-886F99F34E9B}"/>
              </a:ext>
            </a:extLst>
          </p:cNvPr>
          <p:cNvCxnSpPr>
            <a:cxnSpLocks/>
            <a:stCxn id="52" idx="6"/>
            <a:endCxn id="14" idx="1"/>
          </p:cNvCxnSpPr>
          <p:nvPr/>
        </p:nvCxnSpPr>
        <p:spPr>
          <a:xfrm>
            <a:off x="685478" y="1206289"/>
            <a:ext cx="5551816" cy="707795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B63BD6B8-3A34-4A5A-ABFE-F827E381ADCD}"/>
              </a:ext>
            </a:extLst>
          </p:cNvPr>
          <p:cNvSpPr/>
          <p:nvPr/>
        </p:nvSpPr>
        <p:spPr>
          <a:xfrm>
            <a:off x="4387272" y="2374534"/>
            <a:ext cx="1767050" cy="616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部位ボタン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・各部位に番号を記載</a:t>
            </a:r>
            <a:endParaRPr kumimoji="1" lang="en-US" altLang="ja-JP" sz="800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・キャラの配置は削除</a:t>
            </a:r>
            <a:endParaRPr kumimoji="1" lang="en-US" altLang="ja-JP" sz="800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>
                <a:solidFill>
                  <a:schemeClr val="tx1"/>
                </a:solidFill>
              </a:rPr>
              <a:t>AUTO</a:t>
            </a:r>
            <a:r>
              <a:rPr kumimoji="1" lang="ja-JP" altLang="en-US" sz="800">
                <a:solidFill>
                  <a:schemeClr val="tx1"/>
                </a:solidFill>
              </a:rPr>
              <a:t>込みで</a:t>
            </a:r>
            <a:r>
              <a:rPr kumimoji="1" lang="en-US" altLang="ja-JP" sz="800">
                <a:solidFill>
                  <a:schemeClr val="tx1"/>
                </a:solidFill>
              </a:rPr>
              <a:t>8</a:t>
            </a:r>
            <a:r>
              <a:rPr kumimoji="1" lang="ja-JP" altLang="en-US" sz="800">
                <a:solidFill>
                  <a:schemeClr val="tx1"/>
                </a:solidFill>
              </a:rPr>
              <a:t>個上限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2D0D821-4A06-4EA9-95EA-E7E4052854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270797" y="2991112"/>
            <a:ext cx="1037746" cy="294337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3D9E232B-DEE9-411D-B0CC-A596F0674F05}"/>
              </a:ext>
            </a:extLst>
          </p:cNvPr>
          <p:cNvSpPr/>
          <p:nvPr/>
        </p:nvSpPr>
        <p:spPr>
          <a:xfrm>
            <a:off x="4994296" y="476894"/>
            <a:ext cx="1767050" cy="616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キャラボタン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・各キャラに選択中の部位番号追加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C4FDAEC-D4B1-4452-877F-494EC4D0E96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761346" y="785183"/>
            <a:ext cx="1205784" cy="488269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EC9CD5B9-5F58-44DE-A45C-B4ADBA359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003" y="647874"/>
            <a:ext cx="1746387" cy="588161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FB78915-9EC8-489B-94BD-E0942A350AB5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3097781" y="1041823"/>
            <a:ext cx="483585" cy="223432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DAB715CC-583F-4221-87FF-98DC2C1B8943}"/>
              </a:ext>
            </a:extLst>
          </p:cNvPr>
          <p:cNvSpPr/>
          <p:nvPr/>
        </p:nvSpPr>
        <p:spPr>
          <a:xfrm>
            <a:off x="5226294" y="6307780"/>
            <a:ext cx="1729836" cy="4588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>
                <a:solidFill>
                  <a:schemeClr val="tx1"/>
                </a:solidFill>
              </a:rPr>
              <a:t>効果情報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>
                <a:solidFill>
                  <a:schemeClr val="tx1"/>
                </a:solidFill>
              </a:rPr>
              <a:t>TR</a:t>
            </a:r>
            <a:r>
              <a:rPr kumimoji="1" lang="ja-JP" altLang="en-US" sz="800">
                <a:solidFill>
                  <a:schemeClr val="tx1"/>
                </a:solidFill>
              </a:rPr>
              <a:t>スキルのものも加えた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10968ED-E180-4829-B489-A47408ED4FAA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640709" y="6537215"/>
            <a:ext cx="585585" cy="0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51300B2-B7FB-4E60-B488-8A45BFE568EB}"/>
              </a:ext>
            </a:extLst>
          </p:cNvPr>
          <p:cNvSpPr/>
          <p:nvPr/>
        </p:nvSpPr>
        <p:spPr>
          <a:xfrm>
            <a:off x="4560538" y="3184077"/>
            <a:ext cx="959475" cy="294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>
                <a:solidFill>
                  <a:schemeClr val="tx1"/>
                </a:solidFill>
              </a:rPr>
              <a:t>見出しをつけた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6853C00-7BEB-4E17-8D01-CBBE3AEF67D8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095591" y="3331246"/>
            <a:ext cx="464947" cy="261215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3DF5E7C-7EB3-4052-BF3C-2FAA357BDBC1}"/>
              </a:ext>
            </a:extLst>
          </p:cNvPr>
          <p:cNvSpPr/>
          <p:nvPr/>
        </p:nvSpPr>
        <p:spPr>
          <a:xfrm>
            <a:off x="4918346" y="3621830"/>
            <a:ext cx="959475" cy="347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>
                <a:solidFill>
                  <a:schemeClr val="tx1"/>
                </a:solidFill>
              </a:rPr>
              <a:t>兵科を無くし、</a:t>
            </a:r>
            <a:endParaRPr kumimoji="1" lang="en-US" altLang="ja-JP" sz="800">
              <a:solidFill>
                <a:schemeClr val="tx1"/>
              </a:solidFill>
            </a:endParaRPr>
          </a:p>
          <a:p>
            <a:r>
              <a:rPr kumimoji="1" lang="ja-JP" altLang="en-US" sz="800">
                <a:solidFill>
                  <a:schemeClr val="tx1"/>
                </a:solidFill>
              </a:rPr>
              <a:t>位置調整。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46EEC13-A269-44F0-8620-3D508FFF7629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769516" y="3795719"/>
            <a:ext cx="1148830" cy="57957"/>
          </a:xfrm>
          <a:prstGeom prst="straightConnector1">
            <a:avLst/>
          </a:prstGeom>
          <a:noFill/>
          <a:ln w="19050">
            <a:solidFill>
              <a:srgbClr val="00B0F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10CB178-14DC-4357-9971-34A4B1E33BF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87777" y="4709210"/>
            <a:ext cx="642913" cy="417915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2871EC7-F628-4C27-A8AC-19C65380DA6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695518" y="4660924"/>
            <a:ext cx="522240" cy="466201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, 時計 が含まれている画像&#10;&#10;自動的に生成された説明">
            <a:extLst>
              <a:ext uri="{FF2B5EF4-FFF2-40B4-BE49-F238E27FC236}">
                <a16:creationId xmlns:a16="http://schemas.microsoft.com/office/drawing/2014/main" id="{0D967081-79E5-4B1E-9AA7-378538F5A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09" y="1175400"/>
            <a:ext cx="2540273" cy="4505740"/>
          </a:xfrm>
          <a:prstGeom prst="rect">
            <a:avLst/>
          </a:prstGeom>
        </p:spPr>
      </p:pic>
      <p:pic>
        <p:nvPicPr>
          <p:cNvPr id="13" name="図 12" descr="コンピュータ, 時計 が含まれている画像&#10;&#10;自動的に生成された説明">
            <a:extLst>
              <a:ext uri="{FF2B5EF4-FFF2-40B4-BE49-F238E27FC236}">
                <a16:creationId xmlns:a16="http://schemas.microsoft.com/office/drawing/2014/main" id="{D2BFDD99-39F1-41FE-9A91-86D99F4A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2" y="1175400"/>
            <a:ext cx="2544233" cy="4507200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D657DA-7FB6-4FEC-9E8E-281C7C3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35B76E-0F35-4D86-9CAD-EA73FC6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B6695C-21B7-4D1D-A0C6-C85B78715335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■バトル画面プレ資料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12AC7E-9665-4430-A8E3-BCC135D305F5}"/>
              </a:ext>
            </a:extLst>
          </p:cNvPr>
          <p:cNvSpPr txBox="1"/>
          <p:nvPr/>
        </p:nvSpPr>
        <p:spPr>
          <a:xfrm>
            <a:off x="204404" y="4774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・比較</a:t>
            </a:r>
            <a:endParaRPr kumimoji="1" lang="ja-JP" altLang="en-US" sz="14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7436E3-2059-40FB-8245-4B3086CD1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8" y="1175400"/>
            <a:ext cx="2545384" cy="4505739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94C9653-0F86-4D70-BB9A-08C7038B8475}"/>
              </a:ext>
            </a:extLst>
          </p:cNvPr>
          <p:cNvSpPr txBox="1"/>
          <p:nvPr/>
        </p:nvSpPr>
        <p:spPr>
          <a:xfrm>
            <a:off x="270358" y="898401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</a:t>
            </a:r>
            <a:r>
              <a:rPr kumimoji="1" lang="en-US" altLang="ja-JP" sz="1200" b="1"/>
              <a:t>1st</a:t>
            </a:r>
            <a:r>
              <a:rPr kumimoji="1" lang="ja-JP" altLang="en-US" sz="1200" b="1"/>
              <a:t>プレイアブル</a:t>
            </a:r>
            <a:endParaRPr kumimoji="1" lang="ja-JP" altLang="en-US" sz="12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516BB76-447E-4096-8E3E-F3F2E7B8C548}"/>
              </a:ext>
            </a:extLst>
          </p:cNvPr>
          <p:cNvSpPr txBox="1"/>
          <p:nvPr/>
        </p:nvSpPr>
        <p:spPr>
          <a:xfrm>
            <a:off x="3222002" y="8984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・今回の修正版</a:t>
            </a:r>
            <a:endParaRPr kumimoji="1" lang="ja-JP" altLang="en-US" sz="1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68DCCA7-78F5-4BE4-9D4D-5B96ED25183A}"/>
              </a:ext>
            </a:extLst>
          </p:cNvPr>
          <p:cNvSpPr txBox="1"/>
          <p:nvPr/>
        </p:nvSpPr>
        <p:spPr>
          <a:xfrm>
            <a:off x="6172495" y="89840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</a:t>
            </a:r>
            <a:r>
              <a:rPr kumimoji="1" lang="en-US" altLang="ja-JP" sz="1200" b="1"/>
              <a:t>2/18</a:t>
            </a:r>
            <a:r>
              <a:rPr kumimoji="1" lang="ja-JP" altLang="en-US" sz="1200" b="1"/>
              <a:t>説明版</a:t>
            </a:r>
            <a:endParaRPr kumimoji="1" lang="en-US" altLang="ja-JP" sz="1200" b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AC33F0-0721-44CA-B32C-83FD442CB1AC}"/>
              </a:ext>
            </a:extLst>
          </p:cNvPr>
          <p:cNvSpPr txBox="1"/>
          <p:nvPr/>
        </p:nvSpPr>
        <p:spPr>
          <a:xfrm>
            <a:off x="3222002" y="5713379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・見出し付けました。</a:t>
            </a:r>
            <a:endParaRPr kumimoji="1" lang="en-US" altLang="ja-JP" sz="1000"/>
          </a:p>
          <a:p>
            <a:r>
              <a:rPr kumimoji="1" lang="ja-JP" altLang="en-US" sz="1000"/>
              <a:t>・兵科をとってキャラ名とバフアイコンを</a:t>
            </a:r>
            <a:endParaRPr kumimoji="1" lang="en-US" altLang="ja-JP" sz="1000"/>
          </a:p>
          <a:p>
            <a:r>
              <a:rPr kumimoji="1" lang="ja-JP" altLang="en-US" sz="1000"/>
              <a:t>　左上に移動。</a:t>
            </a:r>
            <a:endParaRPr kumimoji="1" lang="en-US" altLang="ja-JP" sz="1000"/>
          </a:p>
          <a:p>
            <a:r>
              <a:rPr kumimoji="1" lang="ja-JP" altLang="en-US" sz="1000"/>
              <a:t>・ＴＲスキルを下に追加。</a:t>
            </a:r>
            <a:endParaRPr kumimoji="1"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13116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, モニター, コンピュータ, ブルー が含まれている画像&#10;&#10;自動的に生成された説明">
            <a:extLst>
              <a:ext uri="{FF2B5EF4-FFF2-40B4-BE49-F238E27FC236}">
                <a16:creationId xmlns:a16="http://schemas.microsoft.com/office/drawing/2014/main" id="{B2E9A8B1-8A8E-4C26-83CE-5DB1CFFA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61" y="1184697"/>
            <a:ext cx="2540272" cy="4509697"/>
          </a:xfrm>
          <a:prstGeom prst="rect">
            <a:avLst/>
          </a:prstGeom>
        </p:spPr>
      </p:pic>
      <p:pic>
        <p:nvPicPr>
          <p:cNvPr id="15" name="図 1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CDFDA6C-7F5A-4546-A5DD-7864044E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2" y="1175397"/>
            <a:ext cx="2540272" cy="45001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427E40-B890-43E8-BDB5-979394914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69"/>
          <a:stretch/>
        </p:blipFill>
        <p:spPr>
          <a:xfrm>
            <a:off x="270357" y="1189250"/>
            <a:ext cx="2545383" cy="4472479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D657DA-7FB6-4FEC-9E8E-281C7C3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35B76E-0F35-4D86-9CAD-EA73FC6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B6695C-21B7-4D1D-A0C6-C85B78715335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■バトル画面プレ資料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94C9653-0F86-4D70-BB9A-08C7038B8475}"/>
              </a:ext>
            </a:extLst>
          </p:cNvPr>
          <p:cNvSpPr txBox="1"/>
          <p:nvPr/>
        </p:nvSpPr>
        <p:spPr>
          <a:xfrm>
            <a:off x="270358" y="89840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・隊員情報（キャラ詳細）</a:t>
            </a:r>
            <a:endParaRPr kumimoji="1" lang="ja-JP" altLang="en-US" sz="12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516BB76-447E-4096-8E3E-F3F2E7B8C548}"/>
              </a:ext>
            </a:extLst>
          </p:cNvPr>
          <p:cNvSpPr txBox="1"/>
          <p:nvPr/>
        </p:nvSpPr>
        <p:spPr>
          <a:xfrm>
            <a:off x="3222002" y="89840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・隊員情報（バフ）</a:t>
            </a:r>
            <a:endParaRPr kumimoji="1" lang="ja-JP" altLang="en-US" sz="1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68DCCA7-78F5-4BE4-9D4D-5B96ED25183A}"/>
              </a:ext>
            </a:extLst>
          </p:cNvPr>
          <p:cNvSpPr txBox="1"/>
          <p:nvPr/>
        </p:nvSpPr>
        <p:spPr>
          <a:xfrm>
            <a:off x="6172495" y="8984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・ＴＲ情報</a:t>
            </a:r>
            <a:endParaRPr kumimoji="1" lang="en-US" altLang="ja-JP" sz="12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E2ACD7-6FF5-477E-906C-CDC2C2E563C6}"/>
              </a:ext>
            </a:extLst>
          </p:cNvPr>
          <p:cNvSpPr txBox="1"/>
          <p:nvPr/>
        </p:nvSpPr>
        <p:spPr>
          <a:xfrm>
            <a:off x="232433" y="5713379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・キャラ詳細とバフ情報を１つの</a:t>
            </a:r>
            <a:endParaRPr kumimoji="1" lang="en-US" altLang="ja-JP" sz="1000"/>
          </a:p>
          <a:p>
            <a:r>
              <a:rPr kumimoji="1" lang="ja-JP" altLang="en-US" sz="1000"/>
              <a:t>　ウィンドウとして、タブ化。</a:t>
            </a:r>
            <a:endParaRPr kumimoji="1" lang="en-US" altLang="ja-JP" sz="1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8846A-6337-434D-87F6-3D38CBFD93FE}"/>
              </a:ext>
            </a:extLst>
          </p:cNvPr>
          <p:cNvSpPr txBox="1"/>
          <p:nvPr/>
        </p:nvSpPr>
        <p:spPr>
          <a:xfrm>
            <a:off x="3441962" y="5713379"/>
            <a:ext cx="27542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・かかっているバフの効果を記載する。</a:t>
            </a:r>
            <a:endParaRPr kumimoji="1" lang="en-US" altLang="ja-JP" sz="1000"/>
          </a:p>
          <a:p>
            <a:r>
              <a:rPr kumimoji="1" lang="ja-JP" altLang="en-US" sz="1000"/>
              <a:t>・各バフの由来のアイコンを表示する。</a:t>
            </a:r>
            <a:endParaRPr kumimoji="1" lang="en-US" altLang="ja-JP" sz="1000"/>
          </a:p>
          <a:p>
            <a:r>
              <a:rPr kumimoji="1" lang="ja-JP" altLang="en-US" sz="1000"/>
              <a:t>　右上のもの。</a:t>
            </a:r>
            <a:endParaRPr kumimoji="1" lang="en-US" altLang="ja-JP" sz="1000"/>
          </a:p>
          <a:p>
            <a:r>
              <a:rPr kumimoji="1" lang="ja-JP" altLang="en-US" sz="1000"/>
              <a:t>　（Ｌ：リーダー効果、Ｂ：バトル効果</a:t>
            </a:r>
            <a:endParaRPr kumimoji="1" lang="en-US" altLang="ja-JP" sz="1000"/>
          </a:p>
          <a:p>
            <a:r>
              <a:rPr kumimoji="1" lang="ja-JP" altLang="en-US" sz="1000"/>
              <a:t>ＴＲＳ：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スキル　怪：怪獣から　結：結晶</a:t>
            </a:r>
            <a:endParaRPr kumimoji="1" lang="en-US" altLang="ja-JP" sz="1000"/>
          </a:p>
          <a:p>
            <a:r>
              <a:rPr kumimoji="1" lang="ja-JP" altLang="en-US" sz="1000"/>
              <a:t>支：支援兵器　師：師団兵器）</a:t>
            </a:r>
            <a:endParaRPr kumimoji="1" lang="en-US" altLang="ja-JP" sz="1000"/>
          </a:p>
          <a:p>
            <a:endParaRPr kumimoji="1"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88950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E4C8844-376A-452A-96C1-5B473B68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02" y="1185625"/>
            <a:ext cx="2591025" cy="4517528"/>
          </a:xfrm>
          <a:prstGeom prst="rect">
            <a:avLst/>
          </a:prstGeom>
        </p:spPr>
      </p:pic>
      <p:pic>
        <p:nvPicPr>
          <p:cNvPr id="14" name="図 13" descr="電子機器, スクリーンショット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F33C428-C0F9-4F88-BF99-768F3DB5D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69" y="1175400"/>
            <a:ext cx="2538866" cy="4507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094A222-5B1D-497B-AFB9-DAB7CBA04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8" y="1176130"/>
            <a:ext cx="2543313" cy="4505739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D657DA-7FB6-4FEC-9E8E-281C7C3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35B76E-0F35-4D86-9CAD-EA73FC6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B6695C-21B7-4D1D-A0C6-C85B78715335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■バトル画面プレ資料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12AC7E-9665-4430-A8E3-BCC135D305F5}"/>
              </a:ext>
            </a:extLst>
          </p:cNvPr>
          <p:cNvSpPr txBox="1"/>
          <p:nvPr/>
        </p:nvSpPr>
        <p:spPr>
          <a:xfrm>
            <a:off x="204404" y="4774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・比較</a:t>
            </a:r>
            <a:endParaRPr kumimoji="1" lang="ja-JP" altLang="en-US" sz="1400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94C9653-0F86-4D70-BB9A-08C7038B8475}"/>
              </a:ext>
            </a:extLst>
          </p:cNvPr>
          <p:cNvSpPr txBox="1"/>
          <p:nvPr/>
        </p:nvSpPr>
        <p:spPr>
          <a:xfrm>
            <a:off x="270358" y="898401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</a:t>
            </a:r>
            <a:r>
              <a:rPr kumimoji="1" lang="en-US" altLang="ja-JP" sz="1200" b="1"/>
              <a:t>1st</a:t>
            </a:r>
            <a:r>
              <a:rPr kumimoji="1" lang="ja-JP" altLang="en-US" sz="1200" b="1"/>
              <a:t>プレイアブル</a:t>
            </a:r>
            <a:endParaRPr kumimoji="1" lang="ja-JP" altLang="en-US" sz="12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516BB76-447E-4096-8E3E-F3F2E7B8C548}"/>
              </a:ext>
            </a:extLst>
          </p:cNvPr>
          <p:cNvSpPr txBox="1"/>
          <p:nvPr/>
        </p:nvSpPr>
        <p:spPr>
          <a:xfrm>
            <a:off x="3222002" y="8984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・今回の修正版</a:t>
            </a:r>
            <a:endParaRPr kumimoji="1" lang="ja-JP" altLang="en-US" sz="1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68DCCA7-78F5-4BE4-9D4D-5B96ED25183A}"/>
              </a:ext>
            </a:extLst>
          </p:cNvPr>
          <p:cNvSpPr txBox="1"/>
          <p:nvPr/>
        </p:nvSpPr>
        <p:spPr>
          <a:xfrm>
            <a:off x="6172495" y="89840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</a:t>
            </a:r>
            <a:r>
              <a:rPr kumimoji="1" lang="en-US" altLang="ja-JP" sz="1200" b="1"/>
              <a:t>2/7</a:t>
            </a:r>
            <a:r>
              <a:rPr kumimoji="1" lang="ja-JP" altLang="en-US" sz="1200" b="1"/>
              <a:t>説明版</a:t>
            </a:r>
            <a:endParaRPr kumimoji="1" lang="en-US" altLang="ja-JP" sz="12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A70153-9268-434F-9507-251984ED79A8}"/>
              </a:ext>
            </a:extLst>
          </p:cNvPr>
          <p:cNvSpPr txBox="1"/>
          <p:nvPr/>
        </p:nvSpPr>
        <p:spPr>
          <a:xfrm>
            <a:off x="3222002" y="5713379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・名前とバフアイコンを左上に。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63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モニター, コンピュータ, ブルー, バス が含まれている画像&#10;&#10;自動的に生成された説明">
            <a:extLst>
              <a:ext uri="{FF2B5EF4-FFF2-40B4-BE49-F238E27FC236}">
                <a16:creationId xmlns:a16="http://schemas.microsoft.com/office/drawing/2014/main" id="{9083B37D-22E7-4D3F-A314-A849D97D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3" y="1175400"/>
            <a:ext cx="2532347" cy="4495627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D657DA-7FB6-4FEC-9E8E-281C7C3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35B76E-0F35-4D86-9CAD-EA73FC6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B6695C-21B7-4D1D-A0C6-C85B78715335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■バトル画面プレ資料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94C9653-0F86-4D70-BB9A-08C7038B8475}"/>
              </a:ext>
            </a:extLst>
          </p:cNvPr>
          <p:cNvSpPr txBox="1"/>
          <p:nvPr/>
        </p:nvSpPr>
        <p:spPr>
          <a:xfrm>
            <a:off x="270358" y="89840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・怪獣情報</a:t>
            </a:r>
            <a:endParaRPr kumimoji="1" lang="ja-JP" altLang="en-US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8846A-6337-434D-87F6-3D38CBFD93FE}"/>
              </a:ext>
            </a:extLst>
          </p:cNvPr>
          <p:cNvSpPr txBox="1"/>
          <p:nvPr/>
        </p:nvSpPr>
        <p:spPr>
          <a:xfrm>
            <a:off x="331820" y="5713379"/>
            <a:ext cx="27542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・かかっているバフの効果を記載する。</a:t>
            </a:r>
            <a:endParaRPr kumimoji="1" lang="en-US" altLang="ja-JP" sz="1000"/>
          </a:p>
          <a:p>
            <a:r>
              <a:rPr kumimoji="1" lang="ja-JP" altLang="en-US" sz="1000"/>
              <a:t>・各バフの由来のアイコンを表示する。</a:t>
            </a:r>
            <a:endParaRPr kumimoji="1" lang="en-US" altLang="ja-JP" sz="1000"/>
          </a:p>
          <a:p>
            <a:r>
              <a:rPr kumimoji="1" lang="ja-JP" altLang="en-US" sz="1000"/>
              <a:t>　右上のもの。</a:t>
            </a:r>
            <a:endParaRPr kumimoji="1" lang="en-US" altLang="ja-JP" sz="1000"/>
          </a:p>
          <a:p>
            <a:r>
              <a:rPr kumimoji="1" lang="ja-JP" altLang="en-US" sz="1000"/>
              <a:t>　（Ｌ：リーダー効果、Ｂ：バトル効果</a:t>
            </a:r>
            <a:endParaRPr kumimoji="1" lang="en-US" altLang="ja-JP" sz="1000"/>
          </a:p>
          <a:p>
            <a:r>
              <a:rPr kumimoji="1" lang="ja-JP" altLang="en-US" sz="1000"/>
              <a:t>ＴＲＳ：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スキル　怪：怪獣から　結：結晶</a:t>
            </a:r>
            <a:endParaRPr kumimoji="1" lang="en-US" altLang="ja-JP" sz="1000"/>
          </a:p>
          <a:p>
            <a:r>
              <a:rPr kumimoji="1" lang="ja-JP" altLang="en-US" sz="1000"/>
              <a:t>支：支援兵器　師：師団兵器）</a:t>
            </a:r>
            <a:endParaRPr kumimoji="1" lang="en-US" altLang="ja-JP" sz="1000"/>
          </a:p>
          <a:p>
            <a:endParaRPr kumimoji="1"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38982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4473</TotalTime>
  <Words>327</Words>
  <Application>Microsoft Office PowerPoint</Application>
  <PresentationFormat>画面に合わせる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Century Gothic</vt:lpstr>
      <vt:lpstr>Bahnschrift Condensed</vt:lpstr>
      <vt:lpstr>Arial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宮田 真吾</cp:lastModifiedBy>
  <cp:revision>230</cp:revision>
  <dcterms:created xsi:type="dcterms:W3CDTF">2019-06-27T02:30:15Z</dcterms:created>
  <dcterms:modified xsi:type="dcterms:W3CDTF">2020-02-19T08:25:40Z</dcterms:modified>
</cp:coreProperties>
</file>