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70" r:id="rId2"/>
    <p:sldId id="287" r:id="rId3"/>
    <p:sldId id="295" r:id="rId4"/>
    <p:sldId id="288" r:id="rId5"/>
    <p:sldId id="289" r:id="rId6"/>
    <p:sldId id="296" r:id="rId7"/>
    <p:sldId id="297" r:id="rId8"/>
    <p:sldId id="290" r:id="rId9"/>
    <p:sldId id="291" r:id="rId10"/>
    <p:sldId id="294" r:id="rId11"/>
    <p:sldId id="293" r:id="rId12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4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メイリオ" panose="020B0604030504040204" pitchFamily="50" charset="-128"/>
      <p:regular r:id="rId20"/>
      <p:bold r:id="rId21"/>
      <p:italic r:id="rId22"/>
      <p:boldItalic r:id="rId23"/>
    </p:embeddedFont>
    <p:embeddedFont>
      <p:font typeface="游ゴシック" panose="020B0400000000000000" pitchFamily="50" charset="-128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4472C4"/>
    <a:srgbClr val="74CAEE"/>
    <a:srgbClr val="FFFFFF"/>
    <a:srgbClr val="CC99FF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EA3CB-FCD8-4181-AEAA-E0C2DBC3B77F}" v="631" dt="2019-12-04T11:11:27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956" autoAdjust="0"/>
  </p:normalViewPr>
  <p:slideViewPr>
    <p:cSldViewPr snapToGrid="0">
      <p:cViewPr varScale="1">
        <p:scale>
          <a:sx n="113" d="100"/>
          <a:sy n="11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6e9bc068a9a693a" providerId="LiveId" clId="{F66EA3CB-FCD8-4181-AEAA-E0C2DBC3B77F}"/>
    <pc:docChg chg="undo redo custSel delSld modSld sldOrd">
      <pc:chgData name=" " userId="16e9bc068a9a693a" providerId="LiveId" clId="{F66EA3CB-FCD8-4181-AEAA-E0C2DBC3B77F}" dt="2019-12-04T11:11:27.616" v="3335"/>
      <pc:docMkLst>
        <pc:docMk/>
      </pc:docMkLst>
      <pc:sldChg chg="modSp">
        <pc:chgData name=" " userId="16e9bc068a9a693a" providerId="LiveId" clId="{F66EA3CB-FCD8-4181-AEAA-E0C2DBC3B77F}" dt="2019-12-04T11:11:27.616" v="3335"/>
        <pc:sldMkLst>
          <pc:docMk/>
          <pc:sldMk cId="1438009587" sldId="270"/>
        </pc:sldMkLst>
        <pc:graphicFrameChg chg="mod modGraphic">
          <ac:chgData name=" " userId="16e9bc068a9a693a" providerId="LiveId" clId="{F66EA3CB-FCD8-4181-AEAA-E0C2DBC3B77F}" dt="2019-12-04T11:11:27.616" v="3335"/>
          <ac:graphicFrameMkLst>
            <pc:docMk/>
            <pc:sldMk cId="1438009587" sldId="270"/>
            <ac:graphicFrameMk id="43" creationId="{E6AEA78D-08BD-4515-B35D-A340838DE4E3}"/>
          </ac:graphicFrameMkLst>
        </pc:graphicFrameChg>
      </pc:sldChg>
      <pc:sldChg chg="delSp modSp">
        <pc:chgData name=" " userId="16e9bc068a9a693a" providerId="LiveId" clId="{F66EA3CB-FCD8-4181-AEAA-E0C2DBC3B77F}" dt="2019-12-01T06:03:28.943" v="1401" actId="20577"/>
        <pc:sldMkLst>
          <pc:docMk/>
          <pc:sldMk cId="3945621981" sldId="287"/>
        </pc:sldMkLst>
        <pc:spChg chg="del">
          <ac:chgData name=" " userId="16e9bc068a9a693a" providerId="LiveId" clId="{F66EA3CB-FCD8-4181-AEAA-E0C2DBC3B77F}" dt="2019-11-29T11:37:18.340" v="379" actId="478"/>
          <ac:spMkLst>
            <pc:docMk/>
            <pc:sldMk cId="3945621981" sldId="287"/>
            <ac:spMk id="2" creationId="{AC5273E2-6069-44E9-AC80-B741A1D99814}"/>
          </ac:spMkLst>
        </pc:spChg>
        <pc:spChg chg="mod">
          <ac:chgData name=" " userId="16e9bc068a9a693a" providerId="LiveId" clId="{F66EA3CB-FCD8-4181-AEAA-E0C2DBC3B77F}" dt="2019-12-01T06:03:28.943" v="1401" actId="20577"/>
          <ac:spMkLst>
            <pc:docMk/>
            <pc:sldMk cId="3945621981" sldId="287"/>
            <ac:spMk id="14" creationId="{9C7779C2-6474-4267-8C98-E1AD32BF6166}"/>
          </ac:spMkLst>
        </pc:spChg>
        <pc:spChg chg="mod">
          <ac:chgData name=" " userId="16e9bc068a9a693a" providerId="LiveId" clId="{F66EA3CB-FCD8-4181-AEAA-E0C2DBC3B77F}" dt="2019-12-01T06:01:51.130" v="1252"/>
          <ac:spMkLst>
            <pc:docMk/>
            <pc:sldMk cId="3945621981" sldId="287"/>
            <ac:spMk id="48" creationId="{5ED49329-D291-49B0-A280-D6ADF57696F8}"/>
          </ac:spMkLst>
        </pc:spChg>
        <pc:spChg chg="del mod">
          <ac:chgData name=" " userId="16e9bc068a9a693a" providerId="LiveId" clId="{F66EA3CB-FCD8-4181-AEAA-E0C2DBC3B77F}" dt="2019-11-29T11:37:15.429" v="378" actId="478"/>
          <ac:spMkLst>
            <pc:docMk/>
            <pc:sldMk cId="3945621981" sldId="287"/>
            <ac:spMk id="51" creationId="{A60131B0-3BCF-469C-A742-FAFD2454D7B2}"/>
          </ac:spMkLst>
        </pc:spChg>
      </pc:sldChg>
      <pc:sldChg chg="addSp delSp modSp">
        <pc:chgData name=" " userId="16e9bc068a9a693a" providerId="LiveId" clId="{F66EA3CB-FCD8-4181-AEAA-E0C2DBC3B77F}" dt="2019-12-04T09:54:09.118" v="2776" actId="1038"/>
        <pc:sldMkLst>
          <pc:docMk/>
          <pc:sldMk cId="1317571951" sldId="288"/>
        </pc:sldMkLst>
        <pc:spChg chg="add mod">
          <ac:chgData name=" " userId="16e9bc068a9a693a" providerId="LiveId" clId="{F66EA3CB-FCD8-4181-AEAA-E0C2DBC3B77F}" dt="2019-12-01T05:44:00.699" v="562" actId="1076"/>
          <ac:spMkLst>
            <pc:docMk/>
            <pc:sldMk cId="1317571951" sldId="288"/>
            <ac:spMk id="36" creationId="{306705FB-B5F2-46D8-9629-CF8ED5974E92}"/>
          </ac:spMkLst>
        </pc:spChg>
        <pc:spChg chg="add mod">
          <ac:chgData name=" " userId="16e9bc068a9a693a" providerId="LiveId" clId="{F66EA3CB-FCD8-4181-AEAA-E0C2DBC3B77F}" dt="2019-12-04T09:54:09.118" v="2776" actId="1038"/>
          <ac:spMkLst>
            <pc:docMk/>
            <pc:sldMk cId="1317571951" sldId="288"/>
            <ac:spMk id="37" creationId="{F66A02C1-F76B-418E-A617-B50BB27BDF38}"/>
          </ac:spMkLst>
        </pc:spChg>
        <pc:spChg chg="del">
          <ac:chgData name=" " userId="16e9bc068a9a693a" providerId="LiveId" clId="{F66EA3CB-FCD8-4181-AEAA-E0C2DBC3B77F}" dt="2019-11-29T11:38:39.512" v="402" actId="478"/>
          <ac:spMkLst>
            <pc:docMk/>
            <pc:sldMk cId="1317571951" sldId="288"/>
            <ac:spMk id="45" creationId="{22686FE0-3771-4F80-80F3-A049468E283A}"/>
          </ac:spMkLst>
        </pc:spChg>
        <pc:spChg chg="del">
          <ac:chgData name=" " userId="16e9bc068a9a693a" providerId="LiveId" clId="{F66EA3CB-FCD8-4181-AEAA-E0C2DBC3B77F}" dt="2019-12-01T05:43:29.722" v="536" actId="478"/>
          <ac:spMkLst>
            <pc:docMk/>
            <pc:sldMk cId="1317571951" sldId="288"/>
            <ac:spMk id="46" creationId="{7DC57FD7-5B0F-4CC8-BFD8-ED7BC1EE0AAA}"/>
          </ac:spMkLst>
        </pc:spChg>
        <pc:spChg chg="mod">
          <ac:chgData name=" " userId="16e9bc068a9a693a" providerId="LiveId" clId="{F66EA3CB-FCD8-4181-AEAA-E0C2DBC3B77F}" dt="2019-11-29T11:39:21.731" v="417" actId="1035"/>
          <ac:spMkLst>
            <pc:docMk/>
            <pc:sldMk cId="1317571951" sldId="288"/>
            <ac:spMk id="49" creationId="{3A947ECF-790C-43B9-B30C-686DD1803143}"/>
          </ac:spMkLst>
        </pc:spChg>
        <pc:spChg chg="del">
          <ac:chgData name=" " userId="16e9bc068a9a693a" providerId="LiveId" clId="{F66EA3CB-FCD8-4181-AEAA-E0C2DBC3B77F}" dt="2019-11-29T11:39:01.738" v="408" actId="478"/>
          <ac:spMkLst>
            <pc:docMk/>
            <pc:sldMk cId="1317571951" sldId="288"/>
            <ac:spMk id="54" creationId="{22122849-A344-4560-9B48-1F538E8ECCDA}"/>
          </ac:spMkLst>
        </pc:spChg>
        <pc:spChg chg="mod">
          <ac:chgData name=" " userId="16e9bc068a9a693a" providerId="LiveId" clId="{F66EA3CB-FCD8-4181-AEAA-E0C2DBC3B77F}" dt="2019-11-29T11:37:57.580" v="388" actId="1076"/>
          <ac:spMkLst>
            <pc:docMk/>
            <pc:sldMk cId="1317571951" sldId="288"/>
            <ac:spMk id="56" creationId="{8080E491-BC82-4F0B-BD62-FB2FE5411C96}"/>
          </ac:spMkLst>
        </pc:spChg>
        <pc:spChg chg="del mod">
          <ac:chgData name=" " userId="16e9bc068a9a693a" providerId="LiveId" clId="{F66EA3CB-FCD8-4181-AEAA-E0C2DBC3B77F}" dt="2019-11-29T11:38:29.638" v="399" actId="478"/>
          <ac:spMkLst>
            <pc:docMk/>
            <pc:sldMk cId="1317571951" sldId="288"/>
            <ac:spMk id="57" creationId="{0D1B8D21-5F71-472F-8EC4-BC47F5060C86}"/>
          </ac:spMkLst>
        </pc:spChg>
        <pc:spChg chg="mod">
          <ac:chgData name=" " userId="16e9bc068a9a693a" providerId="LiveId" clId="{F66EA3CB-FCD8-4181-AEAA-E0C2DBC3B77F}" dt="2019-11-29T11:38:10.246" v="390" actId="1076"/>
          <ac:spMkLst>
            <pc:docMk/>
            <pc:sldMk cId="1317571951" sldId="288"/>
            <ac:spMk id="90" creationId="{4A6B3103-50AA-4F25-A3D8-1F757858C106}"/>
          </ac:spMkLst>
        </pc:spChg>
        <pc:spChg chg="mod">
          <ac:chgData name=" " userId="16e9bc068a9a693a" providerId="LiveId" clId="{F66EA3CB-FCD8-4181-AEAA-E0C2DBC3B77F}" dt="2019-12-02T12:34:20.185" v="2614" actId="1076"/>
          <ac:spMkLst>
            <pc:docMk/>
            <pc:sldMk cId="1317571951" sldId="288"/>
            <ac:spMk id="102" creationId="{4FFDD4BD-92A8-44C7-BFBC-939A02DB581C}"/>
          </ac:spMkLst>
        </pc:spChg>
        <pc:spChg chg="mod">
          <ac:chgData name=" " userId="16e9bc068a9a693a" providerId="LiveId" clId="{F66EA3CB-FCD8-4181-AEAA-E0C2DBC3B77F}" dt="2019-12-02T12:34:20.185" v="2614" actId="1076"/>
          <ac:spMkLst>
            <pc:docMk/>
            <pc:sldMk cId="1317571951" sldId="288"/>
            <ac:spMk id="103" creationId="{84C76E4E-F10F-4F52-BCD1-DD117F29AED9}"/>
          </ac:spMkLst>
        </pc:spChg>
        <pc:spChg chg="del">
          <ac:chgData name=" " userId="16e9bc068a9a693a" providerId="LiveId" clId="{F66EA3CB-FCD8-4181-AEAA-E0C2DBC3B77F}" dt="2019-11-29T11:38:30.412" v="400" actId="478"/>
          <ac:spMkLst>
            <pc:docMk/>
            <pc:sldMk cId="1317571951" sldId="288"/>
            <ac:spMk id="136" creationId="{3F9DE0D9-7C99-4AA0-A2B6-0B48F894B6C2}"/>
          </ac:spMkLst>
        </pc:spChg>
        <pc:spChg chg="mod">
          <ac:chgData name=" " userId="16e9bc068a9a693a" providerId="LiveId" clId="{F66EA3CB-FCD8-4181-AEAA-E0C2DBC3B77F}" dt="2019-11-29T11:38:21.593" v="397" actId="20577"/>
          <ac:spMkLst>
            <pc:docMk/>
            <pc:sldMk cId="1317571951" sldId="288"/>
            <ac:spMk id="140" creationId="{B3BE967C-A8EB-4636-9779-71D9E529766D}"/>
          </ac:spMkLst>
        </pc:spChg>
        <pc:spChg chg="del">
          <ac:chgData name=" " userId="16e9bc068a9a693a" providerId="LiveId" clId="{F66EA3CB-FCD8-4181-AEAA-E0C2DBC3B77F}" dt="2019-11-29T11:38:31.608" v="401" actId="478"/>
          <ac:spMkLst>
            <pc:docMk/>
            <pc:sldMk cId="1317571951" sldId="288"/>
            <ac:spMk id="141" creationId="{E289C550-A12F-4669-9C28-2177489A6848}"/>
          </ac:spMkLst>
        </pc:spChg>
        <pc:spChg chg="mod">
          <ac:chgData name=" " userId="16e9bc068a9a693a" providerId="LiveId" clId="{F66EA3CB-FCD8-4181-AEAA-E0C2DBC3B77F}" dt="2019-11-29T11:38:58.052" v="407" actId="1076"/>
          <ac:spMkLst>
            <pc:docMk/>
            <pc:sldMk cId="1317571951" sldId="288"/>
            <ac:spMk id="155" creationId="{C8967B83-29E7-4393-9B4A-14AFC033FC51}"/>
          </ac:spMkLst>
        </pc:spChg>
        <pc:picChg chg="del">
          <ac:chgData name=" " userId="16e9bc068a9a693a" providerId="LiveId" clId="{F66EA3CB-FCD8-4181-AEAA-E0C2DBC3B77F}" dt="2019-11-29T11:37:44.613" v="384" actId="478"/>
          <ac:picMkLst>
            <pc:docMk/>
            <pc:sldMk cId="1317571951" sldId="288"/>
            <ac:picMk id="2" creationId="{F5FA11B5-679B-447D-920E-5B023BCBABE9}"/>
          </ac:picMkLst>
        </pc:picChg>
        <pc:picChg chg="mod">
          <ac:chgData name=" " userId="16e9bc068a9a693a" providerId="LiveId" clId="{F66EA3CB-FCD8-4181-AEAA-E0C2DBC3B77F}" dt="2019-11-29T11:38:58.052" v="407" actId="1076"/>
          <ac:picMkLst>
            <pc:docMk/>
            <pc:sldMk cId="1317571951" sldId="288"/>
            <ac:picMk id="4" creationId="{88578233-7243-43AF-B384-C390DC5ED8BD}"/>
          </ac:picMkLst>
        </pc:picChg>
        <pc:picChg chg="mod">
          <ac:chgData name=" " userId="16e9bc068a9a693a" providerId="LiveId" clId="{F66EA3CB-FCD8-4181-AEAA-E0C2DBC3B77F}" dt="2019-11-29T11:39:22.314" v="418" actId="1035"/>
          <ac:picMkLst>
            <pc:docMk/>
            <pc:sldMk cId="1317571951" sldId="288"/>
            <ac:picMk id="20" creationId="{44BE696A-42B7-4C42-B41E-EAC99FDE7AA4}"/>
          </ac:picMkLst>
        </pc:picChg>
        <pc:picChg chg="mod">
          <ac:chgData name=" " userId="16e9bc068a9a693a" providerId="LiveId" clId="{F66EA3CB-FCD8-4181-AEAA-E0C2DBC3B77F}" dt="2019-11-29T11:39:23.886" v="420" actId="1036"/>
          <ac:picMkLst>
            <pc:docMk/>
            <pc:sldMk cId="1317571951" sldId="288"/>
            <ac:picMk id="40" creationId="{3D86911A-BF7A-4C06-91BA-6FB970BD411A}"/>
          </ac:picMkLst>
        </pc:picChg>
        <pc:cxnChg chg="del mod">
          <ac:chgData name=" " userId="16e9bc068a9a693a" providerId="LiveId" clId="{F66EA3CB-FCD8-4181-AEAA-E0C2DBC3B77F}" dt="2019-11-29T11:37:38.262" v="383" actId="478"/>
          <ac:cxnSpMkLst>
            <pc:docMk/>
            <pc:sldMk cId="1317571951" sldId="288"/>
            <ac:cxnSpMk id="41" creationId="{81EF4B51-061F-4E1A-9796-7300C240205A}"/>
          </ac:cxnSpMkLst>
        </pc:cxnChg>
        <pc:cxnChg chg="del mod">
          <ac:chgData name=" " userId="16e9bc068a9a693a" providerId="LiveId" clId="{F66EA3CB-FCD8-4181-AEAA-E0C2DBC3B77F}" dt="2019-11-29T11:37:37.436" v="382" actId="478"/>
          <ac:cxnSpMkLst>
            <pc:docMk/>
            <pc:sldMk cId="1317571951" sldId="288"/>
            <ac:cxnSpMk id="44" creationId="{A0E57038-6850-43BB-BB25-CDBF58FE064E}"/>
          </ac:cxnSpMkLst>
        </pc:cxnChg>
        <pc:cxnChg chg="mod">
          <ac:chgData name=" " userId="16e9bc068a9a693a" providerId="LiveId" clId="{F66EA3CB-FCD8-4181-AEAA-E0C2DBC3B77F}" dt="2019-11-29T11:39:21.731" v="417" actId="1035"/>
          <ac:cxnSpMkLst>
            <pc:docMk/>
            <pc:sldMk cId="1317571951" sldId="288"/>
            <ac:cxnSpMk id="52" creationId="{09D3F8FF-1A1D-4A6C-BA96-EC7A22C33F38}"/>
          </ac:cxnSpMkLst>
        </pc:cxnChg>
        <pc:cxnChg chg="add mod">
          <ac:chgData name=" " userId="16e9bc068a9a693a" providerId="LiveId" clId="{F66EA3CB-FCD8-4181-AEAA-E0C2DBC3B77F}" dt="2019-11-29T11:39:22.314" v="418" actId="1035"/>
          <ac:cxnSpMkLst>
            <pc:docMk/>
            <pc:sldMk cId="1317571951" sldId="288"/>
            <ac:cxnSpMk id="53" creationId="{8D7D8936-5C22-4312-A77E-354F2FBF1170}"/>
          </ac:cxnSpMkLst>
        </pc:cxnChg>
        <pc:cxnChg chg="del mod">
          <ac:chgData name=" " userId="16e9bc068a9a693a" providerId="LiveId" clId="{F66EA3CB-FCD8-4181-AEAA-E0C2DBC3B77F}" dt="2019-11-29T11:38:00.588" v="389"/>
          <ac:cxnSpMkLst>
            <pc:docMk/>
            <pc:sldMk cId="1317571951" sldId="288"/>
            <ac:cxnSpMk id="55" creationId="{7EE66957-9862-44C1-B981-52F89B012B0E}"/>
          </ac:cxnSpMkLst>
        </pc:cxnChg>
        <pc:cxnChg chg="add mod">
          <ac:chgData name=" " userId="16e9bc068a9a693a" providerId="LiveId" clId="{F66EA3CB-FCD8-4181-AEAA-E0C2DBC3B77F}" dt="2019-11-29T11:39:23.886" v="420" actId="1036"/>
          <ac:cxnSpMkLst>
            <pc:docMk/>
            <pc:sldMk cId="1317571951" sldId="288"/>
            <ac:cxnSpMk id="58" creationId="{D3F06228-725E-499E-ACBA-E9073D762D1E}"/>
          </ac:cxnSpMkLst>
        </pc:cxnChg>
        <pc:cxnChg chg="del mod">
          <ac:chgData name=" " userId="16e9bc068a9a693a" providerId="LiveId" clId="{F66EA3CB-FCD8-4181-AEAA-E0C2DBC3B77F}" dt="2019-11-29T11:38:49.916" v="404" actId="478"/>
          <ac:cxnSpMkLst>
            <pc:docMk/>
            <pc:sldMk cId="1317571951" sldId="288"/>
            <ac:cxnSpMk id="137" creationId="{AC9B303B-CFAC-411E-8DCF-36334297093A}"/>
          </ac:cxnSpMkLst>
        </pc:cxnChg>
      </pc:sldChg>
      <pc:sldChg chg="addSp delSp modSp">
        <pc:chgData name=" " userId="16e9bc068a9a693a" providerId="LiveId" clId="{F66EA3CB-FCD8-4181-AEAA-E0C2DBC3B77F}" dt="2019-12-04T11:07:25.976" v="3267" actId="20577"/>
        <pc:sldMkLst>
          <pc:docMk/>
          <pc:sldMk cId="3799923498" sldId="289"/>
        </pc:sldMkLst>
        <pc:spChg chg="mod">
          <ac:chgData name=" " userId="16e9bc068a9a693a" providerId="LiveId" clId="{F66EA3CB-FCD8-4181-AEAA-E0C2DBC3B77F}" dt="2019-12-04T09:57:01.813" v="2802" actId="1076"/>
          <ac:spMkLst>
            <pc:docMk/>
            <pc:sldMk cId="3799923498" sldId="289"/>
            <ac:spMk id="24" creationId="{25BCC9CC-1FAA-416D-AB77-A1F12761013F}"/>
          </ac:spMkLst>
        </pc:spChg>
        <pc:spChg chg="add mod">
          <ac:chgData name=" " userId="16e9bc068a9a693a" providerId="LiveId" clId="{F66EA3CB-FCD8-4181-AEAA-E0C2DBC3B77F}" dt="2019-12-04T10:49:41.377" v="2982" actId="14100"/>
          <ac:spMkLst>
            <pc:docMk/>
            <pc:sldMk cId="3799923498" sldId="289"/>
            <ac:spMk id="32" creationId="{983D61A0-4B1B-4F3C-B1BE-D147DE0CF91A}"/>
          </ac:spMkLst>
        </pc:spChg>
        <pc:spChg chg="mod">
          <ac:chgData name=" " userId="16e9bc068a9a693a" providerId="LiveId" clId="{F66EA3CB-FCD8-4181-AEAA-E0C2DBC3B77F}" dt="2019-12-04T09:56:56.268" v="2801" actId="1076"/>
          <ac:spMkLst>
            <pc:docMk/>
            <pc:sldMk cId="3799923498" sldId="289"/>
            <ac:spMk id="35" creationId="{9211C799-F7BE-4E6A-AF15-00F28E6229EE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41" creationId="{AC4A3857-266A-4A4F-8C35-0ED1810B6F9E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42" creationId="{4FB1EDA0-A0EE-45EF-B611-4D22E6F0EBF3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43" creationId="{24F6C0B3-026F-4A76-849F-C054878A7A18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51" creationId="{919DB4F9-8329-4FED-A89D-7B2674DAFAC2}"/>
          </ac:spMkLst>
        </pc:spChg>
        <pc:spChg chg="mod">
          <ac:chgData name=" " userId="16e9bc068a9a693a" providerId="LiveId" clId="{F66EA3CB-FCD8-4181-AEAA-E0C2DBC3B77F}" dt="2019-12-04T09:56:48.708" v="2800" actId="1076"/>
          <ac:spMkLst>
            <pc:docMk/>
            <pc:sldMk cId="3799923498" sldId="289"/>
            <ac:spMk id="53" creationId="{6F9A471C-CCC0-493B-B89D-429CD9E767AB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55" creationId="{BACC91BC-597E-48F7-88B8-A1FF1C65A00E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58" creationId="{C31D32DB-A9E7-43C5-92BB-CADB3BC13B18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60" creationId="{D7AC78C1-3422-41A3-B02A-B59DEE119081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62" creationId="{51EED0E7-422C-491D-B3F6-AF463F4466A7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64" creationId="{AC4A3857-266A-4A4F-8C35-0ED1810B6F9E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65" creationId="{4FB1EDA0-A0EE-45EF-B611-4D22E6F0EBF3}"/>
          </ac:spMkLst>
        </pc:spChg>
        <pc:spChg chg="add mod">
          <ac:chgData name=" " userId="16e9bc068a9a693a" providerId="LiveId" clId="{F66EA3CB-FCD8-4181-AEAA-E0C2DBC3B77F}" dt="2019-12-04T10:50:57.016" v="3045" actId="14100"/>
          <ac:spMkLst>
            <pc:docMk/>
            <pc:sldMk cId="3799923498" sldId="289"/>
            <ac:spMk id="66" creationId="{24F6C0B3-026F-4A76-849F-C054878A7A18}"/>
          </ac:spMkLst>
        </pc:spChg>
        <pc:spChg chg="del mod">
          <ac:chgData name=" " userId="16e9bc068a9a693a" providerId="LiveId" clId="{F66EA3CB-FCD8-4181-AEAA-E0C2DBC3B77F}" dt="2019-12-01T06:29:55.740" v="1414" actId="478"/>
          <ac:spMkLst>
            <pc:docMk/>
            <pc:sldMk cId="3799923498" sldId="289"/>
            <ac:spMk id="67" creationId="{0F08CEFF-22A2-44BC-909F-67758B56D3EB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72" creationId="{919DB4F9-8329-4FED-A89D-7B2674DAFAC2}"/>
          </ac:spMkLst>
        </pc:spChg>
        <pc:spChg chg="add mod">
          <ac:chgData name=" " userId="16e9bc068a9a693a" providerId="LiveId" clId="{F66EA3CB-FCD8-4181-AEAA-E0C2DBC3B77F}" dt="2019-12-04T10:56:01.166" v="3123" actId="1037"/>
          <ac:spMkLst>
            <pc:docMk/>
            <pc:sldMk cId="3799923498" sldId="289"/>
            <ac:spMk id="74" creationId="{BACC91BC-597E-48F7-88B8-A1FF1C65A00E}"/>
          </ac:spMkLst>
        </pc:spChg>
        <pc:spChg chg="mod">
          <ac:chgData name=" " userId="16e9bc068a9a693a" providerId="LiveId" clId="{F66EA3CB-FCD8-4181-AEAA-E0C2DBC3B77F}" dt="2019-12-01T06:29:53.974" v="1409" actId="6549"/>
          <ac:spMkLst>
            <pc:docMk/>
            <pc:sldMk cId="3799923498" sldId="289"/>
            <ac:spMk id="75" creationId="{FD754504-4215-4253-BC5D-692E514EC3CE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76" creationId="{C31D32DB-A9E7-43C5-92BB-CADB3BC13B18}"/>
          </ac:spMkLst>
        </pc:spChg>
        <pc:spChg chg="add mod">
          <ac:chgData name=" " userId="16e9bc068a9a693a" providerId="LiveId" clId="{F66EA3CB-FCD8-4181-AEAA-E0C2DBC3B77F}" dt="2019-12-04T10:56:10.946" v="3158" actId="1036"/>
          <ac:spMkLst>
            <pc:docMk/>
            <pc:sldMk cId="3799923498" sldId="289"/>
            <ac:spMk id="78" creationId="{D7AC78C1-3422-41A3-B02A-B59DEE119081}"/>
          </ac:spMkLst>
        </pc:spChg>
        <pc:spChg chg="del">
          <ac:chgData name=" " userId="16e9bc068a9a693a" providerId="LiveId" clId="{F66EA3CB-FCD8-4181-AEAA-E0C2DBC3B77F}" dt="2019-12-01T06:29:58.129" v="1416" actId="478"/>
          <ac:spMkLst>
            <pc:docMk/>
            <pc:sldMk cId="3799923498" sldId="289"/>
            <ac:spMk id="79" creationId="{BC380549-DB98-43EA-BB6F-38E688C83BCD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80" creationId="{51EED0E7-422C-491D-B3F6-AF463F4466A7}"/>
          </ac:spMkLst>
        </pc:spChg>
        <pc:spChg chg="del">
          <ac:chgData name=" " userId="16e9bc068a9a693a" providerId="LiveId" clId="{F66EA3CB-FCD8-4181-AEAA-E0C2DBC3B77F}" dt="2019-12-01T06:29:59.202" v="1420" actId="478"/>
          <ac:spMkLst>
            <pc:docMk/>
            <pc:sldMk cId="3799923498" sldId="289"/>
            <ac:spMk id="86" creationId="{696E623B-381E-4CDB-8C59-BDB69A330E1F}"/>
          </ac:spMkLst>
        </pc:s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39" creationId="{15BC349C-3C32-4393-9AE6-13382F6451E7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4" creationId="{F1B1DAFF-70C6-4D0B-95EE-BDEB2E92FA5A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7" creationId="{BE440526-6DCA-438C-B495-16B9CEC865E2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8" creationId="{6E07097D-3C12-4383-AE09-2CD51091EC66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9" creationId="{868FD035-1A83-4746-ADF0-A8C4E3A96989}"/>
          </ac:grpSpMkLst>
        </pc:grpChg>
        <pc:grpChg chg="add mod">
          <ac:chgData name=" " userId="16e9bc068a9a693a" providerId="LiveId" clId="{F66EA3CB-FCD8-4181-AEAA-E0C2DBC3B77F}" dt="2019-12-04T11:05:59.823" v="3210" actId="1076"/>
          <ac:grpSpMkLst>
            <pc:docMk/>
            <pc:sldMk cId="3799923498" sldId="289"/>
            <ac:grpSpMk id="63" creationId="{15BC349C-3C32-4393-9AE6-13382F6451E7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67" creationId="{F1B1DAFF-70C6-4D0B-95EE-BDEB2E92FA5A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68" creationId="{BE440526-6DCA-438C-B495-16B9CEC865E2}"/>
          </ac:grpSpMkLst>
        </pc:grpChg>
        <pc:grpChg chg="del">
          <ac:chgData name=" " userId="16e9bc068a9a693a" providerId="LiveId" clId="{F66EA3CB-FCD8-4181-AEAA-E0C2DBC3B77F}" dt="2019-12-01T06:29:57.252" v="1415" actId="478"/>
          <ac:grpSpMkLst>
            <pc:docMk/>
            <pc:sldMk cId="3799923498" sldId="289"/>
            <ac:grpSpMk id="68" creationId="{E1B8132F-5BD5-4633-9723-5E5618E15C87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70" creationId="{6E07097D-3C12-4383-AE09-2CD51091EC66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71" creationId="{868FD035-1A83-4746-ADF0-A8C4E3A96989}"/>
          </ac:grpSpMkLst>
        </pc:grpChg>
        <pc:grpChg chg="del">
          <ac:chgData name=" " userId="16e9bc068a9a693a" providerId="LiveId" clId="{F66EA3CB-FCD8-4181-AEAA-E0C2DBC3B77F}" dt="2019-12-01T06:29:54.499" v="1410" actId="478"/>
          <ac:grpSpMkLst>
            <pc:docMk/>
            <pc:sldMk cId="3799923498" sldId="289"/>
            <ac:grpSpMk id="74" creationId="{F49B02B4-EB37-4A12-BA2C-29FA5B8C3808}"/>
          </ac:grpSpMkLst>
        </pc:grpChg>
        <pc:grpChg chg="del mod">
          <ac:chgData name=" " userId="16e9bc068a9a693a" providerId="LiveId" clId="{F66EA3CB-FCD8-4181-AEAA-E0C2DBC3B77F}" dt="2019-12-01T06:29:58.319" v="1418" actId="478"/>
          <ac:grpSpMkLst>
            <pc:docMk/>
            <pc:sldMk cId="3799923498" sldId="289"/>
            <ac:grpSpMk id="80" creationId="{C48532F5-FB75-4310-90A3-C03C0D1D4A64}"/>
          </ac:grpSpMkLst>
        </pc:grpChg>
        <pc:grpChg chg="del mod">
          <ac:chgData name=" " userId="16e9bc068a9a693a" providerId="LiveId" clId="{F66EA3CB-FCD8-4181-AEAA-E0C2DBC3B77F}" dt="2019-12-01T06:29:59.945" v="1421" actId="478"/>
          <ac:grpSpMkLst>
            <pc:docMk/>
            <pc:sldMk cId="3799923498" sldId="289"/>
            <ac:grpSpMk id="85" creationId="{FC223894-5039-412C-8A00-5A10634AF86A}"/>
          </ac:grpSpMkLst>
        </pc:grpChg>
        <pc:graphicFrameChg chg="mod modGraphic">
          <ac:chgData name=" " userId="16e9bc068a9a693a" providerId="LiveId" clId="{F66EA3CB-FCD8-4181-AEAA-E0C2DBC3B77F}" dt="2019-12-04T11:07:25.976" v="3267" actId="20577"/>
          <ac:graphicFrameMkLst>
            <pc:docMk/>
            <pc:sldMk cId="3799923498" sldId="289"/>
            <ac:graphicFrameMk id="17" creationId="{FEA0BC3C-4A06-4C2E-A1FB-B7EBAC7448DE}"/>
          </ac:graphicFrameMkLst>
        </pc:graphicFrameChg>
        <pc:picChg chg="add del mod">
          <ac:chgData name=" " userId="16e9bc068a9a693a" providerId="LiveId" clId="{F66EA3CB-FCD8-4181-AEAA-E0C2DBC3B77F}" dt="2019-12-04T09:55:52.373" v="2794" actId="478"/>
          <ac:picMkLst>
            <pc:docMk/>
            <pc:sldMk cId="3799923498" sldId="289"/>
            <ac:picMk id="2" creationId="{33DA8EAA-D1EE-4289-A38A-E9296662D44C}"/>
          </ac:picMkLst>
        </pc:picChg>
        <pc:picChg chg="del">
          <ac:chgData name=" " userId="16e9bc068a9a693a" providerId="LiveId" clId="{F66EA3CB-FCD8-4181-AEAA-E0C2DBC3B77F}" dt="2019-12-01T06:29:44.058" v="1408" actId="478"/>
          <ac:picMkLst>
            <pc:docMk/>
            <pc:sldMk cId="3799923498" sldId="289"/>
            <ac:picMk id="2" creationId="{9E7A8CA0-BF0A-4C84-93C7-1E54FA31FE3F}"/>
          </ac:picMkLst>
        </pc:picChg>
        <pc:picChg chg="add del mod ord">
          <ac:chgData name=" " userId="16e9bc068a9a693a" providerId="LiveId" clId="{F66EA3CB-FCD8-4181-AEAA-E0C2DBC3B77F}" dt="2019-12-04T09:56:39.972" v="2799" actId="478"/>
          <ac:picMkLst>
            <pc:docMk/>
            <pc:sldMk cId="3799923498" sldId="289"/>
            <ac:picMk id="3" creationId="{63232558-46D3-4F1F-A54D-B9A66D551931}"/>
          </ac:picMkLst>
        </pc:picChg>
        <pc:picChg chg="add del mod ord">
          <ac:chgData name=" " userId="16e9bc068a9a693a" providerId="LiveId" clId="{F66EA3CB-FCD8-4181-AEAA-E0C2DBC3B77F}" dt="2019-12-04T10:47:45.120" v="2886" actId="478"/>
          <ac:picMkLst>
            <pc:docMk/>
            <pc:sldMk cId="3799923498" sldId="289"/>
            <ac:picMk id="4" creationId="{141720DE-C171-4FE7-B089-8DE5B1C6A111}"/>
          </ac:picMkLst>
        </pc:picChg>
        <pc:picChg chg="add mod ord">
          <ac:chgData name=" " userId="16e9bc068a9a693a" providerId="LiveId" clId="{F66EA3CB-FCD8-4181-AEAA-E0C2DBC3B77F}" dt="2019-12-04T10:47:44.251" v="2885" actId="167"/>
          <ac:picMkLst>
            <pc:docMk/>
            <pc:sldMk cId="3799923498" sldId="289"/>
            <ac:picMk id="5" creationId="{59F7C4F8-E6FA-4139-A63B-C045F6964A93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52" creationId="{E722292C-98B7-476F-A4BE-976681C2E9C3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57" creationId="{3BEC65D6-92B5-4A7D-A3E8-3E538DAE870E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59" creationId="{CFC5791E-0FE5-4A43-B89C-BD1FF32DBD79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61" creationId="{86134714-209F-48B1-A98A-B164958FE84A}"/>
          </ac:picMkLst>
        </pc:picChg>
        <pc:picChg chg="add mod">
          <ac:chgData name=" " userId="16e9bc068a9a693a" providerId="LiveId" clId="{F66EA3CB-FCD8-4181-AEAA-E0C2DBC3B77F}" dt="2019-12-04T10:56:05.002" v="3142" actId="1035"/>
          <ac:picMkLst>
            <pc:docMk/>
            <pc:sldMk cId="3799923498" sldId="289"/>
            <ac:picMk id="73" creationId="{E722292C-98B7-476F-A4BE-976681C2E9C3}"/>
          </ac:picMkLst>
        </pc:picChg>
        <pc:picChg chg="add mod">
          <ac:chgData name=" " userId="16e9bc068a9a693a" providerId="LiveId" clId="{F66EA3CB-FCD8-4181-AEAA-E0C2DBC3B77F}" dt="2019-12-04T10:55:56.050" v="3104" actId="1035"/>
          <ac:picMkLst>
            <pc:docMk/>
            <pc:sldMk cId="3799923498" sldId="289"/>
            <ac:picMk id="75" creationId="{3BEC65D6-92B5-4A7D-A3E8-3E538DAE870E}"/>
          </ac:picMkLst>
        </pc:picChg>
        <pc:picChg chg="add mod">
          <ac:chgData name=" " userId="16e9bc068a9a693a" providerId="LiveId" clId="{F66EA3CB-FCD8-4181-AEAA-E0C2DBC3B77F}" dt="2019-12-04T10:56:09.202" v="3156" actId="1038"/>
          <ac:picMkLst>
            <pc:docMk/>
            <pc:sldMk cId="3799923498" sldId="289"/>
            <ac:picMk id="77" creationId="{CFC5791E-0FE5-4A43-B89C-BD1FF32DBD79}"/>
          </ac:picMkLst>
        </pc:picChg>
        <pc:picChg chg="add mod">
          <ac:chgData name=" " userId="16e9bc068a9a693a" providerId="LiveId" clId="{F66EA3CB-FCD8-4181-AEAA-E0C2DBC3B77F}" dt="2019-12-04T10:55:58.657" v="3118" actId="1035"/>
          <ac:picMkLst>
            <pc:docMk/>
            <pc:sldMk cId="3799923498" sldId="289"/>
            <ac:picMk id="79" creationId="{86134714-209F-48B1-A98A-B164958FE84A}"/>
          </ac:picMkLst>
        </pc:picChg>
        <pc:picChg chg="del">
          <ac:chgData name=" " userId="16e9bc068a9a693a" providerId="LiveId" clId="{F66EA3CB-FCD8-4181-AEAA-E0C2DBC3B77F}" dt="2019-12-01T06:30:00.824" v="1422" actId="478"/>
          <ac:picMkLst>
            <pc:docMk/>
            <pc:sldMk cId="3799923498" sldId="289"/>
            <ac:picMk id="102" creationId="{D958B73D-46A3-402B-B537-FCF7CBD31CFB}"/>
          </ac:picMkLst>
        </pc:picChg>
        <pc:cxnChg chg="mod">
          <ac:chgData name=" " userId="16e9bc068a9a693a" providerId="LiveId" clId="{F66EA3CB-FCD8-4181-AEAA-E0C2DBC3B77F}" dt="2019-12-04T09:57:01.813" v="2802" actId="1076"/>
          <ac:cxnSpMkLst>
            <pc:docMk/>
            <pc:sldMk cId="3799923498" sldId="289"/>
            <ac:cxnSpMk id="25" creationId="{BFE56C85-CE53-4D6A-94AC-D9DBEF69B619}"/>
          </ac:cxnSpMkLst>
        </pc:cxnChg>
        <pc:cxnChg chg="mod">
          <ac:chgData name=" " userId="16e9bc068a9a693a" providerId="LiveId" clId="{F66EA3CB-FCD8-4181-AEAA-E0C2DBC3B77F}" dt="2019-12-04T09:56:56.268" v="2801" actId="1076"/>
          <ac:cxnSpMkLst>
            <pc:docMk/>
            <pc:sldMk cId="3799923498" sldId="289"/>
            <ac:cxnSpMk id="36" creationId="{8112176D-CAA0-4C0B-B2D8-9C1D56561F30}"/>
          </ac:cxnSpMkLst>
        </pc:cxnChg>
        <pc:cxnChg chg="add mod">
          <ac:chgData name=" " userId="16e9bc068a9a693a" providerId="LiveId" clId="{F66EA3CB-FCD8-4181-AEAA-E0C2DBC3B77F}" dt="2019-12-04T10:49:41.377" v="2982" actId="14100"/>
          <ac:cxnSpMkLst>
            <pc:docMk/>
            <pc:sldMk cId="3799923498" sldId="289"/>
            <ac:cxnSpMk id="37" creationId="{9403990D-7796-443D-AD91-95439CCB8936}"/>
          </ac:cxnSpMkLst>
        </pc:cxnChg>
        <pc:cxnChg chg="mod">
          <ac:chgData name=" " userId="16e9bc068a9a693a" providerId="LiveId" clId="{F66EA3CB-FCD8-4181-AEAA-E0C2DBC3B77F}" dt="2019-12-04T09:56:48.708" v="2800" actId="1076"/>
          <ac:cxnSpMkLst>
            <pc:docMk/>
            <pc:sldMk cId="3799923498" sldId="289"/>
            <ac:cxnSpMk id="54" creationId="{818F7F9A-7227-4222-9E85-936DB20BB5C2}"/>
          </ac:cxnSpMkLst>
        </pc:cxnChg>
      </pc:sldChg>
      <pc:sldChg chg="modSp ord">
        <pc:chgData name=" " userId="16e9bc068a9a693a" providerId="LiveId" clId="{F66EA3CB-FCD8-4181-AEAA-E0C2DBC3B77F}" dt="2019-12-02T07:38:30.847" v="2503"/>
        <pc:sldMkLst>
          <pc:docMk/>
          <pc:sldMk cId="2729413238" sldId="291"/>
        </pc:sldMkLst>
        <pc:spChg chg="mod">
          <ac:chgData name=" " userId="16e9bc068a9a693a" providerId="LiveId" clId="{F66EA3CB-FCD8-4181-AEAA-E0C2DBC3B77F}" dt="2019-12-02T07:38:14.819" v="2500"/>
          <ac:spMkLst>
            <pc:docMk/>
            <pc:sldMk cId="2729413238" sldId="291"/>
            <ac:spMk id="50" creationId="{625F79AE-AB84-411B-97A5-F7063C1C9BD0}"/>
          </ac:spMkLst>
        </pc:spChg>
      </pc:sldChg>
      <pc:sldChg chg="del">
        <pc:chgData name=" " userId="16e9bc068a9a693a" providerId="LiveId" clId="{F66EA3CB-FCD8-4181-AEAA-E0C2DBC3B77F}" dt="2019-12-01T08:19:23.615" v="1919" actId="2696"/>
        <pc:sldMkLst>
          <pc:docMk/>
          <pc:sldMk cId="1393056281" sldId="292"/>
        </pc:sldMkLst>
      </pc:sldChg>
      <pc:sldChg chg="addSp modSp ord">
        <pc:chgData name=" " userId="16e9bc068a9a693a" providerId="LiveId" clId="{F66EA3CB-FCD8-4181-AEAA-E0C2DBC3B77F}" dt="2019-12-04T09:54:51.125" v="2790" actId="1076"/>
        <pc:sldMkLst>
          <pc:docMk/>
          <pc:sldMk cId="96700617" sldId="293"/>
        </pc:sldMkLst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16" creationId="{2B66A16E-8DBB-49C9-8F31-BBD2DDDF7AD1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18" creationId="{0E477B7D-022C-4A36-9847-0F2B884FDD1D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19" creationId="{8CD7F28B-82E5-4A21-87E2-481D6532A212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22" creationId="{71642DCF-0D7A-4F17-AAEB-A5999374C29F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24" creationId="{80FCF43A-E971-41FF-A8AC-861B4385258B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25" creationId="{09B24F2E-DACB-46AF-B1D4-21CF5BDE5CDF}"/>
          </ac:spMkLst>
        </pc:spChg>
        <pc:spChg chg="add mod">
          <ac:chgData name=" " userId="16e9bc068a9a693a" providerId="LiveId" clId="{F66EA3CB-FCD8-4181-AEAA-E0C2DBC3B77F}" dt="2019-12-04T09:54:48.293" v="2789" actId="1076"/>
          <ac:spMkLst>
            <pc:docMk/>
            <pc:sldMk cId="96700617" sldId="293"/>
            <ac:spMk id="26" creationId="{1E799010-2655-4669-A66B-C6F676E35183}"/>
          </ac:spMkLst>
        </pc:spChg>
        <pc:spChg chg="mod">
          <ac:chgData name=" " userId="16e9bc068a9a693a" providerId="LiveId" clId="{F66EA3CB-FCD8-4181-AEAA-E0C2DBC3B77F}" dt="2019-12-01T05:44:54.745" v="564" actId="20577"/>
          <ac:spMkLst>
            <pc:docMk/>
            <pc:sldMk cId="96700617" sldId="293"/>
            <ac:spMk id="50" creationId="{625F79AE-AB84-411B-97A5-F7063C1C9BD0}"/>
          </ac:spMkLst>
        </pc:spChg>
        <pc:grpChg chg="add mod">
          <ac:chgData name=" " userId="16e9bc068a9a693a" providerId="LiveId" clId="{F66EA3CB-FCD8-4181-AEAA-E0C2DBC3B77F}" dt="2019-12-04T09:54:51.125" v="2790" actId="1076"/>
          <ac:grpSpMkLst>
            <pc:docMk/>
            <pc:sldMk cId="96700617" sldId="293"/>
            <ac:grpSpMk id="14" creationId="{B8C89C1B-C704-457A-B7D8-0B7C71B5C739}"/>
          </ac:grpSpMkLst>
        </pc:grpChg>
        <pc:grpChg chg="add mod">
          <ac:chgData name=" " userId="16e9bc068a9a693a" providerId="LiveId" clId="{F66EA3CB-FCD8-4181-AEAA-E0C2DBC3B77F}" dt="2019-12-04T09:53:38.807" v="2755"/>
          <ac:grpSpMkLst>
            <pc:docMk/>
            <pc:sldMk cId="96700617" sldId="293"/>
            <ac:grpSpMk id="15" creationId="{F34D4D9C-6AB8-4D6F-AC9E-D607105E9D09}"/>
          </ac:grpSpMkLst>
        </pc:grpChg>
        <pc:grpChg chg="add mod">
          <ac:chgData name=" " userId="16e9bc068a9a693a" providerId="LiveId" clId="{F66EA3CB-FCD8-4181-AEAA-E0C2DBC3B77F}" dt="2019-12-04T09:53:38.807" v="2755"/>
          <ac:grpSpMkLst>
            <pc:docMk/>
            <pc:sldMk cId="96700617" sldId="293"/>
            <ac:grpSpMk id="23" creationId="{30F81981-9C89-4C8D-9D49-D6DB47FD9279}"/>
          </ac:grpSpMkLst>
        </pc:grpChg>
      </pc:sldChg>
      <pc:sldChg chg="addSp delSp modSp">
        <pc:chgData name=" " userId="16e9bc068a9a693a" providerId="LiveId" clId="{F66EA3CB-FCD8-4181-AEAA-E0C2DBC3B77F}" dt="2019-12-02T07:39:50.903" v="2613" actId="1076"/>
        <pc:sldMkLst>
          <pc:docMk/>
          <pc:sldMk cId="2653184136" sldId="295"/>
        </pc:sldMkLst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3" creationId="{A2EEF496-63B4-4466-A5B1-BC95FC5F58D6}"/>
          </ac:spMkLst>
        </pc:spChg>
        <pc:spChg chg="del">
          <ac:chgData name=" " userId="16e9bc068a9a693a" providerId="LiveId" clId="{F66EA3CB-FCD8-4181-AEAA-E0C2DBC3B77F}" dt="2019-11-29T11:41:06.620" v="501" actId="478"/>
          <ac:spMkLst>
            <pc:docMk/>
            <pc:sldMk cId="2653184136" sldId="295"/>
            <ac:spMk id="9" creationId="{3D3113AC-3568-48AF-81C0-56B2D5D2AC25}"/>
          </ac:spMkLst>
        </pc:spChg>
        <pc:spChg chg="del">
          <ac:chgData name=" " userId="16e9bc068a9a693a" providerId="LiveId" clId="{F66EA3CB-FCD8-4181-AEAA-E0C2DBC3B77F}" dt="2019-11-29T11:41:07.685" v="502" actId="478"/>
          <ac:spMkLst>
            <pc:docMk/>
            <pc:sldMk cId="2653184136" sldId="295"/>
            <ac:spMk id="10" creationId="{76B1A58D-F638-40A2-9B60-5D21287D917D}"/>
          </ac:spMkLst>
        </pc:spChg>
        <pc:spChg chg="del mod">
          <ac:chgData name=" " userId="16e9bc068a9a693a" providerId="LiveId" clId="{F66EA3CB-FCD8-4181-AEAA-E0C2DBC3B77F}" dt="2019-12-01T06:03:41.037" v="1402" actId="478"/>
          <ac:spMkLst>
            <pc:docMk/>
            <pc:sldMk cId="2653184136" sldId="295"/>
            <ac:spMk id="11" creationId="{4B8D94AB-B142-498A-9DDD-10F0ABA0B1AC}"/>
          </ac:spMkLst>
        </pc:spChg>
        <pc:spChg chg="del mod">
          <ac:chgData name=" " userId="16e9bc068a9a693a" providerId="LiveId" clId="{F66EA3CB-FCD8-4181-AEAA-E0C2DBC3B77F}" dt="2019-12-01T05:50:18.978" v="876" actId="478"/>
          <ac:spMkLst>
            <pc:docMk/>
            <pc:sldMk cId="2653184136" sldId="295"/>
            <ac:spMk id="13" creationId="{4EE74258-CAEC-4992-ADA4-A6D590E29AB5}"/>
          </ac:spMkLst>
        </pc:spChg>
        <pc:spChg chg="add mod">
          <ac:chgData name=" " userId="16e9bc068a9a693a" providerId="LiveId" clId="{F66EA3CB-FCD8-4181-AEAA-E0C2DBC3B77F}" dt="2019-12-01T08:27:45.771" v="2197" actId="1076"/>
          <ac:spMkLst>
            <pc:docMk/>
            <pc:sldMk cId="2653184136" sldId="295"/>
            <ac:spMk id="14" creationId="{FC16A93D-3245-4517-999D-8C1CAF8D611A}"/>
          </ac:spMkLst>
        </pc:spChg>
        <pc:spChg chg="add mod">
          <ac:chgData name=" " userId="16e9bc068a9a693a" providerId="LiveId" clId="{F66EA3CB-FCD8-4181-AEAA-E0C2DBC3B77F}" dt="2019-12-02T07:39:40.935" v="2612" actId="20577"/>
          <ac:spMkLst>
            <pc:docMk/>
            <pc:sldMk cId="2653184136" sldId="295"/>
            <ac:spMk id="15" creationId="{0F2E3832-19AC-4B60-8400-5AF933166493}"/>
          </ac:spMkLst>
        </pc:spChg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16" creationId="{61FAD5A0-21F3-4FF0-A36E-655F60BAEF9E}"/>
          </ac:spMkLst>
        </pc:spChg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17" creationId="{98EF1AE2-C143-43BE-A2F4-9BAC916C2276}"/>
          </ac:spMkLst>
        </pc:spChg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18" creationId="{B680A9A8-C841-4A17-991F-9FAADAFE9315}"/>
          </ac:spMkLst>
        </pc:spChg>
        <pc:spChg chg="add mod">
          <ac:chgData name=" " userId="16e9bc068a9a693a" providerId="LiveId" clId="{F66EA3CB-FCD8-4181-AEAA-E0C2DBC3B77F}" dt="2019-12-01T08:22:41.725" v="1947"/>
          <ac:spMkLst>
            <pc:docMk/>
            <pc:sldMk cId="2653184136" sldId="295"/>
            <ac:spMk id="20" creationId="{AAB12763-FF79-43F3-99EB-191E32AC0B43}"/>
          </ac:spMkLst>
        </pc:spChg>
        <pc:spChg chg="add mod">
          <ac:chgData name=" " userId="16e9bc068a9a693a" providerId="LiveId" clId="{F66EA3CB-FCD8-4181-AEAA-E0C2DBC3B77F}" dt="2019-12-01T08:27:37.883" v="2196"/>
          <ac:spMkLst>
            <pc:docMk/>
            <pc:sldMk cId="2653184136" sldId="295"/>
            <ac:spMk id="21" creationId="{8258C742-EB93-497C-A5C2-3FEB485237B4}"/>
          </ac:spMkLst>
        </pc:spChg>
        <pc:spChg chg="mod">
          <ac:chgData name=" " userId="16e9bc068a9a693a" providerId="LiveId" clId="{F66EA3CB-FCD8-4181-AEAA-E0C2DBC3B77F}" dt="2019-11-29T11:40:30.186" v="500"/>
          <ac:spMkLst>
            <pc:docMk/>
            <pc:sldMk cId="2653184136" sldId="295"/>
            <ac:spMk id="48" creationId="{5ED49329-D291-49B0-A280-D6ADF57696F8}"/>
          </ac:spMkLst>
        </pc:spChg>
        <pc:spChg chg="mod">
          <ac:chgData name=" " userId="16e9bc068a9a693a" providerId="LiveId" clId="{F66EA3CB-FCD8-4181-AEAA-E0C2DBC3B77F}" dt="2019-12-01T05:59:31.825" v="1035" actId="1076"/>
          <ac:spMkLst>
            <pc:docMk/>
            <pc:sldMk cId="2653184136" sldId="295"/>
            <ac:spMk id="63" creationId="{2A890D2A-E016-40A2-A812-572B0F105A85}"/>
          </ac:spMkLst>
        </pc:spChg>
        <pc:spChg chg="mod">
          <ac:chgData name=" " userId="16e9bc068a9a693a" providerId="LiveId" clId="{F66EA3CB-FCD8-4181-AEAA-E0C2DBC3B77F}" dt="2019-12-01T05:59:31.825" v="1035" actId="1076"/>
          <ac:spMkLst>
            <pc:docMk/>
            <pc:sldMk cId="2653184136" sldId="295"/>
            <ac:spMk id="64" creationId="{60DB9FF2-FA5E-4A9B-BB0F-58BA6D32508C}"/>
          </ac:spMkLst>
        </pc:spChg>
        <pc:spChg chg="mod">
          <ac:chgData name=" " userId="16e9bc068a9a693a" providerId="LiveId" clId="{F66EA3CB-FCD8-4181-AEAA-E0C2DBC3B77F}" dt="2019-12-02T01:57:10.527" v="2351" actId="1076"/>
          <ac:spMkLst>
            <pc:docMk/>
            <pc:sldMk cId="2653184136" sldId="295"/>
            <ac:spMk id="69" creationId="{7C740A08-2F6C-4373-BC05-409A9141B2DF}"/>
          </ac:spMkLst>
        </pc:spChg>
        <pc:graphicFrameChg chg="add mod modGraphic">
          <ac:chgData name=" " userId="16e9bc068a9a693a" providerId="LiveId" clId="{F66EA3CB-FCD8-4181-AEAA-E0C2DBC3B77F}" dt="2019-12-02T07:39:50.903" v="2613" actId="1076"/>
          <ac:graphicFrameMkLst>
            <pc:docMk/>
            <pc:sldMk cId="2653184136" sldId="295"/>
            <ac:graphicFrameMk id="2" creationId="{B78B7D8B-E4AD-4157-8AA5-D72BD2BE246E}"/>
          </ac:graphicFrameMkLst>
        </pc:graphicFrameChg>
        <pc:graphicFrameChg chg="add del mod modGraphic">
          <ac:chgData name=" " userId="16e9bc068a9a693a" providerId="LiveId" clId="{F66EA3CB-FCD8-4181-AEAA-E0C2DBC3B77F}" dt="2019-12-02T07:39:50.903" v="2613" actId="1076"/>
          <ac:graphicFrameMkLst>
            <pc:docMk/>
            <pc:sldMk cId="2653184136" sldId="295"/>
            <ac:graphicFrameMk id="19" creationId="{0AA29E8B-1D18-4B45-A5A2-BB2EF868F5A4}"/>
          </ac:graphicFrameMkLst>
        </pc:graphicFrameChg>
      </pc:sldChg>
      <pc:sldChg chg="addSp delSp modSp">
        <pc:chgData name=" " userId="16e9bc068a9a693a" providerId="LiveId" clId="{F66EA3CB-FCD8-4181-AEAA-E0C2DBC3B77F}" dt="2019-12-04T09:52:36.079" v="2754"/>
        <pc:sldMkLst>
          <pc:docMk/>
          <pc:sldMk cId="3964208013" sldId="296"/>
        </pc:sldMkLst>
        <pc:spChg chg="add mod">
          <ac:chgData name=" " userId="16e9bc068a9a693a" providerId="LiveId" clId="{F66EA3CB-FCD8-4181-AEAA-E0C2DBC3B77F}" dt="2019-12-04T09:52:36.079" v="2754"/>
          <ac:spMkLst>
            <pc:docMk/>
            <pc:sldMk cId="3964208013" sldId="296"/>
            <ac:spMk id="4" creationId="{D31EE6BC-523F-4F6C-94E4-99133673E3A0}"/>
          </ac:spMkLst>
        </pc:spChg>
        <pc:spChg chg="del">
          <ac:chgData name=" " userId="16e9bc068a9a693a" providerId="LiveId" clId="{F66EA3CB-FCD8-4181-AEAA-E0C2DBC3B77F}" dt="2019-12-01T07:58:13.509" v="1432" actId="478"/>
          <ac:spMkLst>
            <pc:docMk/>
            <pc:sldMk cId="3964208013" sldId="296"/>
            <ac:spMk id="18" creationId="{2A237BBB-48DE-411F-9F55-E545380BB403}"/>
          </ac:spMkLst>
        </pc:spChg>
        <pc:spChg chg="mod">
          <ac:chgData name=" " userId="16e9bc068a9a693a" providerId="LiveId" clId="{F66EA3CB-FCD8-4181-AEAA-E0C2DBC3B77F}" dt="2019-12-01T07:56:33.668" v="1431" actId="1076"/>
          <ac:spMkLst>
            <pc:docMk/>
            <pc:sldMk cId="3964208013" sldId="296"/>
            <ac:spMk id="24" creationId="{25BCC9CC-1FAA-416D-AB77-A1F12761013F}"/>
          </ac:spMkLst>
        </pc:spChg>
        <pc:spChg chg="mod">
          <ac:chgData name=" " userId="16e9bc068a9a693a" providerId="LiveId" clId="{F66EA3CB-FCD8-4181-AEAA-E0C2DBC3B77F}" dt="2019-12-01T07:58:21.747" v="1433" actId="1076"/>
          <ac:spMkLst>
            <pc:docMk/>
            <pc:sldMk cId="3964208013" sldId="296"/>
            <ac:spMk id="38" creationId="{BB714E37-7BBF-46EC-99A1-123632926AB9}"/>
          </ac:spMkLst>
        </pc:spChg>
        <pc:spChg chg="mod">
          <ac:chgData name=" " userId="16e9bc068a9a693a" providerId="LiveId" clId="{F66EA3CB-FCD8-4181-AEAA-E0C2DBC3B77F}" dt="2019-12-01T07:58:29.900" v="1434" actId="1076"/>
          <ac:spMkLst>
            <pc:docMk/>
            <pc:sldMk cId="3964208013" sldId="296"/>
            <ac:spMk id="45" creationId="{BE1903D4-7C5A-4F3C-9E0D-3D69273202A5}"/>
          </ac:spMkLst>
        </pc:spChg>
        <pc:spChg chg="mod">
          <ac:chgData name=" " userId="16e9bc068a9a693a" providerId="LiveId" clId="{F66EA3CB-FCD8-4181-AEAA-E0C2DBC3B77F}" dt="2019-12-01T07:56:29.651" v="1430" actId="1076"/>
          <ac:spMkLst>
            <pc:docMk/>
            <pc:sldMk cId="3964208013" sldId="296"/>
            <ac:spMk id="53" creationId="{6F9A471C-CCC0-493B-B89D-429CD9E767AB}"/>
          </ac:spMkLst>
        </pc:spChg>
        <pc:graphicFrameChg chg="mod modGraphic">
          <ac:chgData name=" " userId="16e9bc068a9a693a" providerId="LiveId" clId="{F66EA3CB-FCD8-4181-AEAA-E0C2DBC3B77F}" dt="2019-12-01T08:04:57.397" v="1743"/>
          <ac:graphicFrameMkLst>
            <pc:docMk/>
            <pc:sldMk cId="3964208013" sldId="296"/>
            <ac:graphicFrameMk id="17" creationId="{FEA0BC3C-4A06-4C2E-A1FB-B7EBAC7448DE}"/>
          </ac:graphicFrameMkLst>
        </pc:graphicFrameChg>
        <pc:picChg chg="del">
          <ac:chgData name=" " userId="16e9bc068a9a693a" providerId="LiveId" clId="{F66EA3CB-FCD8-4181-AEAA-E0C2DBC3B77F}" dt="2019-12-01T07:56:15.331" v="1427" actId="478"/>
          <ac:picMkLst>
            <pc:docMk/>
            <pc:sldMk cId="3964208013" sldId="296"/>
            <ac:picMk id="2" creationId="{10EE1710-4458-4567-8EE0-8B3FF4E2C324}"/>
          </ac:picMkLst>
        </pc:picChg>
        <pc:picChg chg="add mod modCrop">
          <ac:chgData name=" " userId="16e9bc068a9a693a" providerId="LiveId" clId="{F66EA3CB-FCD8-4181-AEAA-E0C2DBC3B77F}" dt="2019-12-04T09:52:20.893" v="2710" actId="1076"/>
          <ac:picMkLst>
            <pc:docMk/>
            <pc:sldMk cId="3964208013" sldId="296"/>
            <ac:picMk id="2" creationId="{E773945A-A4C7-42AD-ACFE-0B220DA3F9F3}"/>
          </ac:picMkLst>
        </pc:picChg>
        <pc:picChg chg="add mod ord">
          <ac:chgData name=" " userId="16e9bc068a9a693a" providerId="LiveId" clId="{F66EA3CB-FCD8-4181-AEAA-E0C2DBC3B77F}" dt="2019-12-01T07:56:13.854" v="1426" actId="167"/>
          <ac:picMkLst>
            <pc:docMk/>
            <pc:sldMk cId="3964208013" sldId="296"/>
            <ac:picMk id="3" creationId="{1AE71620-F74A-4054-8AED-9EC2A846061A}"/>
          </ac:picMkLst>
        </pc:picChg>
        <pc:picChg chg="add del mod">
          <ac:chgData name=" " userId="16e9bc068a9a693a" providerId="LiveId" clId="{F66EA3CB-FCD8-4181-AEAA-E0C2DBC3B77F}" dt="2019-12-04T09:50:38.846" v="2618" actId="478"/>
          <ac:picMkLst>
            <pc:docMk/>
            <pc:sldMk cId="3964208013" sldId="296"/>
            <ac:picMk id="5" creationId="{6EE53C0E-AE63-4E32-8EF1-63D28F10166C}"/>
          </ac:picMkLst>
        </pc:picChg>
        <pc:cxnChg chg="mod">
          <ac:chgData name=" " userId="16e9bc068a9a693a" providerId="LiveId" clId="{F66EA3CB-FCD8-4181-AEAA-E0C2DBC3B77F}" dt="2019-12-01T07:56:33.668" v="1431" actId="1076"/>
          <ac:cxnSpMkLst>
            <pc:docMk/>
            <pc:sldMk cId="3964208013" sldId="296"/>
            <ac:cxnSpMk id="25" creationId="{BFE56C85-CE53-4D6A-94AC-D9DBEF69B619}"/>
          </ac:cxnSpMkLst>
        </pc:cxnChg>
        <pc:cxnChg chg="mod">
          <ac:chgData name=" " userId="16e9bc068a9a693a" providerId="LiveId" clId="{F66EA3CB-FCD8-4181-AEAA-E0C2DBC3B77F}" dt="2019-12-01T07:58:21.747" v="1433" actId="1076"/>
          <ac:cxnSpMkLst>
            <pc:docMk/>
            <pc:sldMk cId="3964208013" sldId="296"/>
            <ac:cxnSpMk id="40" creationId="{2F9ECEC5-DEF9-4A83-BABB-A75FBA856C57}"/>
          </ac:cxnSpMkLst>
        </pc:cxnChg>
        <pc:cxnChg chg="mod">
          <ac:chgData name=" " userId="16e9bc068a9a693a" providerId="LiveId" clId="{F66EA3CB-FCD8-4181-AEAA-E0C2DBC3B77F}" dt="2019-12-01T07:58:29.900" v="1434" actId="1076"/>
          <ac:cxnSpMkLst>
            <pc:docMk/>
            <pc:sldMk cId="3964208013" sldId="296"/>
            <ac:cxnSpMk id="46" creationId="{24371CEF-8B01-423F-AA43-AF1E59CD6B51}"/>
          </ac:cxnSpMkLst>
        </pc:cxnChg>
        <pc:cxnChg chg="mod">
          <ac:chgData name=" " userId="16e9bc068a9a693a" providerId="LiveId" clId="{F66EA3CB-FCD8-4181-AEAA-E0C2DBC3B77F}" dt="2019-12-01T07:56:29.651" v="1430" actId="1076"/>
          <ac:cxnSpMkLst>
            <pc:docMk/>
            <pc:sldMk cId="3964208013" sldId="296"/>
            <ac:cxnSpMk id="54" creationId="{818F7F9A-7227-4222-9E85-936DB20BB5C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49203"/>
              </p:ext>
            </p:extLst>
          </p:nvPr>
        </p:nvGraphicFramePr>
        <p:xfrm>
          <a:off x="599845" y="969361"/>
          <a:ext cx="614457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09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763064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2019.11.13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2019.11.27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ガチャチケットについて追記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チケットを所持している場合の</a:t>
                      </a:r>
                      <a:r>
                        <a:rPr kumimoji="1" lang="en-US" altLang="ja-JP" sz="800" dirty="0"/>
                        <a:t>UI</a:t>
                      </a:r>
                      <a:r>
                        <a:rPr kumimoji="1" lang="ja-JP" altLang="en-US" sz="800" dirty="0"/>
                        <a:t>を追記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2019.11.30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ガチャの抽選方法について追記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2019.12.04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+mn-ea"/>
                        </a:rPr>
                        <a:t>ガチャトップ画面の表示物を変更</a:t>
                      </a:r>
                      <a:endParaRPr kumimoji="1" lang="en-US" altLang="ja-JP" sz="800" b="0" dirty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7D4F8A98-1541-4FB7-8AF8-1C3ACE1B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5" y="1198846"/>
            <a:ext cx="2508907" cy="4415280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</a:t>
            </a:r>
            <a:r>
              <a:rPr lang="ja-JP" altLang="en-US" sz="1400" b="1" dirty="0">
                <a:latin typeface="+mn-ea"/>
              </a:rPr>
              <a:t>獲得カード表示画面</a:t>
            </a:r>
            <a:endParaRPr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0475"/>
              </p:ext>
            </p:extLst>
          </p:nvPr>
        </p:nvGraphicFramePr>
        <p:xfrm>
          <a:off x="3912577" y="1129723"/>
          <a:ext cx="5112601" cy="116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SKIP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タップでガチャ結果一覧画面に遷移する。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ガチャの演出画面に半透明のマスクをかけて表示させる。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カード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ガチャで入手したカードを表示させる。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初めて入手したカードの場合、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NEW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マークを表示させる。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11306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1" y="1243874"/>
            <a:ext cx="283776" cy="17287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64137" y="245283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15913" y="2583640"/>
            <a:ext cx="948224" cy="50551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172531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880361" y="1856124"/>
            <a:ext cx="283776" cy="22200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0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9D66C7-6C2A-42B1-8F99-E11645F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2" y="1198846"/>
            <a:ext cx="2479501" cy="4367561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●ガチャ結果一覧画面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6051"/>
              </p:ext>
            </p:extLst>
          </p:nvPr>
        </p:nvGraphicFramePr>
        <p:xfrm>
          <a:off x="3912577" y="1129723"/>
          <a:ext cx="5112601" cy="15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ガチャの演出画面に半透明のマスクをかけて表示させる。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カード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ガチャで入手したカードを表示させる。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初めて入手したカードの場合、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NEW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マークを表示させる。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もう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回ひく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タップで連続してガチャを引く。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b="0" dirty="0">
                          <a:latin typeface="+mn-ea"/>
                        </a:rPr>
                        <a:t>ガチャ確認ダイアログを表示させる。</a:t>
                      </a:r>
                      <a:endParaRPr kumimoji="1" lang="ja-JP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戻るボタン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latin typeface="+mn-ea"/>
                          <a:ea typeface="+mn-ea"/>
                        </a:rPr>
                        <a:t>タップでガチャトップ画面に遷移する。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64695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657476" y="1808200"/>
            <a:ext cx="506661" cy="3086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B714E37-7BBF-46EC-99A1-123632926AB9}"/>
              </a:ext>
            </a:extLst>
          </p:cNvPr>
          <p:cNvSpPr txBox="1"/>
          <p:nvPr/>
        </p:nvSpPr>
        <p:spPr>
          <a:xfrm>
            <a:off x="125386" y="453126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F9ECEC5-DEF9-4A83-BABB-A75FBA856C5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1116" y="4662066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465738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118361" y="4788191"/>
            <a:ext cx="1045776" cy="31597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C89C1B-C704-457A-B7D8-0B7C71B5C739}"/>
              </a:ext>
            </a:extLst>
          </p:cNvPr>
          <p:cNvGrpSpPr/>
          <p:nvPr/>
        </p:nvGrpSpPr>
        <p:grpSpPr>
          <a:xfrm>
            <a:off x="3912577" y="3128367"/>
            <a:ext cx="1995226" cy="3547068"/>
            <a:chOff x="0" y="0"/>
            <a:chExt cx="4364182" cy="775854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34D4D9C-6AB8-4D6F-AC9E-D607105E9D09}"/>
                </a:ext>
              </a:extLst>
            </p:cNvPr>
            <p:cNvGrpSpPr/>
            <p:nvPr/>
          </p:nvGrpSpPr>
          <p:grpSpPr>
            <a:xfrm>
              <a:off x="0" y="0"/>
              <a:ext cx="4364182" cy="7758545"/>
              <a:chOff x="0" y="0"/>
              <a:chExt cx="4408715" cy="7837714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8CD7F28B-82E5-4A21-87E2-481D6532A212}"/>
                  </a:ext>
                </a:extLst>
              </p:cNvPr>
              <p:cNvSpPr/>
              <p:nvPr/>
            </p:nvSpPr>
            <p:spPr>
              <a:xfrm>
                <a:off x="0" y="0"/>
                <a:ext cx="4408715" cy="78377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4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71642DCF-0D7A-4F17-AAEB-A5999374C29F}"/>
                  </a:ext>
                </a:extLst>
              </p:cNvPr>
              <p:cNvSpPr/>
              <p:nvPr/>
            </p:nvSpPr>
            <p:spPr>
              <a:xfrm>
                <a:off x="560613" y="126127"/>
                <a:ext cx="3288829" cy="34990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700" b="1"/>
                  <a:t>ガチャ結果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30F81981-9C89-4C8D-9D49-D6DB47FD9279}"/>
                  </a:ext>
                </a:extLst>
              </p:cNvPr>
              <p:cNvGrpSpPr/>
              <p:nvPr/>
            </p:nvGrpSpPr>
            <p:grpSpPr>
              <a:xfrm>
                <a:off x="1596117" y="997014"/>
                <a:ext cx="1042062" cy="1283268"/>
                <a:chOff x="1596117" y="997014"/>
                <a:chExt cx="1042062" cy="1283268"/>
              </a:xfrm>
            </p:grpSpPr>
            <p:sp>
              <p:nvSpPr>
                <p:cNvPr id="24" name="四角形: 角を丸くする 23">
                  <a:extLst>
                    <a:ext uri="{FF2B5EF4-FFF2-40B4-BE49-F238E27FC236}">
                      <a16:creationId xmlns:a16="http://schemas.microsoft.com/office/drawing/2014/main" id="{80FCF43A-E971-41FF-A8AC-861B4385258B}"/>
                    </a:ext>
                  </a:extLst>
                </p:cNvPr>
                <p:cNvSpPr/>
                <p:nvPr/>
              </p:nvSpPr>
              <p:spPr>
                <a:xfrm>
                  <a:off x="1889787" y="1068356"/>
                  <a:ext cx="748392" cy="121192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400" b="1"/>
                </a:p>
              </p:txBody>
            </p:sp>
            <p:sp>
              <p:nvSpPr>
                <p:cNvPr id="25" name="テキスト ボックス 518">
                  <a:extLst>
                    <a:ext uri="{FF2B5EF4-FFF2-40B4-BE49-F238E27FC236}">
                      <a16:creationId xmlns:a16="http://schemas.microsoft.com/office/drawing/2014/main" id="{09B24F2E-DACB-46AF-B1D4-21CF5BDE5CDF}"/>
                    </a:ext>
                  </a:extLst>
                </p:cNvPr>
                <p:cNvSpPr txBox="1"/>
                <p:nvPr/>
              </p:nvSpPr>
              <p:spPr>
                <a:xfrm>
                  <a:off x="1596117" y="997014"/>
                  <a:ext cx="833088" cy="44204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altLang="ja-JP" sz="700" b="1">
                      <a:gradFill>
                        <a:gsLst>
                          <a:gs pos="0">
                            <a:schemeClr val="accent4">
                              <a:lumMod val="40000"/>
                              <a:lumOff val="60000"/>
                            </a:schemeClr>
                          </a:gs>
                          <a:gs pos="100000">
                            <a:schemeClr val="accent4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</a:rPr>
                    <a:t>NEW</a:t>
                  </a:r>
                  <a:endParaRPr kumimoji="1" lang="ja-JP" altLang="en-US" sz="700" b="1">
                    <a:gradFill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</p:grp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2B66A16E-8DBB-49C9-8F31-BBD2DDDF7AD1}"/>
                </a:ext>
              </a:extLst>
            </p:cNvPr>
            <p:cNvSpPr/>
            <p:nvPr/>
          </p:nvSpPr>
          <p:spPr>
            <a:xfrm>
              <a:off x="208877" y="6841843"/>
              <a:ext cx="886367" cy="514525"/>
            </a:xfrm>
            <a:prstGeom prst="roundRect">
              <a:avLst>
                <a:gd name="adj" fmla="val 317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700" b="1"/>
                <a:t>戻る</a:t>
              </a: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E477B7D-022C-4A36-9847-0F2B884FDD1D}"/>
                </a:ext>
              </a:extLst>
            </p:cNvPr>
            <p:cNvSpPr/>
            <p:nvPr/>
          </p:nvSpPr>
          <p:spPr>
            <a:xfrm>
              <a:off x="1386105" y="6813931"/>
              <a:ext cx="1629546" cy="598249"/>
            </a:xfrm>
            <a:prstGeom prst="roundRect">
              <a:avLst>
                <a:gd name="adj" fmla="val 317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700" b="1"/>
                <a:t>もう</a:t>
              </a:r>
              <a:r>
                <a:rPr kumimoji="1" lang="en-US" altLang="ja-JP" sz="700" b="1"/>
                <a:t>1</a:t>
              </a:r>
              <a:r>
                <a:rPr kumimoji="1" lang="ja-JP" altLang="en-US" sz="700" b="1"/>
                <a:t>回ひく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799010-2655-4669-A66B-C6F676E35183}"/>
              </a:ext>
            </a:extLst>
          </p:cNvPr>
          <p:cNvSpPr txBox="1"/>
          <p:nvPr/>
        </p:nvSpPr>
        <p:spPr>
          <a:xfrm>
            <a:off x="3868166" y="2787391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※1</a:t>
            </a:r>
            <a:r>
              <a:rPr kumimoji="1" lang="ja-JP" altLang="en-US" sz="1000" dirty="0"/>
              <a:t>回ガチャの場合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9670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299FD7-A91A-4F7C-A65F-E07C8C38A184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●概要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ED49329-D291-49B0-A280-D6ADF57696F8}"/>
              </a:ext>
            </a:extLst>
          </p:cNvPr>
          <p:cNvSpPr txBox="1"/>
          <p:nvPr/>
        </p:nvSpPr>
        <p:spPr>
          <a:xfrm>
            <a:off x="591845" y="778258"/>
            <a:ext cx="5698996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クリスタル、またはガチャチケットを消費して</a:t>
            </a:r>
            <a:r>
              <a:rPr lang="en-US" altLang="ja-JP" sz="1000" dirty="0">
                <a:latin typeface="+mn-ea"/>
              </a:rPr>
              <a:t>TR</a:t>
            </a:r>
            <a:r>
              <a:rPr lang="ja-JP" altLang="en-US" sz="1000" dirty="0">
                <a:latin typeface="+mn-ea"/>
              </a:rPr>
              <a:t>カードを入手するガチャを行う。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ガチャを引く際はクリスタルを消費して引くか、チケットを消費して引くか選べるものとする。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また、クリスタルは無償のクリスタルから優先して消費する。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C8C0206-15D1-4689-AB21-40F76191DB4C}"/>
              </a:ext>
            </a:extLst>
          </p:cNvPr>
          <p:cNvSpPr txBox="1"/>
          <p:nvPr/>
        </p:nvSpPr>
        <p:spPr>
          <a:xfrm>
            <a:off x="591845" y="3522027"/>
            <a:ext cx="1519968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1200" b="1" dirty="0">
                <a:latin typeface="+mn-ea"/>
              </a:rPr>
              <a:t>2</a:t>
            </a:r>
            <a:r>
              <a:rPr kumimoji="1" lang="ja-JP" altLang="en-US" sz="1200" b="1" dirty="0">
                <a:latin typeface="+mn-ea"/>
              </a:rPr>
              <a:t>．イベントガチャ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E6FC90-0BC6-4B2B-80C3-52CCDF1DD100}"/>
              </a:ext>
            </a:extLst>
          </p:cNvPr>
          <p:cNvSpPr txBox="1"/>
          <p:nvPr/>
        </p:nvSpPr>
        <p:spPr>
          <a:xfrm>
            <a:off x="823640" y="3804802"/>
            <a:ext cx="5493812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</a:t>
            </a:r>
            <a:r>
              <a:rPr lang="en-US" altLang="ja-JP" sz="1000" dirty="0">
                <a:latin typeface="+mn-ea"/>
              </a:rPr>
              <a:t>?00</a:t>
            </a:r>
            <a:r>
              <a:rPr lang="ja-JP" altLang="en-US" sz="1000" dirty="0">
                <a:latin typeface="+mn-ea"/>
              </a:rPr>
              <a:t>クリスタルでガチャがひける期間限定ガチャ。期間中はカードの入れは変えは無し。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一定期間中、特定のカードの排出確率を上げるピックアップイベントが行われる。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イベントガチャは並行して複数開催されることもある。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890D2A-E016-40A2-A812-572B0F105A85}"/>
              </a:ext>
            </a:extLst>
          </p:cNvPr>
          <p:cNvSpPr txBox="1"/>
          <p:nvPr/>
        </p:nvSpPr>
        <p:spPr>
          <a:xfrm>
            <a:off x="598121" y="2805314"/>
            <a:ext cx="121219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1200" b="1" dirty="0">
                <a:latin typeface="+mn-ea"/>
              </a:rPr>
              <a:t>1</a:t>
            </a:r>
            <a:r>
              <a:rPr kumimoji="1" lang="ja-JP" altLang="en-US" sz="1200" b="1" dirty="0">
                <a:latin typeface="+mn-ea"/>
              </a:rPr>
              <a:t>．常設ガチャ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0DB9FF2-FA5E-4A9B-BB0F-58BA6D32508C}"/>
              </a:ext>
            </a:extLst>
          </p:cNvPr>
          <p:cNvSpPr txBox="1"/>
          <p:nvPr/>
        </p:nvSpPr>
        <p:spPr>
          <a:xfrm>
            <a:off x="829916" y="3054753"/>
            <a:ext cx="3057247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</a:t>
            </a:r>
            <a:r>
              <a:rPr lang="en-US" altLang="ja-JP" sz="1000" dirty="0">
                <a:latin typeface="+mn-ea"/>
              </a:rPr>
              <a:t>?00</a:t>
            </a:r>
            <a:r>
              <a:rPr lang="ja-JP" altLang="en-US" sz="1000" dirty="0">
                <a:latin typeface="+mn-ea"/>
              </a:rPr>
              <a:t>クリスタルでガチャがひける常設ガチャ。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BCE4E4-516C-497A-8CD0-C81F589E1964}"/>
              </a:ext>
            </a:extLst>
          </p:cNvPr>
          <p:cNvSpPr txBox="1"/>
          <p:nvPr/>
        </p:nvSpPr>
        <p:spPr>
          <a:xfrm>
            <a:off x="415419" y="2174142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●種類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724A5A-DEC8-4D2C-B29C-7810D58A28AC}"/>
              </a:ext>
            </a:extLst>
          </p:cNvPr>
          <p:cNvSpPr txBox="1"/>
          <p:nvPr/>
        </p:nvSpPr>
        <p:spPr>
          <a:xfrm>
            <a:off x="591845" y="2423055"/>
            <a:ext cx="4685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ガチャには</a:t>
            </a:r>
            <a:r>
              <a:rPr kumimoji="1" lang="en-US" altLang="ja-JP" sz="1000" dirty="0">
                <a:latin typeface="+mn-ea"/>
              </a:rPr>
              <a:t>2</a:t>
            </a:r>
            <a:r>
              <a:rPr kumimoji="1" lang="ja-JP" altLang="en-US" sz="1000" dirty="0">
                <a:latin typeface="+mn-ea"/>
              </a:rPr>
              <a:t>つの種類があり、それぞれ</a:t>
            </a:r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回ガチャと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連ガチャを有する。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どちらも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連を引いた回数に応じて確定報酬がもらえるスタンプ形式とする。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B0350F-C04B-40B4-8C28-0907A0AC6472}"/>
              </a:ext>
            </a:extLst>
          </p:cNvPr>
          <p:cNvSpPr txBox="1"/>
          <p:nvPr/>
        </p:nvSpPr>
        <p:spPr>
          <a:xfrm>
            <a:off x="410940" y="45452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●スタンプについて</a:t>
            </a:r>
            <a:endParaRPr kumimoji="1" lang="en-US" altLang="ja-JP" sz="1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C7779C2-6474-4267-8C98-E1AD32BF6166}"/>
              </a:ext>
            </a:extLst>
          </p:cNvPr>
          <p:cNvSpPr txBox="1"/>
          <p:nvPr/>
        </p:nvSpPr>
        <p:spPr>
          <a:xfrm>
            <a:off x="587366" y="4861657"/>
            <a:ext cx="50257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期間内にクリスタルで</a:t>
            </a:r>
            <a:r>
              <a:rPr lang="en-US" altLang="ja-JP" sz="1000" dirty="0"/>
              <a:t>10</a:t>
            </a:r>
            <a:r>
              <a:rPr lang="ja-JP" altLang="en-US" sz="1000" dirty="0"/>
              <a:t>連ガチャを引くごとに該当ガチャのスタンプを</a:t>
            </a:r>
            <a:r>
              <a:rPr lang="en-US" altLang="ja-JP" sz="1000" dirty="0"/>
              <a:t>1</a:t>
            </a:r>
            <a:r>
              <a:rPr lang="ja-JP" altLang="en-US" sz="1000" dirty="0"/>
              <a:t>つ押す。</a:t>
            </a:r>
            <a:endParaRPr lang="en-US" altLang="ja-JP" sz="1000" dirty="0"/>
          </a:p>
          <a:p>
            <a:r>
              <a:rPr lang="en-US" altLang="ja-JP" sz="1000" dirty="0"/>
              <a:t>※</a:t>
            </a:r>
            <a:r>
              <a:rPr lang="ja-JP" altLang="en-US" sz="1000" dirty="0"/>
              <a:t>チケット消費ではスタンプを押さない。</a:t>
            </a:r>
            <a:endParaRPr lang="en-US" altLang="ja-JP" sz="1000" dirty="0"/>
          </a:p>
          <a:p>
            <a:r>
              <a:rPr lang="ja-JP" altLang="en-US" sz="1000" dirty="0"/>
              <a:t>スタンプが一定数溜まると確定で報酬を与える。</a:t>
            </a:r>
            <a:endParaRPr lang="en-US" altLang="ja-JP" sz="1000" dirty="0"/>
          </a:p>
          <a:p>
            <a:r>
              <a:rPr lang="ja-JP" altLang="en-US" sz="1000" dirty="0"/>
              <a:t>与えたアイテムはプレゼントボックスに送られる。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en-US" altLang="ja-JP" sz="1000" dirty="0"/>
              <a:t>10</a:t>
            </a:r>
            <a:r>
              <a:rPr lang="ja-JP" altLang="en-US" sz="1000" dirty="0"/>
              <a:t>個スタンプが押された場合</a:t>
            </a:r>
            <a:r>
              <a:rPr lang="en-US" altLang="ja-JP" sz="1000" dirty="0"/>
              <a:t>2</a:t>
            </a:r>
            <a:r>
              <a:rPr lang="ja-JP" altLang="en-US" sz="1000" dirty="0"/>
              <a:t>枚目のカードへ移る。</a:t>
            </a:r>
            <a:endParaRPr lang="en-US" altLang="ja-JP" sz="1000" dirty="0"/>
          </a:p>
          <a:p>
            <a:r>
              <a:rPr kumimoji="1" lang="ja-JP" altLang="en-US" sz="1000" dirty="0"/>
              <a:t>スタンプの内容は各カードごとで設定できるようにする。</a:t>
            </a:r>
            <a:endParaRPr kumimoji="1" lang="en-US" altLang="ja-JP" sz="1000" dirty="0"/>
          </a:p>
          <a:p>
            <a:r>
              <a:rPr lang="ja-JP" altLang="en-US" sz="1000" dirty="0"/>
              <a:t>カードは上限</a:t>
            </a:r>
            <a:r>
              <a:rPr lang="en-US" altLang="ja-JP" sz="1000" dirty="0"/>
              <a:t>10</a:t>
            </a:r>
            <a:r>
              <a:rPr lang="ja-JP" altLang="en-US" sz="1000" dirty="0"/>
              <a:t>枚とし、</a:t>
            </a:r>
            <a:r>
              <a:rPr lang="en-US" altLang="ja-JP" sz="1000" dirty="0"/>
              <a:t>11</a:t>
            </a:r>
            <a:r>
              <a:rPr lang="ja-JP" altLang="en-US" sz="1000" dirty="0"/>
              <a:t>枚目に移る場合は再度</a:t>
            </a:r>
            <a:r>
              <a:rPr lang="en-US" altLang="ja-JP" sz="1000" dirty="0"/>
              <a:t>1</a:t>
            </a:r>
            <a:r>
              <a:rPr lang="ja-JP" altLang="en-US" sz="1000" dirty="0"/>
              <a:t>枚目のカードの内容にする。</a:t>
            </a:r>
            <a:endParaRPr lang="en-US" altLang="ja-JP" sz="1000" dirty="0"/>
          </a:p>
          <a:p>
            <a:r>
              <a:rPr lang="en-US" altLang="ja-JP" sz="1000" dirty="0"/>
              <a:t>※</a:t>
            </a:r>
            <a:r>
              <a:rPr lang="ja-JP" altLang="en-US" sz="1000" dirty="0"/>
              <a:t>〇枚目は増え続ける</a:t>
            </a:r>
            <a:endParaRPr lang="en-US" altLang="ja-JP" sz="1000" dirty="0"/>
          </a:p>
          <a:p>
            <a:r>
              <a:rPr lang="ja-JP" altLang="en-US" sz="1000" dirty="0"/>
              <a:t>期間が過ぎた場合、リセットさせる。期限は各カードによって異なる想定。</a:t>
            </a:r>
            <a:endParaRPr lang="en-US" altLang="ja-JP" sz="10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E9355F2-7989-475F-ABDE-E61265031A1F}"/>
              </a:ext>
            </a:extLst>
          </p:cNvPr>
          <p:cNvGrpSpPr/>
          <p:nvPr/>
        </p:nvGrpSpPr>
        <p:grpSpPr>
          <a:xfrm>
            <a:off x="5708647" y="4718180"/>
            <a:ext cx="2888708" cy="1716961"/>
            <a:chOff x="725760" y="1510193"/>
            <a:chExt cx="2888708" cy="171696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BE16553A-871B-4338-8122-FC52E91461D8}"/>
                </a:ext>
              </a:extLst>
            </p:cNvPr>
            <p:cNvGrpSpPr/>
            <p:nvPr/>
          </p:nvGrpSpPr>
          <p:grpSpPr>
            <a:xfrm>
              <a:off x="725760" y="1510193"/>
              <a:ext cx="2888708" cy="1716961"/>
              <a:chOff x="725760" y="1510193"/>
              <a:chExt cx="2888708" cy="1716961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6F0A1ADB-4467-4882-A981-3CA92B0BDE74}"/>
                  </a:ext>
                </a:extLst>
              </p:cNvPr>
              <p:cNvSpPr/>
              <p:nvPr/>
            </p:nvSpPr>
            <p:spPr>
              <a:xfrm>
                <a:off x="766674" y="1510193"/>
                <a:ext cx="2847794" cy="1716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6927F0A-4CA4-48F0-8AE8-B379D0B9D6F5}"/>
                  </a:ext>
                </a:extLst>
              </p:cNvPr>
              <p:cNvSpPr txBox="1"/>
              <p:nvPr/>
            </p:nvSpPr>
            <p:spPr>
              <a:xfrm>
                <a:off x="725760" y="1547085"/>
                <a:ext cx="19127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>
                    <a:solidFill>
                      <a:schemeClr val="bg1"/>
                    </a:solidFill>
                    <a:latin typeface="+mn-ea"/>
                  </a:rPr>
                  <a:t>10</a:t>
                </a:r>
                <a:r>
                  <a:rPr kumimoji="1" lang="ja-JP" altLang="en-US" sz="1100" b="1" dirty="0">
                    <a:solidFill>
                      <a:schemeClr val="bg1"/>
                    </a:solidFill>
                    <a:latin typeface="+mn-ea"/>
                  </a:rPr>
                  <a:t>連ガチャスタンプカード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3C69254-5911-4B77-8752-4ED14B61CFDF}"/>
                  </a:ext>
                </a:extLst>
              </p:cNvPr>
              <p:cNvSpPr txBox="1"/>
              <p:nvPr/>
            </p:nvSpPr>
            <p:spPr>
              <a:xfrm>
                <a:off x="777056" y="1749105"/>
                <a:ext cx="18485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>
                    <a:solidFill>
                      <a:schemeClr val="bg1"/>
                    </a:solidFill>
                    <a:latin typeface="+mn-ea"/>
                  </a:rPr>
                  <a:t>mm/dd</a:t>
                </a:r>
                <a:r>
                  <a:rPr kumimoji="1" lang="ja-JP" altLang="en-US" sz="1100" b="1" dirty="0">
                    <a:solidFill>
                      <a:schemeClr val="bg1"/>
                    </a:solidFill>
                    <a:latin typeface="+mn-ea"/>
                  </a:rPr>
                  <a:t>　</a:t>
                </a:r>
                <a:r>
                  <a:rPr kumimoji="1" lang="en-US" altLang="ja-JP" sz="1100" b="1" dirty="0" err="1">
                    <a:solidFill>
                      <a:schemeClr val="bg1"/>
                    </a:solidFill>
                    <a:latin typeface="+mn-ea"/>
                  </a:rPr>
                  <a:t>hh:mm</a:t>
                </a:r>
                <a:r>
                  <a:rPr kumimoji="1" lang="ja-JP" altLang="en-US" sz="1100" b="1" dirty="0">
                    <a:solidFill>
                      <a:schemeClr val="bg1"/>
                    </a:solidFill>
                    <a:latin typeface="+mn-ea"/>
                  </a:rPr>
                  <a:t>　まで</a:t>
                </a: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AB67E15C-2AA7-4AEF-91AA-22CC3CCC7CD4}"/>
                  </a:ext>
                </a:extLst>
              </p:cNvPr>
              <p:cNvGrpSpPr/>
              <p:nvPr/>
            </p:nvGrpSpPr>
            <p:grpSpPr>
              <a:xfrm>
                <a:off x="775254" y="2008484"/>
                <a:ext cx="2612845" cy="1053170"/>
                <a:chOff x="775254" y="2008484"/>
                <a:chExt cx="2612845" cy="1053170"/>
              </a:xfrm>
            </p:grpSpPr>
            <p:sp>
              <p:nvSpPr>
                <p:cNvPr id="29" name="四角形: 角を丸くする 28">
                  <a:extLst>
                    <a:ext uri="{FF2B5EF4-FFF2-40B4-BE49-F238E27FC236}">
                      <a16:creationId xmlns:a16="http://schemas.microsoft.com/office/drawing/2014/main" id="{B62ABD02-4099-4732-AFD0-DE4E570D06AB}"/>
                    </a:ext>
                  </a:extLst>
                </p:cNvPr>
                <p:cNvSpPr/>
                <p:nvPr/>
              </p:nvSpPr>
              <p:spPr>
                <a:xfrm>
                  <a:off x="860572" y="2010715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AC0FB114-86F9-49AB-A38C-AB7BA05A0DE1}"/>
                    </a:ext>
                  </a:extLst>
                </p:cNvPr>
                <p:cNvSpPr/>
                <p:nvPr/>
              </p:nvSpPr>
              <p:spPr>
                <a:xfrm>
                  <a:off x="863421" y="2622080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四角形: 角を丸くする 30">
                  <a:extLst>
                    <a:ext uri="{FF2B5EF4-FFF2-40B4-BE49-F238E27FC236}">
                      <a16:creationId xmlns:a16="http://schemas.microsoft.com/office/drawing/2014/main" id="{5554DA7C-08E4-4B5D-9143-8242AFCC2008}"/>
                    </a:ext>
                  </a:extLst>
                </p:cNvPr>
                <p:cNvSpPr/>
                <p:nvPr/>
              </p:nvSpPr>
              <p:spPr>
                <a:xfrm>
                  <a:off x="137628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四角形: 角を丸くする 31">
                  <a:extLst>
                    <a:ext uri="{FF2B5EF4-FFF2-40B4-BE49-F238E27FC236}">
                      <a16:creationId xmlns:a16="http://schemas.microsoft.com/office/drawing/2014/main" id="{19AB8CFD-D395-4DDE-9738-12393AEFE32D}"/>
                    </a:ext>
                  </a:extLst>
                </p:cNvPr>
                <p:cNvSpPr/>
                <p:nvPr/>
              </p:nvSpPr>
              <p:spPr>
                <a:xfrm>
                  <a:off x="137913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四角形: 角を丸くする 32">
                  <a:extLst>
                    <a:ext uri="{FF2B5EF4-FFF2-40B4-BE49-F238E27FC236}">
                      <a16:creationId xmlns:a16="http://schemas.microsoft.com/office/drawing/2014/main" id="{B89F0C63-D20A-42A2-8026-6092D6B5FB24}"/>
                    </a:ext>
                  </a:extLst>
                </p:cNvPr>
                <p:cNvSpPr/>
                <p:nvPr/>
              </p:nvSpPr>
              <p:spPr>
                <a:xfrm>
                  <a:off x="189199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四角形: 角を丸くする 33">
                  <a:extLst>
                    <a:ext uri="{FF2B5EF4-FFF2-40B4-BE49-F238E27FC236}">
                      <a16:creationId xmlns:a16="http://schemas.microsoft.com/office/drawing/2014/main" id="{5BB15FBF-2460-4000-98F0-56ABE9A401F1}"/>
                    </a:ext>
                  </a:extLst>
                </p:cNvPr>
                <p:cNvSpPr/>
                <p:nvPr/>
              </p:nvSpPr>
              <p:spPr>
                <a:xfrm>
                  <a:off x="189484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09CD3773-0F58-46D4-94CF-2E0A18903E1E}"/>
                    </a:ext>
                  </a:extLst>
                </p:cNvPr>
                <p:cNvSpPr/>
                <p:nvPr/>
              </p:nvSpPr>
              <p:spPr>
                <a:xfrm>
                  <a:off x="240770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四角形: 角を丸くする 35">
                  <a:extLst>
                    <a:ext uri="{FF2B5EF4-FFF2-40B4-BE49-F238E27FC236}">
                      <a16:creationId xmlns:a16="http://schemas.microsoft.com/office/drawing/2014/main" id="{58FDF400-273A-455C-9A9A-DD82EC61A7A0}"/>
                    </a:ext>
                  </a:extLst>
                </p:cNvPr>
                <p:cNvSpPr/>
                <p:nvPr/>
              </p:nvSpPr>
              <p:spPr>
                <a:xfrm>
                  <a:off x="241055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四角形: 角を丸くする 36">
                  <a:extLst>
                    <a:ext uri="{FF2B5EF4-FFF2-40B4-BE49-F238E27FC236}">
                      <a16:creationId xmlns:a16="http://schemas.microsoft.com/office/drawing/2014/main" id="{E042BB81-CD1C-47F6-9153-EB215ACC8BB1}"/>
                    </a:ext>
                  </a:extLst>
                </p:cNvPr>
                <p:cNvSpPr/>
                <p:nvPr/>
              </p:nvSpPr>
              <p:spPr>
                <a:xfrm>
                  <a:off x="292341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四角形: 角を丸くする 37">
                  <a:extLst>
                    <a:ext uri="{FF2B5EF4-FFF2-40B4-BE49-F238E27FC236}">
                      <a16:creationId xmlns:a16="http://schemas.microsoft.com/office/drawing/2014/main" id="{5751940F-E2CF-403C-8752-9F92E4002540}"/>
                    </a:ext>
                  </a:extLst>
                </p:cNvPr>
                <p:cNvSpPr/>
                <p:nvPr/>
              </p:nvSpPr>
              <p:spPr>
                <a:xfrm>
                  <a:off x="292626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FC66A21-50CF-4F29-BB85-3364BB872DA2}"/>
                    </a:ext>
                  </a:extLst>
                </p:cNvPr>
                <p:cNvSpPr txBox="1"/>
                <p:nvPr/>
              </p:nvSpPr>
              <p:spPr>
                <a:xfrm>
                  <a:off x="2335887" y="2241733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ゴールド</a:t>
                  </a:r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1FAE8F02-DF1A-4955-AFA0-39E0719B1AD2}"/>
                    </a:ext>
                  </a:extLst>
                </p:cNvPr>
                <p:cNvSpPr txBox="1"/>
                <p:nvPr/>
              </p:nvSpPr>
              <p:spPr>
                <a:xfrm>
                  <a:off x="781119" y="2250666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ゴールド</a:t>
                  </a:r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DCB703E-C59C-4919-B5CE-2EDC3BB02A83}"/>
                    </a:ext>
                  </a:extLst>
                </p:cNvPr>
                <p:cNvSpPr txBox="1"/>
                <p:nvPr/>
              </p:nvSpPr>
              <p:spPr>
                <a:xfrm>
                  <a:off x="1296701" y="2166679"/>
                  <a:ext cx="5693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怪獣</a:t>
                  </a:r>
                  <a:endParaRPr kumimoji="1" lang="en-US" altLang="ja-JP" sz="6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エネルギー</a:t>
                  </a:r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E12E1D72-C671-4DCE-AFF5-C01DD3E32363}"/>
                    </a:ext>
                  </a:extLst>
                </p:cNvPr>
                <p:cNvSpPr txBox="1"/>
                <p:nvPr/>
              </p:nvSpPr>
              <p:spPr>
                <a:xfrm>
                  <a:off x="2879626" y="2836953"/>
                  <a:ext cx="50847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700" b="1" dirty="0">
                      <a:solidFill>
                        <a:schemeClr val="bg1"/>
                      </a:solidFill>
                    </a:rPr>
                    <a:t>SSR</a:t>
                  </a:r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確定</a:t>
                  </a:r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88CFA3D-7B11-46EB-BDBD-780A691BE743}"/>
                    </a:ext>
                  </a:extLst>
                </p:cNvPr>
                <p:cNvSpPr txBox="1"/>
                <p:nvPr/>
              </p:nvSpPr>
              <p:spPr>
                <a:xfrm>
                  <a:off x="1810420" y="2252142"/>
                  <a:ext cx="569387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500" b="1" dirty="0">
                      <a:solidFill>
                        <a:schemeClr val="bg1"/>
                      </a:solidFill>
                    </a:rPr>
                    <a:t>強化アイテム</a:t>
                  </a: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F0D5843-A2A2-41CA-9DD2-017388DA1A1E}"/>
                    </a:ext>
                  </a:extLst>
                </p:cNvPr>
                <p:cNvSpPr txBox="1"/>
                <p:nvPr/>
              </p:nvSpPr>
              <p:spPr>
                <a:xfrm>
                  <a:off x="1300721" y="2849149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ゴールド</a:t>
                  </a:r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29A3AD2E-4BC8-423E-ABAF-CB8C460C1982}"/>
                    </a:ext>
                  </a:extLst>
                </p:cNvPr>
                <p:cNvSpPr txBox="1"/>
                <p:nvPr/>
              </p:nvSpPr>
              <p:spPr>
                <a:xfrm>
                  <a:off x="775254" y="2859558"/>
                  <a:ext cx="569387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500" b="1" dirty="0">
                      <a:solidFill>
                        <a:schemeClr val="bg1"/>
                      </a:solidFill>
                    </a:rPr>
                    <a:t>強化アイテム</a:t>
                  </a:r>
                </a:p>
              </p:txBody>
            </p:sp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F698595-67D8-4D39-B470-D0C5F78CD9F7}"/>
                    </a:ext>
                  </a:extLst>
                </p:cNvPr>
                <p:cNvSpPr txBox="1"/>
                <p:nvPr/>
              </p:nvSpPr>
              <p:spPr>
                <a:xfrm>
                  <a:off x="1809970" y="2784655"/>
                  <a:ext cx="5693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怪獣</a:t>
                  </a:r>
                  <a:endParaRPr kumimoji="1" lang="en-US" altLang="ja-JP" sz="6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エネルギー</a:t>
                  </a:r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2363AEED-8217-4108-907F-4C053F02CE6C}"/>
                    </a:ext>
                  </a:extLst>
                </p:cNvPr>
                <p:cNvSpPr txBox="1"/>
                <p:nvPr/>
              </p:nvSpPr>
              <p:spPr>
                <a:xfrm>
                  <a:off x="2888756" y="2235438"/>
                  <a:ext cx="4924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アイテム</a:t>
                  </a:r>
                </a:p>
              </p:txBody>
            </p:sp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9951B74E-ABFC-4C4D-913A-35CFC7DCCF92}"/>
                    </a:ext>
                  </a:extLst>
                </p:cNvPr>
                <p:cNvSpPr txBox="1"/>
                <p:nvPr/>
              </p:nvSpPr>
              <p:spPr>
                <a:xfrm>
                  <a:off x="2372090" y="2849351"/>
                  <a:ext cx="4924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アイテム</a:t>
                  </a:r>
                </a:p>
              </p:txBody>
            </p:sp>
          </p:grp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98638D3A-491F-4A9A-9719-3E59541EE402}"/>
                </a:ext>
              </a:extLst>
            </p:cNvPr>
            <p:cNvGrpSpPr/>
            <p:nvPr/>
          </p:nvGrpSpPr>
          <p:grpSpPr>
            <a:xfrm rot="20700000">
              <a:off x="833391" y="2051078"/>
              <a:ext cx="471077" cy="306799"/>
              <a:chOff x="3966162" y="1904652"/>
              <a:chExt cx="471077" cy="306799"/>
            </a:xfrm>
          </p:grpSpPr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E8C45978-3148-4C37-8C05-4D7A83B54365}"/>
                  </a:ext>
                </a:extLst>
              </p:cNvPr>
              <p:cNvSpPr/>
              <p:nvPr/>
            </p:nvSpPr>
            <p:spPr>
              <a:xfrm>
                <a:off x="4028459" y="1904652"/>
                <a:ext cx="306799" cy="3067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solidFill>
                    <a:srgbClr val="FF0000"/>
                  </a:solidFill>
                  <a:latin typeface="+mj-ea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FBF6D69-E62A-4CF8-9136-CE1B2C501036}"/>
                  </a:ext>
                </a:extLst>
              </p:cNvPr>
              <p:cNvSpPr txBox="1"/>
              <p:nvPr/>
            </p:nvSpPr>
            <p:spPr>
              <a:xfrm>
                <a:off x="3966162" y="1968472"/>
                <a:ext cx="47107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b="1" dirty="0">
                    <a:solidFill>
                      <a:srgbClr val="FF0000"/>
                    </a:solidFill>
                    <a:latin typeface="+mj-ea"/>
                  </a:rPr>
                  <a:t>GET</a:t>
                </a:r>
                <a:r>
                  <a:rPr kumimoji="1" lang="ja-JP" altLang="en-US" sz="700" b="1" dirty="0">
                    <a:solidFill>
                      <a:srgbClr val="FF0000"/>
                    </a:solidFill>
                    <a:latin typeface="+mj-ea"/>
                  </a:rPr>
                  <a:t>！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32E40875-CDA8-4D85-88E1-5089A27B2B4B}"/>
                </a:ext>
              </a:extLst>
            </p:cNvPr>
            <p:cNvGrpSpPr/>
            <p:nvPr/>
          </p:nvGrpSpPr>
          <p:grpSpPr>
            <a:xfrm rot="20700000">
              <a:off x="1370980" y="2053652"/>
              <a:ext cx="471077" cy="306799"/>
              <a:chOff x="3966162" y="1904652"/>
              <a:chExt cx="471077" cy="306799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2B812A4B-9F98-4722-A2EC-EDF75D68DF41}"/>
                  </a:ext>
                </a:extLst>
              </p:cNvPr>
              <p:cNvSpPr/>
              <p:nvPr/>
            </p:nvSpPr>
            <p:spPr>
              <a:xfrm>
                <a:off x="4028459" y="1904652"/>
                <a:ext cx="306799" cy="3067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solidFill>
                    <a:srgbClr val="FF0000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2EA4EDC-0483-4532-8401-E1F7C7CD8493}"/>
                  </a:ext>
                </a:extLst>
              </p:cNvPr>
              <p:cNvSpPr txBox="1"/>
              <p:nvPr/>
            </p:nvSpPr>
            <p:spPr>
              <a:xfrm>
                <a:off x="3966162" y="1968472"/>
                <a:ext cx="47107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b="1" dirty="0">
                    <a:solidFill>
                      <a:srgbClr val="FF0000"/>
                    </a:solidFill>
                    <a:latin typeface="+mj-ea"/>
                  </a:rPr>
                  <a:t>GET</a:t>
                </a:r>
                <a:r>
                  <a:rPr kumimoji="1" lang="ja-JP" altLang="en-US" sz="700" b="1" dirty="0">
                    <a:solidFill>
                      <a:srgbClr val="FF0000"/>
                    </a:solidFill>
                    <a:latin typeface="+mj-ea"/>
                  </a:rPr>
                  <a:t>！</a:t>
                </a: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250B3BD-BC47-4BAF-B770-D704629B70D0}"/>
              </a:ext>
            </a:extLst>
          </p:cNvPr>
          <p:cNvSpPr txBox="1"/>
          <p:nvPr/>
        </p:nvSpPr>
        <p:spPr>
          <a:xfrm>
            <a:off x="8034380" y="487116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1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枚目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52F420E-2715-4BA8-96C5-9644EBD8CF75}"/>
              </a:ext>
            </a:extLst>
          </p:cNvPr>
          <p:cNvSpPr txBox="1"/>
          <p:nvPr/>
        </p:nvSpPr>
        <p:spPr>
          <a:xfrm>
            <a:off x="598121" y="1394188"/>
            <a:ext cx="249299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・クリスタルが不足していた場合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4256359-66F3-480C-A968-65427744FA9A}"/>
              </a:ext>
            </a:extLst>
          </p:cNvPr>
          <p:cNvSpPr txBox="1"/>
          <p:nvPr/>
        </p:nvSpPr>
        <p:spPr>
          <a:xfrm>
            <a:off x="829916" y="1702841"/>
            <a:ext cx="4801314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ガチャを引く際にクリスタルが不足していた場合は、ダイアログを表示させる。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ダイアログからショップのクリスタル購入画面に遷移させたい。</a:t>
            </a:r>
            <a:endParaRPr lang="en-US" altLang="ja-JP" sz="1000" dirty="0">
              <a:latin typeface="+mn-ea"/>
            </a:endParaRPr>
          </a:p>
          <a:p>
            <a:endParaRPr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6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299FD7-A91A-4F7C-A65F-E07C8C38A184}"/>
              </a:ext>
            </a:extLst>
          </p:cNvPr>
          <p:cNvSpPr txBox="1"/>
          <p:nvPr/>
        </p:nvSpPr>
        <p:spPr>
          <a:xfrm>
            <a:off x="415419" y="538799"/>
            <a:ext cx="233910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●ガチャチケットについて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ED49329-D291-49B0-A280-D6ADF57696F8}"/>
              </a:ext>
            </a:extLst>
          </p:cNvPr>
          <p:cNvSpPr txBox="1"/>
          <p:nvPr/>
        </p:nvSpPr>
        <p:spPr>
          <a:xfrm>
            <a:off x="591845" y="778258"/>
            <a:ext cx="6773008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ガチャチケットの種類は</a:t>
            </a:r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回ガチャチケットのみとする。</a:t>
            </a:r>
            <a:endParaRPr lang="en-US" altLang="ja-JP" sz="1000" dirty="0">
              <a:latin typeface="+mn-ea"/>
            </a:endParaRPr>
          </a:p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回ガチャチケットを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枚以上所持している場合チケット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枚を消費することで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連ガチャを回すことが出来る。</a:t>
            </a:r>
            <a:endParaRPr lang="en-US" altLang="ja-JP" sz="1000" dirty="0">
              <a:latin typeface="+mn-ea"/>
            </a:endParaRPr>
          </a:p>
          <a:p>
            <a:r>
              <a:rPr lang="en-US" altLang="ja-JP" sz="1000" dirty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チケットで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連を引いた際はスタンプは押されない</a:t>
            </a:r>
            <a:endParaRPr lang="en-US" altLang="ja-JP" sz="1000" dirty="0">
              <a:latin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890D2A-E016-40A2-A812-572B0F105A85}"/>
              </a:ext>
            </a:extLst>
          </p:cNvPr>
          <p:cNvSpPr txBox="1"/>
          <p:nvPr/>
        </p:nvSpPr>
        <p:spPr>
          <a:xfrm>
            <a:off x="598121" y="1390174"/>
            <a:ext cx="172354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・チケットの入手方法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0DB9FF2-FA5E-4A9B-BB0F-58BA6D32508C}"/>
              </a:ext>
            </a:extLst>
          </p:cNvPr>
          <p:cNvSpPr txBox="1"/>
          <p:nvPr/>
        </p:nvSpPr>
        <p:spPr>
          <a:xfrm>
            <a:off x="829916" y="1674117"/>
            <a:ext cx="544251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チケットはショップで購入することはできず、基本運営やイベント等での配布で入手する。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16A93D-3245-4517-999D-8C1CAF8D611A}"/>
              </a:ext>
            </a:extLst>
          </p:cNvPr>
          <p:cNvSpPr txBox="1"/>
          <p:nvPr/>
        </p:nvSpPr>
        <p:spPr>
          <a:xfrm>
            <a:off x="415419" y="2929998"/>
            <a:ext cx="251863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●ガチャの抽選方法について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2E3832-19AC-4B60-8400-5AF933166493}"/>
              </a:ext>
            </a:extLst>
          </p:cNvPr>
          <p:cNvSpPr txBox="1"/>
          <p:nvPr/>
        </p:nvSpPr>
        <p:spPr>
          <a:xfrm>
            <a:off x="591845" y="3237775"/>
            <a:ext cx="5137945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ガチャの抽選は</a:t>
            </a:r>
            <a:r>
              <a:rPr lang="en-US" altLang="ja-JP" sz="1000" dirty="0">
                <a:latin typeface="+mn-ea"/>
              </a:rPr>
              <a:t>2</a:t>
            </a:r>
            <a:r>
              <a:rPr lang="ja-JP" altLang="en-US" sz="1000" dirty="0">
                <a:latin typeface="+mn-ea"/>
              </a:rPr>
              <a:t>段階の抽選が行われる。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　</a:t>
            </a:r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回目：レア度確定の抽選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　</a:t>
            </a:r>
            <a:r>
              <a:rPr lang="en-US" altLang="ja-JP" sz="1000" dirty="0">
                <a:latin typeface="+mn-ea"/>
              </a:rPr>
              <a:t>2</a:t>
            </a:r>
            <a:r>
              <a:rPr lang="ja-JP" altLang="en-US" sz="1000" dirty="0">
                <a:latin typeface="+mn-ea"/>
              </a:rPr>
              <a:t>回目：レア度内の各カードの抽選　ピックアップがある場合は確率を上昇させる。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FAD5A0-21F3-4FF0-A36E-655F60BAEF9E}"/>
              </a:ext>
            </a:extLst>
          </p:cNvPr>
          <p:cNvSpPr txBox="1"/>
          <p:nvPr/>
        </p:nvSpPr>
        <p:spPr>
          <a:xfrm>
            <a:off x="595473" y="3904215"/>
            <a:ext cx="80021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抽選例）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EF1AE2-C143-43BE-A2F4-9BAC916C2276}"/>
              </a:ext>
            </a:extLst>
          </p:cNvPr>
          <p:cNvSpPr txBox="1"/>
          <p:nvPr/>
        </p:nvSpPr>
        <p:spPr>
          <a:xfrm>
            <a:off x="827268" y="4188158"/>
            <a:ext cx="193193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回目：レア度確定の抽選確立</a:t>
            </a:r>
            <a:endParaRPr lang="en-US" altLang="ja-JP" sz="1000" dirty="0">
              <a:latin typeface="+mn-ea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B78B7D8B-E4AD-4157-8AA5-D72BD2BE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88574"/>
              </p:ext>
            </p:extLst>
          </p:nvPr>
        </p:nvGraphicFramePr>
        <p:xfrm>
          <a:off x="827268" y="4529162"/>
          <a:ext cx="2681112" cy="127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56">
                  <a:extLst>
                    <a:ext uri="{9D8B030D-6E8A-4147-A177-3AD203B41FA5}">
                      <a16:colId xmlns:a16="http://schemas.microsoft.com/office/drawing/2014/main" val="3706900318"/>
                    </a:ext>
                  </a:extLst>
                </a:gridCol>
                <a:gridCol w="1340556">
                  <a:extLst>
                    <a:ext uri="{9D8B030D-6E8A-4147-A177-3AD203B41FA5}">
                      <a16:colId xmlns:a16="http://schemas.microsoft.com/office/drawing/2014/main" val="912854599"/>
                    </a:ext>
                  </a:extLst>
                </a:gridCol>
              </a:tblGrid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確率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50603"/>
                  </a:ext>
                </a:extLst>
              </a:tr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★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67198"/>
                  </a:ext>
                </a:extLst>
              </a:tr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★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1307"/>
                  </a:ext>
                </a:extLst>
              </a:tr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★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99041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680A9A8-C841-4A17-991F-9FAADAFE9315}"/>
              </a:ext>
            </a:extLst>
          </p:cNvPr>
          <p:cNvSpPr txBox="1"/>
          <p:nvPr/>
        </p:nvSpPr>
        <p:spPr>
          <a:xfrm>
            <a:off x="4010735" y="4177073"/>
            <a:ext cx="2444900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2</a:t>
            </a:r>
            <a:r>
              <a:rPr lang="ja-JP" altLang="en-US" sz="1000" dirty="0">
                <a:latin typeface="+mn-ea"/>
              </a:rPr>
              <a:t>回目：レア度内の各カードの抽選確立</a:t>
            </a:r>
            <a:endParaRPr lang="en-US" altLang="ja-JP" sz="1000" dirty="0">
              <a:latin typeface="+mn-ea"/>
            </a:endParaRPr>
          </a:p>
        </p:txBody>
      </p:sp>
      <p:graphicFrame>
        <p:nvGraphicFramePr>
          <p:cNvPr id="19" name="表 2">
            <a:extLst>
              <a:ext uri="{FF2B5EF4-FFF2-40B4-BE49-F238E27FC236}">
                <a16:creationId xmlns:a16="http://schemas.microsoft.com/office/drawing/2014/main" id="{0AA29E8B-1D18-4B45-A5A2-BB2EF868F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4267"/>
              </p:ext>
            </p:extLst>
          </p:nvPr>
        </p:nvGraphicFramePr>
        <p:xfrm>
          <a:off x="4088763" y="4529161"/>
          <a:ext cx="4468927" cy="191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59">
                  <a:extLst>
                    <a:ext uri="{9D8B030D-6E8A-4147-A177-3AD203B41FA5}">
                      <a16:colId xmlns:a16="http://schemas.microsoft.com/office/drawing/2014/main" val="3706900318"/>
                    </a:ext>
                  </a:extLst>
                </a:gridCol>
                <a:gridCol w="1621784">
                  <a:extLst>
                    <a:ext uri="{9D8B030D-6E8A-4147-A177-3AD203B41FA5}">
                      <a16:colId xmlns:a16="http://schemas.microsoft.com/office/drawing/2014/main" val="2205759305"/>
                    </a:ext>
                  </a:extLst>
                </a:gridCol>
                <a:gridCol w="1621784">
                  <a:extLst>
                    <a:ext uri="{9D8B030D-6E8A-4147-A177-3AD203B41FA5}">
                      <a16:colId xmlns:a16="http://schemas.microsoft.com/office/drawing/2014/main" val="760723921"/>
                    </a:ext>
                  </a:extLst>
                </a:gridCol>
              </a:tblGrid>
              <a:tr h="319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カード名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50603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％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ピックアップ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67198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B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1307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C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19.5%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26696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D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19.5%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99041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E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19.5%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88717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B12763-FF79-43F3-99EB-191E32AC0B43}"/>
              </a:ext>
            </a:extLst>
          </p:cNvPr>
          <p:cNvSpPr txBox="1"/>
          <p:nvPr/>
        </p:nvSpPr>
        <p:spPr>
          <a:xfrm>
            <a:off x="415419" y="2093434"/>
            <a:ext cx="198002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●確定ガチャについて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58C742-EB93-497C-A5C2-3FEB485237B4}"/>
              </a:ext>
            </a:extLst>
          </p:cNvPr>
          <p:cNvSpPr txBox="1"/>
          <p:nvPr/>
        </p:nvSpPr>
        <p:spPr>
          <a:xfrm>
            <a:off x="624231" y="2360033"/>
            <a:ext cx="569899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スタンプカードに確定ガチャのスタンプが押された場合、そのガチャの抽選に即反映される。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A2EEF496-63B4-4466-A5B1-BC95FC5F58D6}"/>
              </a:ext>
            </a:extLst>
          </p:cNvPr>
          <p:cNvSpPr/>
          <p:nvPr/>
        </p:nvSpPr>
        <p:spPr>
          <a:xfrm>
            <a:off x="3633840" y="5051758"/>
            <a:ext cx="344509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pic>
        <p:nvPicPr>
          <p:cNvPr id="9" name="図 8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7FBB4719-8DAC-4C5F-835D-2DB2297A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9" y="1116866"/>
            <a:ext cx="959909" cy="1704535"/>
          </a:xfrm>
          <a:prstGeom prst="rect">
            <a:avLst/>
          </a:prstGeom>
        </p:spPr>
      </p:pic>
      <p:pic>
        <p:nvPicPr>
          <p:cNvPr id="16" name="図 15" descr="ブルー, モニター, ブラッ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CA4D1D72-0351-452F-AB67-C8A69708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57" y="4034669"/>
            <a:ext cx="957377" cy="1704535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A947ECF-790C-43B9-B30C-686DD1803143}"/>
              </a:ext>
            </a:extLst>
          </p:cNvPr>
          <p:cNvSpPr/>
          <p:nvPr/>
        </p:nvSpPr>
        <p:spPr>
          <a:xfrm>
            <a:off x="5308171" y="1103309"/>
            <a:ext cx="962442" cy="171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 dirty="0"/>
              <a:t>ガチャ演出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●画面遷移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7E01402-7582-4A51-A72B-21F5EE89F5B1}"/>
              </a:ext>
            </a:extLst>
          </p:cNvPr>
          <p:cNvSpPr txBox="1"/>
          <p:nvPr/>
        </p:nvSpPr>
        <p:spPr>
          <a:xfrm>
            <a:off x="591845" y="778258"/>
            <a:ext cx="210826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ガチャの画面遷移は以下の通り。</a:t>
            </a:r>
            <a:endParaRPr lang="en-US" altLang="ja-JP" sz="1000" dirty="0">
              <a:latin typeface="+mn-ea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9AC5BA2-20A7-4DFE-858E-D4BBF62EFA39}"/>
              </a:ext>
            </a:extLst>
          </p:cNvPr>
          <p:cNvCxnSpPr>
            <a:cxnSpLocks/>
            <a:stCxn id="9" idx="3"/>
            <a:endCxn id="104" idx="1"/>
          </p:cNvCxnSpPr>
          <p:nvPr/>
        </p:nvCxnSpPr>
        <p:spPr>
          <a:xfrm flipV="1">
            <a:off x="1437168" y="1962531"/>
            <a:ext cx="645627" cy="66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D3F8FF-1A1D-4A6C-BA96-EC7A22C33F38}"/>
              </a:ext>
            </a:extLst>
          </p:cNvPr>
          <p:cNvCxnSpPr>
            <a:cxnSpLocks/>
            <a:stCxn id="104" idx="3"/>
            <a:endCxn id="49" idx="1"/>
          </p:cNvCxnSpPr>
          <p:nvPr/>
        </p:nvCxnSpPr>
        <p:spPr>
          <a:xfrm flipV="1">
            <a:off x="3037018" y="1958813"/>
            <a:ext cx="2271153" cy="37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1DD26AF-281E-4AA2-8240-F6AA25A0D777}"/>
              </a:ext>
            </a:extLst>
          </p:cNvPr>
          <p:cNvSpPr txBox="1"/>
          <p:nvPr/>
        </p:nvSpPr>
        <p:spPr>
          <a:xfrm>
            <a:off x="1570532" y="1748108"/>
            <a:ext cx="319318" cy="1538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400" dirty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400" dirty="0">
                <a:solidFill>
                  <a:schemeClr val="bg1"/>
                </a:solidFill>
                <a:latin typeface="+mn-ea"/>
              </a:rPr>
              <a:t>枚目</a:t>
            </a:r>
            <a:endParaRPr lang="en-US" altLang="ja-JP" sz="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290D61-C11C-455C-9E50-33CE1860006D}"/>
              </a:ext>
            </a:extLst>
          </p:cNvPr>
          <p:cNvSpPr txBox="1"/>
          <p:nvPr/>
        </p:nvSpPr>
        <p:spPr>
          <a:xfrm>
            <a:off x="389404" y="2865087"/>
            <a:ext cx="121058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ガチャトップ画面</a:t>
            </a:r>
            <a:endParaRPr lang="en-US" altLang="ja-JP" sz="1000" dirty="0">
              <a:latin typeface="+mn-ea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6B7BC8E-E8DD-46C3-B037-5F9CB90BFF83}"/>
              </a:ext>
            </a:extLst>
          </p:cNvPr>
          <p:cNvSpPr txBox="1"/>
          <p:nvPr/>
        </p:nvSpPr>
        <p:spPr>
          <a:xfrm>
            <a:off x="1844861" y="2865087"/>
            <a:ext cx="146706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ガチャ確認ダイアログ</a:t>
            </a:r>
            <a:endParaRPr lang="en-US" altLang="ja-JP" sz="10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D4F30FD-850A-40D8-BA63-B869C6FAB908}"/>
              </a:ext>
            </a:extLst>
          </p:cNvPr>
          <p:cNvSpPr txBox="1"/>
          <p:nvPr/>
        </p:nvSpPr>
        <p:spPr>
          <a:xfrm>
            <a:off x="7903023" y="2847278"/>
            <a:ext cx="133882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ガチャ結果一覧画面</a:t>
            </a:r>
            <a:endParaRPr lang="en-US" altLang="ja-JP" sz="10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A6B3103-50AA-4F25-A3D8-1F757858C106}"/>
              </a:ext>
            </a:extLst>
          </p:cNvPr>
          <p:cNvSpPr txBox="1"/>
          <p:nvPr/>
        </p:nvSpPr>
        <p:spPr>
          <a:xfrm>
            <a:off x="5235785" y="2857633"/>
            <a:ext cx="1082348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ガチャ演出画面</a:t>
            </a:r>
            <a:endParaRPr lang="en-US" altLang="ja-JP" sz="1000" dirty="0">
              <a:latin typeface="+mn-ea"/>
            </a:endParaRPr>
          </a:p>
          <a:p>
            <a:r>
              <a:rPr lang="en-US" altLang="ja-JP" sz="900" dirty="0">
                <a:latin typeface="+mn-ea"/>
              </a:rPr>
              <a:t>※</a:t>
            </a:r>
            <a:r>
              <a:rPr lang="ja-JP" altLang="en-US" sz="900" dirty="0">
                <a:latin typeface="+mn-ea"/>
              </a:rPr>
              <a:t>要相談</a:t>
            </a:r>
            <a:endParaRPr lang="en-US" altLang="ja-JP" sz="10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C4E454E-316C-452C-9228-38991D250EA1}"/>
              </a:ext>
            </a:extLst>
          </p:cNvPr>
          <p:cNvSpPr txBox="1"/>
          <p:nvPr/>
        </p:nvSpPr>
        <p:spPr>
          <a:xfrm>
            <a:off x="1739684" y="5810298"/>
            <a:ext cx="146706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+mn-ea"/>
              </a:rPr>
              <a:t>ガチャ詳細ダイアログ</a:t>
            </a:r>
            <a:endParaRPr lang="en-US" altLang="ja-JP" sz="1000" dirty="0">
              <a:latin typeface="+mn-ea"/>
            </a:endParaRPr>
          </a:p>
        </p:txBody>
      </p:sp>
      <p:pic>
        <p:nvPicPr>
          <p:cNvPr id="93" name="図 92">
            <a:extLst>
              <a:ext uri="{FF2B5EF4-FFF2-40B4-BE49-F238E27FC236}">
                <a16:creationId xmlns:a16="http://schemas.microsoft.com/office/drawing/2014/main" id="{DC0EE91B-006C-49DF-A286-0B473769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47" y="4034668"/>
            <a:ext cx="965885" cy="1710633"/>
          </a:xfrm>
          <a:prstGeom prst="rect">
            <a:avLst/>
          </a:prstGeom>
        </p:spPr>
      </p:pic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7097E52-70E7-4423-B079-7271E62D6872}"/>
              </a:ext>
            </a:extLst>
          </p:cNvPr>
          <p:cNvSpPr txBox="1"/>
          <p:nvPr/>
        </p:nvSpPr>
        <p:spPr>
          <a:xfrm>
            <a:off x="3414479" y="5810298"/>
            <a:ext cx="172354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クリスタル不足ダイアログ</a:t>
            </a:r>
            <a:endParaRPr lang="en-US" altLang="ja-JP" sz="1000" dirty="0">
              <a:latin typeface="+mn-ea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8319FE1C-7135-4C81-BF20-F9D7D5D08B72}"/>
              </a:ext>
            </a:extLst>
          </p:cNvPr>
          <p:cNvSpPr/>
          <p:nvPr/>
        </p:nvSpPr>
        <p:spPr>
          <a:xfrm>
            <a:off x="3183380" y="1846074"/>
            <a:ext cx="232913" cy="23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BB96E51E-2E84-4D17-B13B-FBF21679447C}"/>
              </a:ext>
            </a:extLst>
          </p:cNvPr>
          <p:cNvCxnSpPr>
            <a:cxnSpLocks/>
            <a:stCxn id="95" idx="4"/>
            <a:endCxn id="93" idx="1"/>
          </p:cNvCxnSpPr>
          <p:nvPr/>
        </p:nvCxnSpPr>
        <p:spPr>
          <a:xfrm rot="16200000" flipH="1">
            <a:off x="2104293" y="3274531"/>
            <a:ext cx="2810998" cy="4199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楕円 99">
            <a:extLst>
              <a:ext uri="{FF2B5EF4-FFF2-40B4-BE49-F238E27FC236}">
                <a16:creationId xmlns:a16="http://schemas.microsoft.com/office/drawing/2014/main" id="{72031EB2-8CF0-4620-99CA-8B66FF863F62}"/>
              </a:ext>
            </a:extLst>
          </p:cNvPr>
          <p:cNvSpPr/>
          <p:nvPr/>
        </p:nvSpPr>
        <p:spPr>
          <a:xfrm>
            <a:off x="1628164" y="1852676"/>
            <a:ext cx="232913" cy="23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83004F6A-545A-4AB1-81E3-2C92F181F719}"/>
              </a:ext>
            </a:extLst>
          </p:cNvPr>
          <p:cNvCxnSpPr>
            <a:cxnSpLocks/>
            <a:stCxn id="100" idx="4"/>
            <a:endCxn id="16" idx="1"/>
          </p:cNvCxnSpPr>
          <p:nvPr/>
        </p:nvCxnSpPr>
        <p:spPr>
          <a:xfrm rot="16200000" flipH="1">
            <a:off x="510815" y="3319395"/>
            <a:ext cx="2801348" cy="3337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FDD4BD-92A8-44C7-BFBC-939A02DB581C}"/>
              </a:ext>
            </a:extLst>
          </p:cNvPr>
          <p:cNvSpPr txBox="1"/>
          <p:nvPr/>
        </p:nvSpPr>
        <p:spPr>
          <a:xfrm>
            <a:off x="4858399" y="1738191"/>
            <a:ext cx="360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j-ea"/>
                <a:ea typeface="+mj-ea"/>
              </a:rPr>
              <a:t>FO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4C76E4E-F10F-4F52-BCD1-DD117F29AED9}"/>
              </a:ext>
            </a:extLst>
          </p:cNvPr>
          <p:cNvSpPr/>
          <p:nvPr/>
        </p:nvSpPr>
        <p:spPr>
          <a:xfrm>
            <a:off x="5058592" y="1729564"/>
            <a:ext cx="3097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>
                <a:latin typeface="+mj-ea"/>
              </a:rPr>
              <a:t>FI</a:t>
            </a:r>
            <a:endParaRPr lang="ja-JP" altLang="en-US" sz="1000" dirty="0"/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91B6A792-4A23-479C-83FE-3F4ACFE9C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795" y="1118797"/>
            <a:ext cx="954223" cy="1687468"/>
          </a:xfrm>
          <a:prstGeom prst="rect">
            <a:avLst/>
          </a:prstGeom>
        </p:spPr>
      </p:pic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C8967B83-29E7-4393-9B4A-14AFC033FC51}"/>
              </a:ext>
            </a:extLst>
          </p:cNvPr>
          <p:cNvSpPr txBox="1"/>
          <p:nvPr/>
        </p:nvSpPr>
        <p:spPr>
          <a:xfrm>
            <a:off x="3645343" y="2861343"/>
            <a:ext cx="159530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ガチャスタンプ押印画面</a:t>
            </a:r>
            <a:endParaRPr lang="en-US" altLang="ja-JP" sz="1000" dirty="0">
              <a:latin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578233-7243-43AF-B384-C390DC5ED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12" y="1122238"/>
            <a:ext cx="959908" cy="169684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D86911A-BF7A-4C06-91BA-6FB970BD4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9792" y="1124866"/>
            <a:ext cx="959908" cy="169084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080E491-BC82-4F0B-BD62-FB2FE5411C96}"/>
              </a:ext>
            </a:extLst>
          </p:cNvPr>
          <p:cNvSpPr txBox="1"/>
          <p:nvPr/>
        </p:nvSpPr>
        <p:spPr>
          <a:xfrm>
            <a:off x="6430200" y="2852708"/>
            <a:ext cx="133882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獲得カード表示画面</a:t>
            </a:r>
            <a:endParaRPr lang="en-US" altLang="ja-JP" sz="1000" dirty="0">
              <a:latin typeface="+mn-ea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4BE696A-42B7-4C42-B41E-EAC99FDE7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265" y="1117471"/>
            <a:ext cx="964203" cy="1696845"/>
          </a:xfrm>
          <a:prstGeom prst="rect">
            <a:avLst/>
          </a:prstGeom>
        </p:spPr>
      </p:pic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3BE967C-A8EB-4636-9779-71D9E529766D}"/>
              </a:ext>
            </a:extLst>
          </p:cNvPr>
          <p:cNvSpPr/>
          <p:nvPr/>
        </p:nvSpPr>
        <p:spPr>
          <a:xfrm>
            <a:off x="7358299" y="94875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×1or10</a:t>
            </a:r>
            <a:endParaRPr lang="ja-JP" altLang="en-US" sz="10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D7D8936-5C22-4312-A77E-354F2FBF1170}"/>
              </a:ext>
            </a:extLst>
          </p:cNvPr>
          <p:cNvCxnSpPr>
            <a:cxnSpLocks/>
            <a:stCxn id="49" idx="3"/>
            <a:endCxn id="20" idx="1"/>
          </p:cNvCxnSpPr>
          <p:nvPr/>
        </p:nvCxnSpPr>
        <p:spPr>
          <a:xfrm>
            <a:off x="6270613" y="1958813"/>
            <a:ext cx="338652" cy="70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3F06228-725E-499E-ACBA-E9073D762D1E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>
            <a:off x="7573468" y="1965894"/>
            <a:ext cx="496324" cy="43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06705FB-B5F2-46D8-9629-CF8ED5974E92}"/>
              </a:ext>
            </a:extLst>
          </p:cNvPr>
          <p:cNvSpPr/>
          <p:nvPr/>
        </p:nvSpPr>
        <p:spPr>
          <a:xfrm>
            <a:off x="3902993" y="901368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※10</a:t>
            </a:r>
            <a:r>
              <a:rPr lang="ja-JP" altLang="en-US" sz="1000" dirty="0"/>
              <a:t>連のみ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6A02C1-F76B-418E-A617-B50BB27BDF38}"/>
              </a:ext>
            </a:extLst>
          </p:cNvPr>
          <p:cNvSpPr/>
          <p:nvPr/>
        </p:nvSpPr>
        <p:spPr>
          <a:xfrm>
            <a:off x="8639112" y="915154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1or10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75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9F7C4F8-E6FA-4139-A63B-C045F696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2" y="1128338"/>
            <a:ext cx="2573707" cy="4556066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80049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●ガチャトップ画面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59948"/>
              </p:ext>
            </p:extLst>
          </p:nvPr>
        </p:nvGraphicFramePr>
        <p:xfrm>
          <a:off x="3912577" y="1043205"/>
          <a:ext cx="5112601" cy="3971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ヘッダー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共通のヘッダー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スタンプカード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連ガチャが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回行われるごとにスタンプが押される。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期限と現在のカードが何枚目を表示させる。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クリスタル購入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ショップのクリスタル購入画面に遷移させる。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詳細ボタン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タップで該当のガチャ詳細画面を表示させる。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6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ガチャデザイン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左上にガチャタイトル。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そのガチャのメインとなるカードデザインと衣装を着た３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D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３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D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キャラはアニメ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―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ションさせたい。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09153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矢印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タップでガチャの種類とスタンプカードを切り替える。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9342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8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</a:t>
                      </a:r>
                      <a:r>
                        <a:rPr lang="ja-JP" altLang="en-US" sz="1000" dirty="0">
                          <a:latin typeface="+mn-ea"/>
                        </a:rPr>
                        <a:t>ガチャ確認ダイアログ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を表示させる。</a:t>
                      </a:r>
                      <a:endParaRPr lang="en-US" altLang="ja-JP" sz="1000" dirty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70106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9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</a:t>
                      </a:r>
                      <a:r>
                        <a:rPr lang="ja-JP" altLang="en-US" sz="1000" dirty="0">
                          <a:latin typeface="+mn-ea"/>
                        </a:rPr>
                        <a:t>ガチャ確認ダイアログ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を表示させる。</a:t>
                      </a:r>
                      <a:endParaRPr lang="en-US" altLang="ja-JP" sz="1000" dirty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954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10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フッター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共通のフッター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9813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11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能力を見るボタン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タップでカードの能力を表示させる。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右図イメージ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39481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570A5A-AE8D-4BC3-BBBB-C11D50DD08D3}"/>
              </a:ext>
            </a:extLst>
          </p:cNvPr>
          <p:cNvSpPr txBox="1"/>
          <p:nvPr/>
        </p:nvSpPr>
        <p:spPr>
          <a:xfrm>
            <a:off x="3175479" y="99891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089E5-2479-4EB1-B705-EF6C88F700F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96758" y="1129723"/>
            <a:ext cx="178721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75479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78566" y="1808200"/>
            <a:ext cx="296913" cy="19776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75479" y="2211340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60038" y="2342145"/>
            <a:ext cx="415441" cy="14299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BCC9CC-1FAA-416D-AB77-A1F12761013F}"/>
              </a:ext>
            </a:extLst>
          </p:cNvPr>
          <p:cNvSpPr txBox="1"/>
          <p:nvPr/>
        </p:nvSpPr>
        <p:spPr>
          <a:xfrm>
            <a:off x="3175479" y="3323850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6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FE56C85-CE53-4D6A-94AC-D9DBEF69B61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760038" y="3454655"/>
            <a:ext cx="415441" cy="22477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8FFBCB3-4583-46BC-81B7-A9B69DB1FB8A}"/>
              </a:ext>
            </a:extLst>
          </p:cNvPr>
          <p:cNvSpPr txBox="1"/>
          <p:nvPr/>
        </p:nvSpPr>
        <p:spPr>
          <a:xfrm>
            <a:off x="3175479" y="39029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7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3AC364B-18CF-4E3F-9948-AAF6FE76718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78565" y="4033716"/>
            <a:ext cx="296914" cy="14670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19D4F5-0A24-4736-AB01-7DE5EC3CD5AC}"/>
              </a:ext>
            </a:extLst>
          </p:cNvPr>
          <p:cNvSpPr txBox="1"/>
          <p:nvPr/>
        </p:nvSpPr>
        <p:spPr>
          <a:xfrm>
            <a:off x="3131396" y="5176987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  <a:r>
              <a:rPr kumimoji="1" lang="en-US" altLang="ja-JP" sz="1100" dirty="0">
                <a:latin typeface="+mn-ea"/>
              </a:rPr>
              <a:t>0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B863FB6-A764-41B6-9EAE-B0CB29714BE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878565" y="5307792"/>
            <a:ext cx="252831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11C799-F7BE-4E6A-AF15-00F28E6229EE}"/>
              </a:ext>
            </a:extLst>
          </p:cNvPr>
          <p:cNvSpPr txBox="1"/>
          <p:nvPr/>
        </p:nvSpPr>
        <p:spPr>
          <a:xfrm>
            <a:off x="3175479" y="287860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112176D-CAA0-4C0B-B2D8-9C1D56561F3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760038" y="3009410"/>
            <a:ext cx="415441" cy="22408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B714E37-7BBF-46EC-99A1-123632926AB9}"/>
              </a:ext>
            </a:extLst>
          </p:cNvPr>
          <p:cNvSpPr txBox="1"/>
          <p:nvPr/>
        </p:nvSpPr>
        <p:spPr>
          <a:xfrm>
            <a:off x="125386" y="421475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8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F9ECEC5-DEF9-4A83-BABB-A75FBA856C5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1116" y="4345557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75479" y="463604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9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657476" y="4766854"/>
            <a:ext cx="518003" cy="12741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9A471C-CCC0-493B-B89D-429CD9E767AB}"/>
              </a:ext>
            </a:extLst>
          </p:cNvPr>
          <p:cNvSpPr txBox="1"/>
          <p:nvPr/>
        </p:nvSpPr>
        <p:spPr>
          <a:xfrm>
            <a:off x="3175479" y="257920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8F7F9A-7227-4222-9E85-936DB20BB5C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795136" y="2710006"/>
            <a:ext cx="380343" cy="25810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983F900-4CA9-438D-8338-0A8EC11A2191}"/>
              </a:ext>
            </a:extLst>
          </p:cNvPr>
          <p:cNvSpPr txBox="1"/>
          <p:nvPr/>
        </p:nvSpPr>
        <p:spPr>
          <a:xfrm>
            <a:off x="2511020" y="2154403"/>
            <a:ext cx="420308" cy="200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700" dirty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700" dirty="0">
                <a:solidFill>
                  <a:schemeClr val="bg1"/>
                </a:solidFill>
                <a:latin typeface="+mn-ea"/>
              </a:rPr>
              <a:t>枚目</a:t>
            </a:r>
            <a:endParaRPr lang="en-US" altLang="ja-JP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D61A0-4B1B-4F3C-B1BE-D147DE0CF91A}"/>
              </a:ext>
            </a:extLst>
          </p:cNvPr>
          <p:cNvSpPr txBox="1"/>
          <p:nvPr/>
        </p:nvSpPr>
        <p:spPr>
          <a:xfrm>
            <a:off x="127789" y="3101973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8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03990D-7796-443D-AD91-95439CCB893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3519" y="3232778"/>
            <a:ext cx="910461" cy="29128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5BC349C-3C32-4393-9AE6-13382F6451E7}"/>
              </a:ext>
            </a:extLst>
          </p:cNvPr>
          <p:cNvGrpSpPr/>
          <p:nvPr/>
        </p:nvGrpSpPr>
        <p:grpSpPr>
          <a:xfrm>
            <a:off x="6630799" y="4935881"/>
            <a:ext cx="1244047" cy="1757827"/>
            <a:chOff x="0" y="0"/>
            <a:chExt cx="1250247" cy="176506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AC4A3857-266A-4A4F-8C35-0ED1810B6F9E}"/>
                </a:ext>
              </a:extLst>
            </p:cNvPr>
            <p:cNvSpPr/>
            <p:nvPr/>
          </p:nvSpPr>
          <p:spPr>
            <a:xfrm>
              <a:off x="8050" y="0"/>
              <a:ext cx="1205726" cy="1765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FB1EDA0-A0EE-45EF-B611-4D22E6F0EBF3}"/>
                </a:ext>
              </a:extLst>
            </p:cNvPr>
            <p:cNvSpPr/>
            <p:nvPr/>
          </p:nvSpPr>
          <p:spPr>
            <a:xfrm>
              <a:off x="844057" y="17802"/>
              <a:ext cx="311682" cy="31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66" name="テキスト ボックス 2">
              <a:extLst>
                <a:ext uri="{FF2B5EF4-FFF2-40B4-BE49-F238E27FC236}">
                  <a16:creationId xmlns:a16="http://schemas.microsoft.com/office/drawing/2014/main" id="{24F6C0B3-026F-4A76-849F-C054878A7A18}"/>
                </a:ext>
              </a:extLst>
            </p:cNvPr>
            <p:cNvSpPr txBox="1"/>
            <p:nvPr/>
          </p:nvSpPr>
          <p:spPr>
            <a:xfrm>
              <a:off x="752214" y="73276"/>
              <a:ext cx="498033" cy="2720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 b="1" dirty="0">
                  <a:solidFill>
                    <a:sysClr val="windowText" lastClr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イラスト</a:t>
              </a:r>
              <a:endParaRPr kumimoji="1" lang="en-US" altLang="ja-JP" sz="5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500" b="1" dirty="0">
                  <a:solidFill>
                    <a:sysClr val="windowText" lastClr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を見る</a:t>
              </a: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1B1DAFF-70C6-4D0B-95EE-BDEB2E92FA5A}"/>
                </a:ext>
              </a:extLst>
            </p:cNvPr>
            <p:cNvGrpSpPr/>
            <p:nvPr/>
          </p:nvGrpSpPr>
          <p:grpSpPr>
            <a:xfrm>
              <a:off x="72563" y="360060"/>
              <a:ext cx="610800" cy="350163"/>
              <a:chOff x="72563" y="360059"/>
              <a:chExt cx="611759" cy="351124"/>
            </a:xfrm>
          </p:grpSpPr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86134714-209F-48B1-A98A-B164958FE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63" y="395173"/>
                <a:ext cx="158256" cy="137676"/>
              </a:xfrm>
              <a:prstGeom prst="rect">
                <a:avLst/>
              </a:prstGeom>
            </p:spPr>
          </p:pic>
          <p:sp>
            <p:nvSpPr>
              <p:cNvPr id="80" name="テキスト ボックス 2">
                <a:extLst>
                  <a:ext uri="{FF2B5EF4-FFF2-40B4-BE49-F238E27FC236}">
                    <a16:creationId xmlns:a16="http://schemas.microsoft.com/office/drawing/2014/main" id="{51EED0E7-422C-491D-B3F6-AF463F4466A7}"/>
                  </a:ext>
                </a:extLst>
              </p:cNvPr>
              <p:cNvSpPr txBox="1"/>
              <p:nvPr/>
            </p:nvSpPr>
            <p:spPr>
              <a:xfrm>
                <a:off x="156961" y="360059"/>
                <a:ext cx="527361" cy="3511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E440526-6DCA-438C-B495-16B9CEC865E2}"/>
                </a:ext>
              </a:extLst>
            </p:cNvPr>
            <p:cNvGrpSpPr/>
            <p:nvPr/>
          </p:nvGrpSpPr>
          <p:grpSpPr>
            <a:xfrm>
              <a:off x="83939" y="569090"/>
              <a:ext cx="599425" cy="348239"/>
              <a:chOff x="83951" y="569133"/>
              <a:chExt cx="600371" cy="349202"/>
            </a:xfrm>
          </p:grpSpPr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CFC5791E-0FE5-4A43-B89C-BD1FF32DB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51" y="598950"/>
                <a:ext cx="145162" cy="147206"/>
              </a:xfrm>
              <a:prstGeom prst="rect">
                <a:avLst/>
              </a:prstGeom>
            </p:spPr>
          </p:pic>
          <p:sp>
            <p:nvSpPr>
              <p:cNvPr id="78" name="テキスト ボックス 2">
                <a:extLst>
                  <a:ext uri="{FF2B5EF4-FFF2-40B4-BE49-F238E27FC236}">
                    <a16:creationId xmlns:a16="http://schemas.microsoft.com/office/drawing/2014/main" id="{D7AC78C1-3422-41A3-B02A-B59DEE119081}"/>
                  </a:ext>
                </a:extLst>
              </p:cNvPr>
              <p:cNvSpPr txBox="1"/>
              <p:nvPr/>
            </p:nvSpPr>
            <p:spPr>
              <a:xfrm>
                <a:off x="149341" y="569133"/>
                <a:ext cx="534981" cy="34920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 dirty="0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E07097D-3C12-4383-AE09-2CD51091EC66}"/>
                </a:ext>
              </a:extLst>
            </p:cNvPr>
            <p:cNvGrpSpPr/>
            <p:nvPr/>
          </p:nvGrpSpPr>
          <p:grpSpPr>
            <a:xfrm>
              <a:off x="549601" y="345282"/>
              <a:ext cx="603440" cy="350161"/>
              <a:chOff x="549630" y="345283"/>
              <a:chExt cx="604367" cy="351124"/>
            </a:xfrm>
          </p:grpSpPr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3BEC65D6-92B5-4A7D-A3E8-3E538DAE8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630" y="376006"/>
                <a:ext cx="136649" cy="146919"/>
              </a:xfrm>
              <a:prstGeom prst="rect">
                <a:avLst/>
              </a:prstGeom>
            </p:spPr>
          </p:pic>
          <p:sp>
            <p:nvSpPr>
              <p:cNvPr id="76" name="テキスト ボックス 2">
                <a:extLst>
                  <a:ext uri="{FF2B5EF4-FFF2-40B4-BE49-F238E27FC236}">
                    <a16:creationId xmlns:a16="http://schemas.microsoft.com/office/drawing/2014/main" id="{C31D32DB-A9E7-43C5-92BB-CADB3BC13B18}"/>
                  </a:ext>
                </a:extLst>
              </p:cNvPr>
              <p:cNvSpPr txBox="1"/>
              <p:nvPr/>
            </p:nvSpPr>
            <p:spPr>
              <a:xfrm>
                <a:off x="605753" y="345283"/>
                <a:ext cx="548244" cy="3511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868FD035-1A83-4746-ADF0-A8C4E3A96989}"/>
                </a:ext>
              </a:extLst>
            </p:cNvPr>
            <p:cNvGrpSpPr/>
            <p:nvPr/>
          </p:nvGrpSpPr>
          <p:grpSpPr>
            <a:xfrm>
              <a:off x="546314" y="559394"/>
              <a:ext cx="577055" cy="348239"/>
              <a:chOff x="546345" y="559395"/>
              <a:chExt cx="577979" cy="349202"/>
            </a:xfrm>
          </p:grpSpPr>
          <p:pic>
            <p:nvPicPr>
              <p:cNvPr id="73" name="図 72">
                <a:extLst>
                  <a:ext uri="{FF2B5EF4-FFF2-40B4-BE49-F238E27FC236}">
                    <a16:creationId xmlns:a16="http://schemas.microsoft.com/office/drawing/2014/main" id="{E722292C-98B7-476F-A4BE-976681C2E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345" y="589548"/>
                <a:ext cx="140462" cy="145021"/>
              </a:xfrm>
              <a:prstGeom prst="rect">
                <a:avLst/>
              </a:prstGeom>
            </p:spPr>
          </p:pic>
          <p:sp>
            <p:nvSpPr>
              <p:cNvPr id="74" name="テキスト ボックス 2">
                <a:extLst>
                  <a:ext uri="{FF2B5EF4-FFF2-40B4-BE49-F238E27FC236}">
                    <a16:creationId xmlns:a16="http://schemas.microsoft.com/office/drawing/2014/main" id="{BACC91BC-597E-48F7-88B8-A1FF1C65A00E}"/>
                  </a:ext>
                </a:extLst>
              </p:cNvPr>
              <p:cNvSpPr txBox="1"/>
              <p:nvPr/>
            </p:nvSpPr>
            <p:spPr>
              <a:xfrm>
                <a:off x="594900" y="559395"/>
                <a:ext cx="529424" cy="34920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72" name="テキスト ボックス 2">
              <a:extLst>
                <a:ext uri="{FF2B5EF4-FFF2-40B4-BE49-F238E27FC236}">
                  <a16:creationId xmlns:a16="http://schemas.microsoft.com/office/drawing/2014/main" id="{919DB4F9-8329-4FED-A89D-7B2674DAFAC2}"/>
                </a:ext>
              </a:extLst>
            </p:cNvPr>
            <p:cNvSpPr txBox="1"/>
            <p:nvPr/>
          </p:nvSpPr>
          <p:spPr>
            <a:xfrm>
              <a:off x="0" y="812365"/>
              <a:ext cx="979098" cy="87766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700" b="1">
                  <a:solidFill>
                    <a:sysClr val="windowText" lastClr="000000"/>
                  </a:solidFill>
                  <a:latin typeface="+mn-ea"/>
                </a:rPr>
                <a:t>リーダー効果：</a:t>
              </a:r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r>
                <a:rPr kumimoji="1" lang="ja-JP" altLang="en-US" sz="700" b="1">
                  <a:solidFill>
                    <a:sysClr val="windowText" lastClr="000000"/>
                  </a:solidFill>
                  <a:latin typeface="+mn-ea"/>
                </a:rPr>
                <a:t>バトル効果：</a:t>
              </a:r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92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71620-F74A-4054-8AED-9EC2A846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3" y="1012346"/>
            <a:ext cx="2593697" cy="4611017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●ガチャ確認ダイアログ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77520"/>
              </p:ext>
            </p:extLst>
          </p:nvPr>
        </p:nvGraphicFramePr>
        <p:xfrm>
          <a:off x="3912577" y="1129723"/>
          <a:ext cx="5112601" cy="250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ダイアログ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共通のダイアログを表示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所持クリスタル数表示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現在所持しているクリスタルを有償、無償で分けて表示させる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所持チケット数表示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現在所持しているチケット数を表示させる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チケットガチャボタン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タップでチケットを消費してガチャ演出画面に遷移する。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チケットがない場合はグレーアウトさせる。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クリスタルガチャボタン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タップでクリスタルを消費してガチャ演出画面に遷移する。クリスタルが不足している場合は不足ダイアログを表示させる。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09153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6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閉じるボタン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タップでダイアログを閉じてガチャトップ画面に戻る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44368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75479" y="185774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1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596551" y="1988547"/>
            <a:ext cx="578928" cy="23526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BCC9CC-1FAA-416D-AB77-A1F12761013F}"/>
              </a:ext>
            </a:extLst>
          </p:cNvPr>
          <p:cNvSpPr txBox="1"/>
          <p:nvPr/>
        </p:nvSpPr>
        <p:spPr>
          <a:xfrm>
            <a:off x="3175479" y="3031167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FE56C85-CE53-4D6A-94AC-D9DBEF69B61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493034" y="3161972"/>
            <a:ext cx="682445" cy="33011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B714E37-7BBF-46EC-99A1-123632926AB9}"/>
              </a:ext>
            </a:extLst>
          </p:cNvPr>
          <p:cNvSpPr txBox="1"/>
          <p:nvPr/>
        </p:nvSpPr>
        <p:spPr>
          <a:xfrm>
            <a:off x="125386" y="359730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F9ECEC5-DEF9-4A83-BABB-A75FBA856C5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1116" y="3728107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75479" y="3699823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493035" y="3830628"/>
            <a:ext cx="682444" cy="26161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9A471C-CCC0-493B-B89D-429CD9E767AB}"/>
              </a:ext>
            </a:extLst>
          </p:cNvPr>
          <p:cNvSpPr txBox="1"/>
          <p:nvPr/>
        </p:nvSpPr>
        <p:spPr>
          <a:xfrm>
            <a:off x="3175479" y="268426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8F7F9A-7227-4222-9E85-936DB20BB5C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432649" y="2815071"/>
            <a:ext cx="742830" cy="31251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E6BC-523F-4F6C-94E4-99133673E3A0}"/>
              </a:ext>
            </a:extLst>
          </p:cNvPr>
          <p:cNvSpPr txBox="1"/>
          <p:nvPr/>
        </p:nvSpPr>
        <p:spPr>
          <a:xfrm>
            <a:off x="3836863" y="3838895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※10</a:t>
            </a:r>
            <a:r>
              <a:rPr kumimoji="1" lang="ja-JP" altLang="en-US" sz="1000" dirty="0"/>
              <a:t>連ガチャの場合</a:t>
            </a:r>
            <a:endParaRPr kumimoji="1" lang="en-US" altLang="ja-JP" sz="1000" dirty="0"/>
          </a:p>
          <a:p>
            <a:r>
              <a:rPr kumimoji="1" lang="ja-JP" altLang="en-US" sz="1000" dirty="0"/>
              <a:t>「</a:t>
            </a:r>
            <a:r>
              <a:rPr kumimoji="1" lang="en-US" altLang="ja-JP" sz="1000" dirty="0"/>
              <a:t>※</a:t>
            </a:r>
            <a:r>
              <a:rPr kumimoji="1" lang="ja-JP" altLang="en-US" sz="1000" dirty="0"/>
              <a:t>チケットで引いた場合スタンプは押されません」</a:t>
            </a:r>
            <a:endParaRPr kumimoji="1" lang="en-US" altLang="ja-JP" sz="1000" dirty="0"/>
          </a:p>
          <a:p>
            <a:r>
              <a:rPr kumimoji="1" lang="ja-JP" altLang="en-US" sz="1000" dirty="0"/>
              <a:t>の文言を表示させる。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773945A-A4C7-42AD-ACFE-0B220DA3F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27" t="18560" r="14476" b="14216"/>
          <a:stretch/>
        </p:blipFill>
        <p:spPr>
          <a:xfrm>
            <a:off x="6950145" y="3838895"/>
            <a:ext cx="1742739" cy="29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560B44-8861-4DEB-B32C-34F99A35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3" y="1129723"/>
            <a:ext cx="2472627" cy="4362698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305724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●ガチャクリスタル不足ダイアログ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47505"/>
              </p:ext>
            </p:extLst>
          </p:nvPr>
        </p:nvGraphicFramePr>
        <p:xfrm>
          <a:off x="3698258" y="1129723"/>
          <a:ext cx="5112601" cy="103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ダイアログ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共通のダイアログを表示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いいえボタン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タップでダイアログを閉じてガチャトップ画面に戻る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はいボタン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タップでショップのクリスタル購入画面に遷移させる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09153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75479" y="185774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1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596551" y="1988547"/>
            <a:ext cx="578928" cy="23526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B714E37-7BBF-46EC-99A1-123632926AB9}"/>
              </a:ext>
            </a:extLst>
          </p:cNvPr>
          <p:cNvSpPr txBox="1"/>
          <p:nvPr/>
        </p:nvSpPr>
        <p:spPr>
          <a:xfrm>
            <a:off x="125386" y="3371457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F9ECEC5-DEF9-4A83-BABB-A75FBA856C5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1116" y="3502262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75479" y="348859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357307" y="3619396"/>
            <a:ext cx="818172" cy="34859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8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 descr="ブルー, モニター, ブラッ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F1B7611C-CDDA-428B-B65F-EA753CD4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9" y="1198846"/>
            <a:ext cx="2479906" cy="4415280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●ガチャ詳細ダイアログ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35574"/>
              </p:ext>
            </p:extLst>
          </p:nvPr>
        </p:nvGraphicFramePr>
        <p:xfrm>
          <a:off x="3712552" y="1200656"/>
          <a:ext cx="5112601" cy="16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ダイアログ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共通のダイアログを表示させる。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レア度別排出確率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レア度ごとの排出率を表示させる。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キャラ別排出確率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キャラごとの排出率を表示させる。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スクロールバー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表示エリアが入りきらない場合、スクロールバーを表示してスクロールで表示できるようにする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閉じるボタン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タップでダイアログを消し、ガチャトップ画面に戻る。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484408" y="1808200"/>
            <a:ext cx="679729" cy="3475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64137" y="210726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484408" y="2238071"/>
            <a:ext cx="679729" cy="33645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11C799-F7BE-4E6A-AF15-00F28E6229EE}"/>
              </a:ext>
            </a:extLst>
          </p:cNvPr>
          <p:cNvSpPr txBox="1"/>
          <p:nvPr/>
        </p:nvSpPr>
        <p:spPr>
          <a:xfrm>
            <a:off x="3164137" y="276085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112176D-CAA0-4C0B-B2D8-9C1D56561F3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484408" y="2891656"/>
            <a:ext cx="679729" cy="25362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431558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182483" y="4446393"/>
            <a:ext cx="981654" cy="40410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F56E3BE-4DD4-42EA-A813-0A00BE03D805}"/>
              </a:ext>
            </a:extLst>
          </p:cNvPr>
          <p:cNvSpPr txBox="1"/>
          <p:nvPr/>
        </p:nvSpPr>
        <p:spPr>
          <a:xfrm>
            <a:off x="3164137" y="331275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0735C03-E2C6-4052-BEE5-ED357BB9BABC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553419" y="3443563"/>
            <a:ext cx="610718" cy="25488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6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CC3BEE29-DEF2-4C3F-8F1A-1255EC57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4" y="1198846"/>
            <a:ext cx="2497731" cy="4415280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437812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●ガチャスタンプ押印画面　</a:t>
            </a:r>
            <a:r>
              <a:rPr kumimoji="1" lang="en-US" altLang="ja-JP" sz="1400" b="1" dirty="0">
                <a:latin typeface="+mn-ea"/>
              </a:rPr>
              <a:t>※</a:t>
            </a:r>
            <a:r>
              <a:rPr kumimoji="1" lang="ja-JP" altLang="en-US" sz="1400" b="1" dirty="0">
                <a:latin typeface="+mn-ea"/>
              </a:rPr>
              <a:t>クリスタル</a:t>
            </a:r>
            <a:r>
              <a:rPr kumimoji="1" lang="en-US" altLang="ja-JP" sz="1400" b="1" dirty="0">
                <a:latin typeface="+mn-ea"/>
              </a:rPr>
              <a:t>10</a:t>
            </a:r>
            <a:r>
              <a:rPr kumimoji="1" lang="ja-JP" altLang="en-US" sz="1400" b="1" dirty="0">
                <a:latin typeface="+mn-ea"/>
              </a:rPr>
              <a:t>連のみ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0407"/>
              </p:ext>
            </p:extLst>
          </p:nvPr>
        </p:nvGraphicFramePr>
        <p:xfrm>
          <a:off x="3912577" y="1129723"/>
          <a:ext cx="5112601" cy="15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スタンプカード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共通のダイアログを表示させる。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スタンプを押す演出はしない想定。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ガチャの演出画面に半透明のマスクをかけて表示させる。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獲得アイテム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ダイアログ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スタンプが押された箇所のアイテムを表示させる。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入手アイテムはプレゼントボックスへ送る。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はいボタン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タップでガチャ結果一覧画面に遷移する。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657476" y="1808200"/>
            <a:ext cx="506661" cy="3086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64137" y="245283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887980" y="2583640"/>
            <a:ext cx="276157" cy="14722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11C799-F7BE-4E6A-AF15-00F28E6229EE}"/>
              </a:ext>
            </a:extLst>
          </p:cNvPr>
          <p:cNvSpPr txBox="1"/>
          <p:nvPr/>
        </p:nvSpPr>
        <p:spPr>
          <a:xfrm>
            <a:off x="3164137" y="351341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112176D-CAA0-4C0B-B2D8-9C1D56561F3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15913" y="3644219"/>
            <a:ext cx="948224" cy="21639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444318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065020" y="4573993"/>
            <a:ext cx="1099117" cy="2342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9891</TotalTime>
  <Words>1404</Words>
  <Application>Microsoft Office PowerPoint</Application>
  <PresentationFormat>画面に合わせる (4:3)</PresentationFormat>
  <Paragraphs>349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Arial</vt:lpstr>
      <vt:lpstr>游ゴシック</vt:lpstr>
      <vt:lpstr>メイリオ</vt:lpstr>
      <vt:lpstr>Bahnschrift Condensed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 </cp:lastModifiedBy>
  <cp:revision>226</cp:revision>
  <dcterms:created xsi:type="dcterms:W3CDTF">2019-06-27T02:30:15Z</dcterms:created>
  <dcterms:modified xsi:type="dcterms:W3CDTF">2019-12-04T11:11:33Z</dcterms:modified>
</cp:coreProperties>
</file>