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275" r:id="rId3"/>
    <p:sldId id="276" r:id="rId4"/>
    <p:sldId id="293" r:id="rId5"/>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149B7-1E53-4018-A195-26398CB4A13B}" v="305" dt="2019-12-10T08:48:26.23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showGuides="1">
      <p:cViewPr varScale="1">
        <p:scale>
          <a:sx n="115" d="100"/>
          <a:sy n="115" d="100"/>
        </p:scale>
        <p:origin x="120" y="114"/>
      </p:cViewPr>
      <p:guideLst>
        <p:guide orient="horz" pos="2160"/>
        <p:guide pos="30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16e9bc068a9a693a" providerId="LiveId" clId="{3C1149B7-1E53-4018-A195-26398CB4A13B}"/>
    <pc:docChg chg="undo custSel addSld delSld modSld sldOrd">
      <pc:chgData name=" " userId="16e9bc068a9a693a" providerId="LiveId" clId="{3C1149B7-1E53-4018-A195-26398CB4A13B}" dt="2019-12-10T08:48:26.235" v="1070" actId="207"/>
      <pc:docMkLst>
        <pc:docMk/>
      </pc:docMkLst>
      <pc:sldChg chg="modSp">
        <pc:chgData name=" " userId="16e9bc068a9a693a" providerId="LiveId" clId="{3C1149B7-1E53-4018-A195-26398CB4A13B}" dt="2019-12-05T05:48:47.346" v="20"/>
        <pc:sldMkLst>
          <pc:docMk/>
          <pc:sldMk cId="2872729160" sldId="256"/>
        </pc:sldMkLst>
        <pc:spChg chg="mod">
          <ac:chgData name=" " userId="16e9bc068a9a693a" providerId="LiveId" clId="{3C1149B7-1E53-4018-A195-26398CB4A13B}" dt="2019-12-05T05:48:47.346" v="20"/>
          <ac:spMkLst>
            <pc:docMk/>
            <pc:sldMk cId="2872729160" sldId="256"/>
            <ac:spMk id="11" creationId="{042AAAEB-DEC2-4DD7-8D22-2A5D552C385A}"/>
          </ac:spMkLst>
        </pc:spChg>
        <pc:graphicFrameChg chg="modGraphic">
          <ac:chgData name=" " userId="16e9bc068a9a693a" providerId="LiveId" clId="{3C1149B7-1E53-4018-A195-26398CB4A13B}" dt="2019-12-05T05:48:37.073" v="3" actId="20577"/>
          <ac:graphicFrameMkLst>
            <pc:docMk/>
            <pc:sldMk cId="2872729160" sldId="256"/>
            <ac:graphicFrameMk id="8" creationId="{8C38AE4A-3489-4D0A-8DB4-411E4DD041CA}"/>
          </ac:graphicFrameMkLst>
        </pc:graphicFrameChg>
      </pc:sldChg>
      <pc:sldChg chg="modSp del">
        <pc:chgData name=" " userId="16e9bc068a9a693a" providerId="LiveId" clId="{3C1149B7-1E53-4018-A195-26398CB4A13B}" dt="2019-12-06T05:08:21.557" v="608" actId="2696"/>
        <pc:sldMkLst>
          <pc:docMk/>
          <pc:sldMk cId="1528294324" sldId="264"/>
        </pc:sldMkLst>
        <pc:spChg chg="mod">
          <ac:chgData name=" " userId="16e9bc068a9a693a" providerId="LiveId" clId="{3C1149B7-1E53-4018-A195-26398CB4A13B}" dt="2019-12-05T05:49:06.521" v="25"/>
          <ac:spMkLst>
            <pc:docMk/>
            <pc:sldMk cId="1528294324" sldId="264"/>
            <ac:spMk id="83" creationId="{8DB32014-C9F7-4604-BE05-E7900CB8F0C8}"/>
          </ac:spMkLst>
        </pc:spChg>
      </pc:sldChg>
      <pc:sldChg chg="modSp del">
        <pc:chgData name=" " userId="16e9bc068a9a693a" providerId="LiveId" clId="{3C1149B7-1E53-4018-A195-26398CB4A13B}" dt="2019-12-06T05:08:20.899" v="606" actId="2696"/>
        <pc:sldMkLst>
          <pc:docMk/>
          <pc:sldMk cId="1815555607" sldId="267"/>
        </pc:sldMkLst>
        <pc:spChg chg="mod">
          <ac:chgData name=" " userId="16e9bc068a9a693a" providerId="LiveId" clId="{3C1149B7-1E53-4018-A195-26398CB4A13B}" dt="2019-12-05T05:49:13.234" v="26"/>
          <ac:spMkLst>
            <pc:docMk/>
            <pc:sldMk cId="1815555607" sldId="267"/>
            <ac:spMk id="26" creationId="{D89711B1-9E01-40E9-B717-DC51339555E1}"/>
          </ac:spMkLst>
        </pc:spChg>
      </pc:sldChg>
      <pc:sldChg chg="modSp del">
        <pc:chgData name=" " userId="16e9bc068a9a693a" providerId="LiveId" clId="{3C1149B7-1E53-4018-A195-26398CB4A13B}" dt="2019-12-06T05:08:20.559" v="605" actId="2696"/>
        <pc:sldMkLst>
          <pc:docMk/>
          <pc:sldMk cId="652820393" sldId="268"/>
        </pc:sldMkLst>
        <pc:spChg chg="mod">
          <ac:chgData name=" " userId="16e9bc068a9a693a" providerId="LiveId" clId="{3C1149B7-1E53-4018-A195-26398CB4A13B}" dt="2019-12-05T05:49:15.361" v="27"/>
          <ac:spMkLst>
            <pc:docMk/>
            <pc:sldMk cId="652820393" sldId="268"/>
            <ac:spMk id="21" creationId="{F0B35BED-0F1E-4ED0-A147-012E2C90B08F}"/>
          </ac:spMkLst>
        </pc:spChg>
      </pc:sldChg>
      <pc:sldChg chg="modSp del">
        <pc:chgData name=" " userId="16e9bc068a9a693a" providerId="LiveId" clId="{3C1149B7-1E53-4018-A195-26398CB4A13B}" dt="2019-12-06T05:08:20.223" v="604" actId="2696"/>
        <pc:sldMkLst>
          <pc:docMk/>
          <pc:sldMk cId="932206411" sldId="269"/>
        </pc:sldMkLst>
        <pc:spChg chg="mod">
          <ac:chgData name=" " userId="16e9bc068a9a693a" providerId="LiveId" clId="{3C1149B7-1E53-4018-A195-26398CB4A13B}" dt="2019-12-05T05:49:17.449" v="28"/>
          <ac:spMkLst>
            <pc:docMk/>
            <pc:sldMk cId="932206411" sldId="269"/>
            <ac:spMk id="41" creationId="{082E002B-EF34-40F5-AE2A-A4DD25794B6E}"/>
          </ac:spMkLst>
        </pc:spChg>
      </pc:sldChg>
      <pc:sldChg chg="modSp del">
        <pc:chgData name=" " userId="16e9bc068a9a693a" providerId="LiveId" clId="{3C1149B7-1E53-4018-A195-26398CB4A13B}" dt="2019-12-06T05:08:21.202" v="607" actId="2696"/>
        <pc:sldMkLst>
          <pc:docMk/>
          <pc:sldMk cId="702310258" sldId="270"/>
        </pc:sldMkLst>
        <pc:spChg chg="mod">
          <ac:chgData name=" " userId="16e9bc068a9a693a" providerId="LiveId" clId="{3C1149B7-1E53-4018-A195-26398CB4A13B}" dt="2019-12-05T05:49:03.937" v="24"/>
          <ac:spMkLst>
            <pc:docMk/>
            <pc:sldMk cId="702310258" sldId="270"/>
            <ac:spMk id="88" creationId="{A25A1EF4-71B5-43B5-BB7A-95DBA833CAF2}"/>
          </ac:spMkLst>
        </pc:spChg>
      </pc:sldChg>
      <pc:sldChg chg="modSp del">
        <pc:chgData name=" " userId="16e9bc068a9a693a" providerId="LiveId" clId="{3C1149B7-1E53-4018-A195-26398CB4A13B}" dt="2019-12-06T05:08:19.662" v="603" actId="2696"/>
        <pc:sldMkLst>
          <pc:docMk/>
          <pc:sldMk cId="3046959063" sldId="273"/>
        </pc:sldMkLst>
        <pc:spChg chg="mod">
          <ac:chgData name=" " userId="16e9bc068a9a693a" providerId="LiveId" clId="{3C1149B7-1E53-4018-A195-26398CB4A13B}" dt="2019-12-05T05:49:20.008" v="29"/>
          <ac:spMkLst>
            <pc:docMk/>
            <pc:sldMk cId="3046959063" sldId="273"/>
            <ac:spMk id="23" creationId="{20646A91-18CA-4450-A1F5-65E9E31C4CF8}"/>
          </ac:spMkLst>
        </pc:spChg>
      </pc:sldChg>
      <pc:sldChg chg="addSp delSp modSp del ord">
        <pc:chgData name=" " userId="16e9bc068a9a693a" providerId="LiveId" clId="{3C1149B7-1E53-4018-A195-26398CB4A13B}" dt="2019-12-06T05:21:42.722" v="634" actId="2696"/>
        <pc:sldMkLst>
          <pc:docMk/>
          <pc:sldMk cId="2892752733" sldId="274"/>
        </pc:sldMkLst>
        <pc:spChg chg="mod">
          <ac:chgData name=" " userId="16e9bc068a9a693a" providerId="LiveId" clId="{3C1149B7-1E53-4018-A195-26398CB4A13B}" dt="2019-12-05T05:53:24.614" v="220" actId="14100"/>
          <ac:spMkLst>
            <pc:docMk/>
            <pc:sldMk cId="2892752733" sldId="274"/>
            <ac:spMk id="6" creationId="{9185B94D-A685-44A7-95E8-028F93FDBFDD}"/>
          </ac:spMkLst>
        </pc:spChg>
        <pc:spChg chg="mod">
          <ac:chgData name=" " userId="16e9bc068a9a693a" providerId="LiveId" clId="{3C1149B7-1E53-4018-A195-26398CB4A13B}" dt="2019-12-05T05:48:52.818" v="21"/>
          <ac:spMkLst>
            <pc:docMk/>
            <pc:sldMk cId="2892752733" sldId="274"/>
            <ac:spMk id="7" creationId="{FF269CC3-D433-4985-873D-BBEF5AB32E00}"/>
          </ac:spMkLst>
        </pc:spChg>
        <pc:spChg chg="mod">
          <ac:chgData name=" " userId="16e9bc068a9a693a" providerId="LiveId" clId="{3C1149B7-1E53-4018-A195-26398CB4A13B}" dt="2019-12-06T04:49:06.485" v="499"/>
          <ac:spMkLst>
            <pc:docMk/>
            <pc:sldMk cId="2892752733" sldId="274"/>
            <ac:spMk id="11" creationId="{C2F11BE9-DA89-4500-B4C7-1711FEA7F602}"/>
          </ac:spMkLst>
        </pc:spChg>
        <pc:spChg chg="del mod">
          <ac:chgData name=" " userId="16e9bc068a9a693a" providerId="LiveId" clId="{3C1149B7-1E53-4018-A195-26398CB4A13B}" dt="2019-12-05T08:39:35.635" v="250" actId="478"/>
          <ac:spMkLst>
            <pc:docMk/>
            <pc:sldMk cId="2892752733" sldId="274"/>
            <ac:spMk id="12" creationId="{2BEAB2EC-475A-4EC8-8732-6B41AD891AE7}"/>
          </ac:spMkLst>
        </pc:spChg>
        <pc:spChg chg="del">
          <ac:chgData name=" " userId="16e9bc068a9a693a" providerId="LiveId" clId="{3C1149B7-1E53-4018-A195-26398CB4A13B}" dt="2019-12-05T06:54:37.785" v="221" actId="478"/>
          <ac:spMkLst>
            <pc:docMk/>
            <pc:sldMk cId="2892752733" sldId="274"/>
            <ac:spMk id="15" creationId="{E1CA1F9F-B6B1-4052-8BAE-DDD9063AA08C}"/>
          </ac:spMkLst>
        </pc:spChg>
        <pc:spChg chg="mod">
          <ac:chgData name=" " userId="16e9bc068a9a693a" providerId="LiveId" clId="{3C1149B7-1E53-4018-A195-26398CB4A13B}" dt="2019-12-06T04:14:32.358" v="257" actId="6549"/>
          <ac:spMkLst>
            <pc:docMk/>
            <pc:sldMk cId="2892752733" sldId="274"/>
            <ac:spMk id="22" creationId="{664C8E11-768E-4F45-943B-36313E149639}"/>
          </ac:spMkLst>
        </pc:spChg>
        <pc:grpChg chg="add del">
          <ac:chgData name=" " userId="16e9bc068a9a693a" providerId="LiveId" clId="{3C1149B7-1E53-4018-A195-26398CB4A13B}" dt="2019-12-05T08:38:41.867" v="238"/>
          <ac:grpSpMkLst>
            <pc:docMk/>
            <pc:sldMk cId="2892752733" sldId="274"/>
            <ac:grpSpMk id="15" creationId="{8055DE10-F734-467D-8E06-D66CB5259AD3}"/>
          </ac:grpSpMkLst>
        </pc:grpChg>
        <pc:grpChg chg="add del">
          <ac:chgData name=" " userId="16e9bc068a9a693a" providerId="LiveId" clId="{3C1149B7-1E53-4018-A195-26398CB4A13B}" dt="2019-12-05T08:38:44.467" v="240"/>
          <ac:grpSpMkLst>
            <pc:docMk/>
            <pc:sldMk cId="2892752733" sldId="274"/>
            <ac:grpSpMk id="18" creationId="{B092C4A0-1899-4F40-AFC5-7BDEC29D1FA8}"/>
          </ac:grpSpMkLst>
        </pc:grpChg>
        <pc:grpChg chg="add del mod">
          <ac:chgData name=" " userId="16e9bc068a9a693a" providerId="LiveId" clId="{3C1149B7-1E53-4018-A195-26398CB4A13B}" dt="2019-12-06T04:15:04.677" v="279" actId="478"/>
          <ac:grpSpMkLst>
            <pc:docMk/>
            <pc:sldMk cId="2892752733" sldId="274"/>
            <ac:grpSpMk id="21" creationId="{C055C6CC-7F62-4D98-91DA-6190EE35C05C}"/>
          </ac:grpSpMkLst>
        </pc:grpChg>
        <pc:graphicFrameChg chg="add del mod modGraphic">
          <ac:chgData name=" " userId="16e9bc068a9a693a" providerId="LiveId" clId="{3C1149B7-1E53-4018-A195-26398CB4A13B}" dt="2019-12-06T04:29:24.076" v="412" actId="478"/>
          <ac:graphicFrameMkLst>
            <pc:docMk/>
            <pc:sldMk cId="2892752733" sldId="274"/>
            <ac:graphicFrameMk id="2" creationId="{61F332B9-F9CD-464F-86DF-DCCBD046A8E2}"/>
          </ac:graphicFrameMkLst>
        </pc:graphicFrameChg>
        <pc:graphicFrameChg chg="add del">
          <ac:chgData name=" " userId="16e9bc068a9a693a" providerId="LiveId" clId="{3C1149B7-1E53-4018-A195-26398CB4A13B}" dt="2019-12-05T08:38:04.394" v="235"/>
          <ac:graphicFrameMkLst>
            <pc:docMk/>
            <pc:sldMk cId="2892752733" sldId="274"/>
            <ac:graphicFrameMk id="10" creationId="{B3C2621D-E954-4B69-995E-BE93A7AF4B38}"/>
          </ac:graphicFrameMkLst>
        </pc:graphicFrameChg>
        <pc:graphicFrameChg chg="del">
          <ac:chgData name=" " userId="16e9bc068a9a693a" providerId="LiveId" clId="{3C1149B7-1E53-4018-A195-26398CB4A13B}" dt="2019-12-05T08:31:47.974" v="222" actId="478"/>
          <ac:graphicFrameMkLst>
            <pc:docMk/>
            <pc:sldMk cId="2892752733" sldId="274"/>
            <ac:graphicFrameMk id="13" creationId="{650AF928-3DDC-420A-8C79-E12BE542E8BA}"/>
          </ac:graphicFrameMkLst>
        </pc:graphicFrameChg>
        <pc:graphicFrameChg chg="add mod modGraphic">
          <ac:chgData name=" " userId="16e9bc068a9a693a" providerId="LiveId" clId="{3C1149B7-1E53-4018-A195-26398CB4A13B}" dt="2019-12-06T04:43:32.514" v="489"/>
          <ac:graphicFrameMkLst>
            <pc:docMk/>
            <pc:sldMk cId="2892752733" sldId="274"/>
            <ac:graphicFrameMk id="14" creationId="{DEFB1F49-7B41-4B30-A60F-20AF7A3C51D3}"/>
          </ac:graphicFrameMkLst>
        </pc:graphicFrameChg>
        <pc:cxnChg chg="add del mod">
          <ac:chgData name=" " userId="16e9bc068a9a693a" providerId="LiveId" clId="{3C1149B7-1E53-4018-A195-26398CB4A13B}" dt="2019-12-06T04:14:38.644" v="258" actId="478"/>
          <ac:cxnSpMkLst>
            <pc:docMk/>
            <pc:sldMk cId="2892752733" sldId="274"/>
            <ac:cxnSpMk id="24" creationId="{73544B47-1131-4CC9-98B7-3A052324FFC8}"/>
          </ac:cxnSpMkLst>
        </pc:cxnChg>
      </pc:sldChg>
      <pc:sldChg chg="addSp delSp modSp">
        <pc:chgData name=" " userId="16e9bc068a9a693a" providerId="LiveId" clId="{3C1149B7-1E53-4018-A195-26398CB4A13B}" dt="2019-12-10T08:48:26.235" v="1070" actId="207"/>
        <pc:sldMkLst>
          <pc:docMk/>
          <pc:sldMk cId="3238922441" sldId="275"/>
        </pc:sldMkLst>
        <pc:spChg chg="del">
          <ac:chgData name=" " userId="16e9bc068a9a693a" providerId="LiveId" clId="{3C1149B7-1E53-4018-A195-26398CB4A13B}" dt="2019-12-06T04:54:03.699" v="520" actId="478"/>
          <ac:spMkLst>
            <pc:docMk/>
            <pc:sldMk cId="3238922441" sldId="275"/>
            <ac:spMk id="5" creationId="{78E3BB26-0E68-488D-9C66-210320F33774}"/>
          </ac:spMkLst>
        </pc:spChg>
        <pc:spChg chg="del">
          <ac:chgData name=" " userId="16e9bc068a9a693a" providerId="LiveId" clId="{3C1149B7-1E53-4018-A195-26398CB4A13B}" dt="2019-12-06T04:53:26.092" v="504" actId="478"/>
          <ac:spMkLst>
            <pc:docMk/>
            <pc:sldMk cId="3238922441" sldId="275"/>
            <ac:spMk id="6" creationId="{9185B94D-A685-44A7-95E8-028F93FDBFDD}"/>
          </ac:spMkLst>
        </pc:spChg>
        <pc:spChg chg="mod">
          <ac:chgData name=" " userId="16e9bc068a9a693a" providerId="LiveId" clId="{3C1149B7-1E53-4018-A195-26398CB4A13B}" dt="2019-12-05T05:48:56.427" v="22"/>
          <ac:spMkLst>
            <pc:docMk/>
            <pc:sldMk cId="3238922441" sldId="275"/>
            <ac:spMk id="7" creationId="{FF269CC3-D433-4985-873D-BBEF5AB32E00}"/>
          </ac:spMkLst>
        </pc:spChg>
        <pc:spChg chg="del">
          <ac:chgData name=" " userId="16e9bc068a9a693a" providerId="LiveId" clId="{3C1149B7-1E53-4018-A195-26398CB4A13B}" dt="2019-12-06T04:53:26.732" v="505" actId="478"/>
          <ac:spMkLst>
            <pc:docMk/>
            <pc:sldMk cId="3238922441" sldId="275"/>
            <ac:spMk id="11" creationId="{C2F11BE9-DA89-4500-B4C7-1711FEA7F602}"/>
          </ac:spMkLst>
        </pc:spChg>
        <pc:spChg chg="del mod">
          <ac:chgData name=" " userId="16e9bc068a9a693a" providerId="LiveId" clId="{3C1149B7-1E53-4018-A195-26398CB4A13B}" dt="2019-12-06T04:53:27.884" v="509" actId="478"/>
          <ac:spMkLst>
            <pc:docMk/>
            <pc:sldMk cId="3238922441" sldId="275"/>
            <ac:spMk id="12" creationId="{2BEAB2EC-475A-4EC8-8732-6B41AD891AE7}"/>
          </ac:spMkLst>
        </pc:spChg>
        <pc:spChg chg="add del mod">
          <ac:chgData name=" " userId="16e9bc068a9a693a" providerId="LiveId" clId="{3C1149B7-1E53-4018-A195-26398CB4A13B}" dt="2019-12-10T08:47:24.266" v="1017"/>
          <ac:spMkLst>
            <pc:docMk/>
            <pc:sldMk cId="3238922441" sldId="275"/>
            <ac:spMk id="13" creationId="{8C5F77C7-B155-44EA-9347-D24ACE379C1B}"/>
          </ac:spMkLst>
        </pc:spChg>
        <pc:spChg chg="del mod">
          <ac:chgData name=" " userId="16e9bc068a9a693a" providerId="LiveId" clId="{3C1149B7-1E53-4018-A195-26398CB4A13B}" dt="2019-12-06T04:53:29.476" v="515" actId="478"/>
          <ac:spMkLst>
            <pc:docMk/>
            <pc:sldMk cId="3238922441" sldId="275"/>
            <ac:spMk id="14" creationId="{0A031FC6-7DB0-46CC-B0EF-4E1C9C84A88B}"/>
          </ac:spMkLst>
        </pc:spChg>
        <pc:spChg chg="add del mod">
          <ac:chgData name=" " userId="16e9bc068a9a693a" providerId="LiveId" clId="{3C1149B7-1E53-4018-A195-26398CB4A13B}" dt="2019-12-10T08:47:24.266" v="1017"/>
          <ac:spMkLst>
            <pc:docMk/>
            <pc:sldMk cId="3238922441" sldId="275"/>
            <ac:spMk id="15" creationId="{888DB892-F30A-467F-B770-3260ADA005A4}"/>
          </ac:spMkLst>
        </pc:spChg>
        <pc:spChg chg="del">
          <ac:chgData name=" " userId="16e9bc068a9a693a" providerId="LiveId" clId="{3C1149B7-1E53-4018-A195-26398CB4A13B}" dt="2019-12-06T04:53:28.628" v="510" actId="478"/>
          <ac:spMkLst>
            <pc:docMk/>
            <pc:sldMk cId="3238922441" sldId="275"/>
            <ac:spMk id="16" creationId="{6F2B3871-7144-4039-A74B-C5846046D481}"/>
          </ac:spMkLst>
        </pc:spChg>
        <pc:spChg chg="del">
          <ac:chgData name=" " userId="16e9bc068a9a693a" providerId="LiveId" clId="{3C1149B7-1E53-4018-A195-26398CB4A13B}" dt="2019-12-06T04:53:16.556" v="501" actId="478"/>
          <ac:spMkLst>
            <pc:docMk/>
            <pc:sldMk cId="3238922441" sldId="275"/>
            <ac:spMk id="17" creationId="{B88FABBB-CD7A-4900-B5C2-6B603E0C0FB8}"/>
          </ac:spMkLst>
        </pc:spChg>
        <pc:spChg chg="del">
          <ac:chgData name=" " userId="16e9bc068a9a693a" providerId="LiveId" clId="{3C1149B7-1E53-4018-A195-26398CB4A13B}" dt="2019-12-06T04:53:22.275" v="503" actId="478"/>
          <ac:spMkLst>
            <pc:docMk/>
            <pc:sldMk cId="3238922441" sldId="275"/>
            <ac:spMk id="18" creationId="{E98345F3-7F15-49D6-8626-D6ABEB32F0DB}"/>
          </ac:spMkLst>
        </pc:spChg>
        <pc:spChg chg="add mod">
          <ac:chgData name=" " userId="16e9bc068a9a693a" providerId="LiveId" clId="{3C1149B7-1E53-4018-A195-26398CB4A13B}" dt="2019-12-06T05:21:14.817" v="621" actId="1076"/>
          <ac:spMkLst>
            <pc:docMk/>
            <pc:sldMk cId="3238922441" sldId="275"/>
            <ac:spMk id="19" creationId="{35B47F8E-835F-4838-A0EB-D1CAF57D5458}"/>
          </ac:spMkLst>
        </pc:spChg>
        <pc:spChg chg="add mod">
          <ac:chgData name=" " userId="16e9bc068a9a693a" providerId="LiveId" clId="{3C1149B7-1E53-4018-A195-26398CB4A13B}" dt="2019-12-10T08:48:26.235" v="1070" actId="207"/>
          <ac:spMkLst>
            <pc:docMk/>
            <pc:sldMk cId="3238922441" sldId="275"/>
            <ac:spMk id="20" creationId="{3F11AAE6-D006-487B-9B91-B820B5FBE234}"/>
          </ac:spMkLst>
        </pc:spChg>
        <pc:spChg chg="add mod">
          <ac:chgData name=" " userId="16e9bc068a9a693a" providerId="LiveId" clId="{3C1149B7-1E53-4018-A195-26398CB4A13B}" dt="2019-12-06T05:21:14.817" v="621" actId="1076"/>
          <ac:spMkLst>
            <pc:docMk/>
            <pc:sldMk cId="3238922441" sldId="275"/>
            <ac:spMk id="21" creationId="{B9710DF5-4E3F-4887-B7D6-29DC4C1740CA}"/>
          </ac:spMkLst>
        </pc:spChg>
        <pc:spChg chg="add mod">
          <ac:chgData name=" " userId="16e9bc068a9a693a" providerId="LiveId" clId="{3C1149B7-1E53-4018-A195-26398CB4A13B}" dt="2019-12-06T05:21:14.817" v="621" actId="1076"/>
          <ac:spMkLst>
            <pc:docMk/>
            <pc:sldMk cId="3238922441" sldId="275"/>
            <ac:spMk id="22" creationId="{28D1B83C-C5AB-414D-A60A-F4CBFADE802E}"/>
          </ac:spMkLst>
        </pc:spChg>
        <pc:spChg chg="add">
          <ac:chgData name=" " userId="16e9bc068a9a693a" providerId="LiveId" clId="{3C1149B7-1E53-4018-A195-26398CB4A13B}" dt="2019-12-06T05:21:19.455" v="623"/>
          <ac:spMkLst>
            <pc:docMk/>
            <pc:sldMk cId="3238922441" sldId="275"/>
            <ac:spMk id="23" creationId="{33BDC966-91B1-407E-92E4-380D569B8A4B}"/>
          </ac:spMkLst>
        </pc:spChg>
        <pc:spChg chg="add">
          <ac:chgData name=" " userId="16e9bc068a9a693a" providerId="LiveId" clId="{3C1149B7-1E53-4018-A195-26398CB4A13B}" dt="2019-12-06T05:21:19.455" v="623"/>
          <ac:spMkLst>
            <pc:docMk/>
            <pc:sldMk cId="3238922441" sldId="275"/>
            <ac:spMk id="24" creationId="{FB89A6BE-3D68-4B29-BF0F-7CC0649FCB16}"/>
          </ac:spMkLst>
        </pc:spChg>
      </pc:sldChg>
      <pc:sldChg chg="addSp delSp modSp add ord">
        <pc:chgData name=" " userId="16e9bc068a9a693a" providerId="LiveId" clId="{3C1149B7-1E53-4018-A195-26398CB4A13B}" dt="2019-12-06T05:36:27.670" v="835"/>
        <pc:sldMkLst>
          <pc:docMk/>
          <pc:sldMk cId="302434426" sldId="276"/>
        </pc:sldMkLst>
        <pc:spChg chg="del">
          <ac:chgData name=" " userId="16e9bc068a9a693a" providerId="LiveId" clId="{3C1149B7-1E53-4018-A195-26398CB4A13B}" dt="2019-12-06T05:21:18.018" v="622"/>
          <ac:spMkLst>
            <pc:docMk/>
            <pc:sldMk cId="302434426" sldId="276"/>
            <ac:spMk id="5" creationId="{78E3BB26-0E68-488D-9C66-210320F33774}"/>
          </ac:spMkLst>
        </pc:spChg>
        <pc:spChg chg="del">
          <ac:chgData name=" " userId="16e9bc068a9a693a" providerId="LiveId" clId="{3C1149B7-1E53-4018-A195-26398CB4A13B}" dt="2019-12-06T05:21:18.018" v="622"/>
          <ac:spMkLst>
            <pc:docMk/>
            <pc:sldMk cId="302434426" sldId="276"/>
            <ac:spMk id="6" creationId="{9185B94D-A685-44A7-95E8-028F93FDBFDD}"/>
          </ac:spMkLst>
        </pc:spChg>
        <pc:spChg chg="add del mod">
          <ac:chgData name=" " userId="16e9bc068a9a693a" providerId="LiveId" clId="{3C1149B7-1E53-4018-A195-26398CB4A13B}" dt="2019-12-06T05:35:12.186" v="825"/>
          <ac:spMkLst>
            <pc:docMk/>
            <pc:sldMk cId="302434426" sldId="276"/>
            <ac:spMk id="9" creationId="{4D6B216E-78DC-4D96-BA1A-563EAC3A83E8}"/>
          </ac:spMkLst>
        </pc:spChg>
        <pc:spChg chg="add del">
          <ac:chgData name=" " userId="16e9bc068a9a693a" providerId="LiveId" clId="{3C1149B7-1E53-4018-A195-26398CB4A13B}" dt="2019-12-06T05:22:18.465" v="694" actId="478"/>
          <ac:spMkLst>
            <pc:docMk/>
            <pc:sldMk cId="302434426" sldId="276"/>
            <ac:spMk id="10" creationId="{E65BA16E-349D-4920-A078-959FDACB505D}"/>
          </ac:spMkLst>
        </pc:spChg>
        <pc:spChg chg="del mod">
          <ac:chgData name=" " userId="16e9bc068a9a693a" providerId="LiveId" clId="{3C1149B7-1E53-4018-A195-26398CB4A13B}" dt="2019-12-06T05:21:28.920" v="631" actId="478"/>
          <ac:spMkLst>
            <pc:docMk/>
            <pc:sldMk cId="302434426" sldId="276"/>
            <ac:spMk id="11" creationId="{C2F11BE9-DA89-4500-B4C7-1711FEA7F602}"/>
          </ac:spMkLst>
        </pc:spChg>
        <pc:graphicFrameChg chg="mod modGraphic">
          <ac:chgData name=" " userId="16e9bc068a9a693a" providerId="LiveId" clId="{3C1149B7-1E53-4018-A195-26398CB4A13B}" dt="2019-12-06T05:36:27.670" v="835"/>
          <ac:graphicFrameMkLst>
            <pc:docMk/>
            <pc:sldMk cId="302434426" sldId="276"/>
            <ac:graphicFrameMk id="14" creationId="{DEFB1F49-7B41-4B30-A60F-20AF7A3C51D3}"/>
          </ac:graphicFrameMkLst>
        </pc:graphicFrameChg>
      </pc:sldChg>
      <pc:sldChg chg="addSp delSp modSp add">
        <pc:chgData name=" " userId="16e9bc068a9a693a" providerId="LiveId" clId="{3C1149B7-1E53-4018-A195-26398CB4A13B}" dt="2019-12-10T08:47:27.693" v="1019" actId="1076"/>
        <pc:sldMkLst>
          <pc:docMk/>
          <pc:sldMk cId="3869589021" sldId="293"/>
        </pc:sldMkLst>
        <pc:spChg chg="mod">
          <ac:chgData name=" " userId="16e9bc068a9a693a" providerId="LiveId" clId="{3C1149B7-1E53-4018-A195-26398CB4A13B}" dt="2019-12-06T05:26:32.521" v="710" actId="1035"/>
          <ac:spMkLst>
            <pc:docMk/>
            <pc:sldMk cId="3869589021" sldId="293"/>
            <ac:spMk id="12" creationId="{F7299FD7-A91A-4F7C-A65F-E07C8C38A184}"/>
          </ac:spMkLst>
        </pc:spChg>
        <pc:spChg chg="del mod">
          <ac:chgData name=" " userId="16e9bc068a9a693a" providerId="LiveId" clId="{3C1149B7-1E53-4018-A195-26398CB4A13B}" dt="2019-12-06T05:26:12.641" v="703" actId="478"/>
          <ac:spMkLst>
            <pc:docMk/>
            <pc:sldMk cId="3869589021" sldId="293"/>
            <ac:spMk id="13" creationId="{A82D6C3A-C5A4-470A-88EB-EF748ED208B3}"/>
          </ac:spMkLst>
        </pc:spChg>
        <pc:spChg chg="mod">
          <ac:chgData name=" " userId="16e9bc068a9a693a" providerId="LiveId" clId="{3C1149B7-1E53-4018-A195-26398CB4A13B}" dt="2019-12-06T05:25:45.057" v="699" actId="1038"/>
          <ac:spMkLst>
            <pc:docMk/>
            <pc:sldMk cId="3869589021" sldId="293"/>
            <ac:spMk id="14" creationId="{D84A8AAB-2E21-4890-965B-963AA4E2A640}"/>
          </ac:spMkLst>
        </pc:spChg>
        <pc:spChg chg="mod">
          <ac:chgData name=" " userId="16e9bc068a9a693a" providerId="LiveId" clId="{3C1149B7-1E53-4018-A195-26398CB4A13B}" dt="2019-12-06T05:26:53.288" v="733" actId="1076"/>
          <ac:spMkLst>
            <pc:docMk/>
            <pc:sldMk cId="3869589021" sldId="293"/>
            <ac:spMk id="17" creationId="{B7F9403A-B292-48F1-809A-A69ACB5F7785}"/>
          </ac:spMkLst>
        </pc:spChg>
        <pc:spChg chg="add mod">
          <ac:chgData name=" " userId="16e9bc068a9a693a" providerId="LiveId" clId="{3C1149B7-1E53-4018-A195-26398CB4A13B}" dt="2019-12-10T08:47:27.693" v="1019" actId="1076"/>
          <ac:spMkLst>
            <pc:docMk/>
            <pc:sldMk cId="3869589021" sldId="293"/>
            <ac:spMk id="38" creationId="{8243D935-0F70-4B81-BC3B-F732B21470C7}"/>
          </ac:spMkLst>
        </pc:spChg>
        <pc:spChg chg="add mod">
          <ac:chgData name=" " userId="16e9bc068a9a693a" providerId="LiveId" clId="{3C1149B7-1E53-4018-A195-26398CB4A13B}" dt="2019-12-10T08:47:27.693" v="1019" actId="1076"/>
          <ac:spMkLst>
            <pc:docMk/>
            <pc:sldMk cId="3869589021" sldId="293"/>
            <ac:spMk id="39" creationId="{37FD9463-A7EC-4F6E-AA02-6F8868DA543F}"/>
          </ac:spMkLst>
        </pc:spChg>
        <pc:spChg chg="mod">
          <ac:chgData name=" " userId="16e9bc068a9a693a" providerId="LiveId" clId="{3C1149B7-1E53-4018-A195-26398CB4A13B}" dt="2019-12-06T05:28:17.189" v="821"/>
          <ac:spMkLst>
            <pc:docMk/>
            <pc:sldMk cId="3869589021" sldId="293"/>
            <ac:spMk id="111" creationId="{361A595E-C5EF-4D42-86BC-F6906F08CA2D}"/>
          </ac:spMkLst>
        </pc:spChg>
        <pc:grpChg chg="mod">
          <ac:chgData name=" " userId="16e9bc068a9a693a" providerId="LiveId" clId="{3C1149B7-1E53-4018-A195-26398CB4A13B}" dt="2019-12-06T05:26:49.768" v="731" actId="1038"/>
          <ac:grpSpMkLst>
            <pc:docMk/>
            <pc:sldMk cId="3869589021" sldId="293"/>
            <ac:grpSpMk id="19" creationId="{9D1923FA-CC6D-4F13-8F86-1361DA8BB480}"/>
          </ac:grpSpMkLst>
        </pc:grpChg>
        <pc:grpChg chg="mod">
          <ac:chgData name=" " userId="16e9bc068a9a693a" providerId="LiveId" clId="{3C1149B7-1E53-4018-A195-26398CB4A13B}" dt="2019-12-06T05:26:49.768" v="731" actId="1038"/>
          <ac:grpSpMkLst>
            <pc:docMk/>
            <pc:sldMk cId="3869589021" sldId="293"/>
            <ac:grpSpMk id="22" creationId="{F7EB1864-7F95-4589-9BB6-EC520F52F266}"/>
          </ac:grpSpMkLst>
        </pc:grpChg>
        <pc:grpChg chg="mod">
          <ac:chgData name=" " userId="16e9bc068a9a693a" providerId="LiveId" clId="{3C1149B7-1E53-4018-A195-26398CB4A13B}" dt="2019-12-06T05:26:49.768" v="731" actId="1038"/>
          <ac:grpSpMkLst>
            <pc:docMk/>
            <pc:sldMk cId="3869589021" sldId="293"/>
            <ac:grpSpMk id="25" creationId="{41CB0FE9-34E3-4399-8C0A-E6FEC193A783}"/>
          </ac:grpSpMkLst>
        </pc:grpChg>
        <pc:grpChg chg="mod">
          <ac:chgData name=" " userId="16e9bc068a9a693a" providerId="LiveId" clId="{3C1149B7-1E53-4018-A195-26398CB4A13B}" dt="2019-12-06T05:27:17.097" v="820" actId="1037"/>
          <ac:grpSpMkLst>
            <pc:docMk/>
            <pc:sldMk cId="3869589021" sldId="293"/>
            <ac:grpSpMk id="28" creationId="{268C4667-BE00-428C-B820-442E71BA9D20}"/>
          </ac:grpSpMkLst>
        </pc:grpChg>
        <pc:grpChg chg="mod">
          <ac:chgData name=" " userId="16e9bc068a9a693a" providerId="LiveId" clId="{3C1149B7-1E53-4018-A195-26398CB4A13B}" dt="2019-12-06T05:27:12.777" v="810" actId="1037"/>
          <ac:grpSpMkLst>
            <pc:docMk/>
            <pc:sldMk cId="3869589021" sldId="293"/>
            <ac:grpSpMk id="31" creationId="{066F119D-5140-4702-832A-2854CAA0F3F2}"/>
          </ac:grpSpMkLst>
        </pc:grpChg>
        <pc:grpChg chg="mod">
          <ac:chgData name=" " userId="16e9bc068a9a693a" providerId="LiveId" clId="{3C1149B7-1E53-4018-A195-26398CB4A13B}" dt="2019-12-06T05:27:12.777" v="810" actId="1037"/>
          <ac:grpSpMkLst>
            <pc:docMk/>
            <pc:sldMk cId="3869589021" sldId="293"/>
            <ac:grpSpMk id="32" creationId="{FDCECF5A-0B3B-4D3D-A3ED-133F3EF82D96}"/>
          </ac:grpSpMkLst>
        </pc:grpChg>
        <pc:grpChg chg="mod">
          <ac:chgData name=" " userId="16e9bc068a9a693a" providerId="LiveId" clId="{3C1149B7-1E53-4018-A195-26398CB4A13B}" dt="2019-12-06T05:27:02.145" v="747" actId="1035"/>
          <ac:grpSpMkLst>
            <pc:docMk/>
            <pc:sldMk cId="3869589021" sldId="293"/>
            <ac:grpSpMk id="45" creationId="{FF988F35-FF27-4DC0-AC57-E52F7E3318A4}"/>
          </ac:grpSpMkLst>
        </pc:grpChg>
        <pc:grpChg chg="mod">
          <ac:chgData name=" " userId="16e9bc068a9a693a" providerId="LiveId" clId="{3C1149B7-1E53-4018-A195-26398CB4A13B}" dt="2019-12-06T05:27:02.145" v="747" actId="1035"/>
          <ac:grpSpMkLst>
            <pc:docMk/>
            <pc:sldMk cId="3869589021" sldId="293"/>
            <ac:grpSpMk id="46" creationId="{2C4FAE98-6638-404F-8CCF-3A1C3DAD6A16}"/>
          </ac:grpSpMkLst>
        </pc:grpChg>
        <pc:grpChg chg="mod">
          <ac:chgData name=" " userId="16e9bc068a9a693a" providerId="LiveId" clId="{3C1149B7-1E53-4018-A195-26398CB4A13B}" dt="2019-12-06T05:27:02.145" v="747" actId="1035"/>
          <ac:grpSpMkLst>
            <pc:docMk/>
            <pc:sldMk cId="3869589021" sldId="293"/>
            <ac:grpSpMk id="52" creationId="{4CDB9490-3E6C-4C95-B805-68F86EC0453A}"/>
          </ac:grpSpMkLst>
        </pc:grpChg>
        <pc:grpChg chg="mod">
          <ac:chgData name=" " userId="16e9bc068a9a693a" providerId="LiveId" clId="{3C1149B7-1E53-4018-A195-26398CB4A13B}" dt="2019-12-06T05:27:02.145" v="747" actId="1035"/>
          <ac:grpSpMkLst>
            <pc:docMk/>
            <pc:sldMk cId="3869589021" sldId="293"/>
            <ac:grpSpMk id="53" creationId="{6F332DD2-BC38-4CE1-9F46-EC24ECA3051D}"/>
          </ac:grpSpMkLst>
        </pc:grpChg>
        <pc:cxnChg chg="mod">
          <ac:chgData name=" " userId="16e9bc068a9a693a" providerId="LiveId" clId="{3C1149B7-1E53-4018-A195-26398CB4A13B}" dt="2019-12-06T05:25:45.057" v="699" actId="1038"/>
          <ac:cxnSpMkLst>
            <pc:docMk/>
            <pc:sldMk cId="3869589021" sldId="293"/>
            <ac:cxnSpMk id="6" creationId="{4FD57098-2E86-4A8A-AE67-81268B635047}"/>
          </ac:cxnSpMkLst>
        </pc:cxnChg>
      </pc:sldChg>
    </pc:docChg>
  </pc:docChgLst>
  <pc:docChgLst>
    <pc:chgData name=" " userId="16e9bc068a9a693a" providerId="LiveId" clId="{758D79BA-1370-41AB-9E33-05C7C93EB354}"/>
    <pc:docChg chg="undo custSel modSld">
      <pc:chgData name=" " userId="16e9bc068a9a693a" providerId="LiveId" clId="{758D79BA-1370-41AB-9E33-05C7C93EB354}" dt="2019-11-29T10:57:21.126" v="213" actId="14734"/>
      <pc:docMkLst>
        <pc:docMk/>
      </pc:docMkLst>
      <pc:sldChg chg="modSp">
        <pc:chgData name=" " userId="16e9bc068a9a693a" providerId="LiveId" clId="{758D79BA-1370-41AB-9E33-05C7C93EB354}" dt="2019-11-29T10:57:21.126" v="213" actId="14734"/>
        <pc:sldMkLst>
          <pc:docMk/>
          <pc:sldMk cId="2872729160" sldId="256"/>
        </pc:sldMkLst>
        <pc:graphicFrameChg chg="mod modGraphic">
          <ac:chgData name=" " userId="16e9bc068a9a693a" providerId="LiveId" clId="{758D79BA-1370-41AB-9E33-05C7C93EB354}" dt="2019-11-29T10:57:21.126" v="213" actId="14734"/>
          <ac:graphicFrameMkLst>
            <pc:docMk/>
            <pc:sldMk cId="2872729160" sldId="256"/>
            <ac:graphicFrameMk id="8" creationId="{8C38AE4A-3489-4D0A-8DB4-411E4DD041CA}"/>
          </ac:graphicFrameMkLst>
        </pc:graphicFrameChg>
      </pc:sldChg>
    </pc:docChg>
  </pc:docChgLst>
  <pc:docChgLst>
    <pc:chgData name=" " userId="16e9bc068a9a693a" providerId="LiveId" clId="{B61F9972-61D1-4503-A8F8-5DD66DBFA027}"/>
    <pc:docChg chg="undo redo custSel addSld delSld modSld">
      <pc:chgData name=" " userId="16e9bc068a9a693a" providerId="LiveId" clId="{B61F9972-61D1-4503-A8F8-5DD66DBFA027}" dt="2019-11-29T10:46:53.806" v="13046" actId="20577"/>
      <pc:docMkLst>
        <pc:docMk/>
      </pc:docMkLst>
      <pc:sldChg chg="addSp delSp modSp">
        <pc:chgData name=" " userId="16e9bc068a9a693a" providerId="LiveId" clId="{B61F9972-61D1-4503-A8F8-5DD66DBFA027}" dt="2019-11-28T12:29:11.113" v="10330" actId="20577"/>
        <pc:sldMkLst>
          <pc:docMk/>
          <pc:sldMk cId="2872729160" sldId="256"/>
        </pc:sldMkLst>
        <pc:spChg chg="del">
          <ac:chgData name=" " userId="16e9bc068a9a693a" providerId="LiveId" clId="{B61F9972-61D1-4503-A8F8-5DD66DBFA027}" dt="2019-11-28T06:55:59.461" v="681" actId="478"/>
          <ac:spMkLst>
            <pc:docMk/>
            <pc:sldMk cId="2872729160" sldId="256"/>
            <ac:spMk id="4" creationId="{6E9E5685-80B1-45C5-B4E3-A65CA4505FB3}"/>
          </ac:spMkLst>
        </pc:spChg>
        <pc:spChg chg="add">
          <ac:chgData name=" " userId="16e9bc068a9a693a" providerId="LiveId" clId="{B61F9972-61D1-4503-A8F8-5DD66DBFA027}" dt="2019-11-28T06:55:56.269" v="680"/>
          <ac:spMkLst>
            <pc:docMk/>
            <pc:sldMk cId="2872729160" sldId="256"/>
            <ac:spMk id="6" creationId="{BD682EFC-222C-4E82-9696-814D7580CBD0}"/>
          </ac:spMkLst>
        </pc:spChg>
        <pc:graphicFrameChg chg="mod modGraphic">
          <ac:chgData name=" " userId="16e9bc068a9a693a" providerId="LiveId" clId="{B61F9972-61D1-4503-A8F8-5DD66DBFA027}" dt="2019-11-28T12:29:11.113" v="10330" actId="20577"/>
          <ac:graphicFrameMkLst>
            <pc:docMk/>
            <pc:sldMk cId="2872729160" sldId="256"/>
            <ac:graphicFrameMk id="8" creationId="{8C38AE4A-3489-4D0A-8DB4-411E4DD041CA}"/>
          </ac:graphicFrameMkLst>
        </pc:graphicFrameChg>
      </pc:sldChg>
      <pc:sldChg chg="addSp delSp modSp">
        <pc:chgData name=" " userId="16e9bc068a9a693a" providerId="LiveId" clId="{B61F9972-61D1-4503-A8F8-5DD66DBFA027}" dt="2019-11-28T11:07:36.692" v="7908" actId="14734"/>
        <pc:sldMkLst>
          <pc:docMk/>
          <pc:sldMk cId="2969391435" sldId="257"/>
        </pc:sldMkLst>
        <pc:spChg chg="del">
          <ac:chgData name=" " userId="16e9bc068a9a693a" providerId="LiveId" clId="{B61F9972-61D1-4503-A8F8-5DD66DBFA027}" dt="2019-11-28T06:56:11.129" v="686" actId="478"/>
          <ac:spMkLst>
            <pc:docMk/>
            <pc:sldMk cId="2969391435" sldId="257"/>
            <ac:spMk id="4" creationId="{6E9E5685-80B1-45C5-B4E3-A65CA4505FB3}"/>
          </ac:spMkLst>
        </pc:spChg>
        <pc:spChg chg="add mod">
          <ac:chgData name=" " userId="16e9bc068a9a693a" providerId="LiveId" clId="{B61F9972-61D1-4503-A8F8-5DD66DBFA027}" dt="2019-11-28T07:47:30.787" v="1015" actId="2711"/>
          <ac:spMkLst>
            <pc:docMk/>
            <pc:sldMk cId="2969391435" sldId="257"/>
            <ac:spMk id="6" creationId="{5578C7C0-A244-4459-A392-E8D0FE1F7A57}"/>
          </ac:spMkLst>
        </pc:spChg>
        <pc:spChg chg="mod">
          <ac:chgData name=" " userId="16e9bc068a9a693a" providerId="LiveId" clId="{B61F9972-61D1-4503-A8F8-5DD66DBFA027}" dt="2019-11-28T08:04:24.128" v="1795" actId="1036"/>
          <ac:spMkLst>
            <pc:docMk/>
            <pc:sldMk cId="2969391435" sldId="257"/>
            <ac:spMk id="9" creationId="{2D18A613-1E04-4F5F-A57C-BF8542C9105F}"/>
          </ac:spMkLst>
        </pc:spChg>
        <pc:spChg chg="add">
          <ac:chgData name=" " userId="16e9bc068a9a693a" providerId="LiveId" clId="{B61F9972-61D1-4503-A8F8-5DD66DBFA027}" dt="2019-11-28T06:56:09.374" v="685"/>
          <ac:spMkLst>
            <pc:docMk/>
            <pc:sldMk cId="2969391435" sldId="257"/>
            <ac:spMk id="12" creationId="{DDFC07B4-19B7-4B75-873F-332ED4DEED15}"/>
          </ac:spMkLst>
        </pc:spChg>
        <pc:spChg chg="mod">
          <ac:chgData name=" " userId="16e9bc068a9a693a" providerId="LiveId" clId="{B61F9972-61D1-4503-A8F8-5DD66DBFA027}" dt="2019-11-28T08:01:34.489" v="1691" actId="20577"/>
          <ac:spMkLst>
            <pc:docMk/>
            <pc:sldMk cId="2969391435" sldId="257"/>
            <ac:spMk id="17" creationId="{05BADA5A-418D-487E-8E32-EFF65616E718}"/>
          </ac:spMkLst>
        </pc:spChg>
        <pc:spChg chg="mod">
          <ac:chgData name=" " userId="16e9bc068a9a693a" providerId="LiveId" clId="{B61F9972-61D1-4503-A8F8-5DD66DBFA027}" dt="2019-11-28T08:01:52.289" v="1708" actId="20577"/>
          <ac:spMkLst>
            <pc:docMk/>
            <pc:sldMk cId="2969391435" sldId="257"/>
            <ac:spMk id="20" creationId="{08B17C4A-8637-4E9B-A091-B0EEC353C754}"/>
          </ac:spMkLst>
        </pc:spChg>
        <pc:spChg chg="mod">
          <ac:chgData name=" " userId="16e9bc068a9a693a" providerId="LiveId" clId="{B61F9972-61D1-4503-A8F8-5DD66DBFA027}" dt="2019-11-28T07:47:30.787" v="1015" actId="2711"/>
          <ac:spMkLst>
            <pc:docMk/>
            <pc:sldMk cId="2969391435" sldId="257"/>
            <ac:spMk id="23" creationId="{1FEFC555-5C16-4B31-95B5-C86D062D6336}"/>
          </ac:spMkLst>
        </pc:spChg>
        <pc:spChg chg="add mod">
          <ac:chgData name=" " userId="16e9bc068a9a693a" providerId="LiveId" clId="{B61F9972-61D1-4503-A8F8-5DD66DBFA027}" dt="2019-11-28T08:00:16.306" v="1677" actId="2085"/>
          <ac:spMkLst>
            <pc:docMk/>
            <pc:sldMk cId="2969391435" sldId="257"/>
            <ac:spMk id="29" creationId="{10F5D499-AE18-45A0-B9D1-2309222B6657}"/>
          </ac:spMkLst>
        </pc:spChg>
        <pc:spChg chg="mod">
          <ac:chgData name=" " userId="16e9bc068a9a693a" providerId="LiveId" clId="{B61F9972-61D1-4503-A8F8-5DD66DBFA027}" dt="2019-11-28T08:02:05.321" v="1713" actId="20577"/>
          <ac:spMkLst>
            <pc:docMk/>
            <pc:sldMk cId="2969391435" sldId="257"/>
            <ac:spMk id="34" creationId="{EAD93DBA-D2F5-4174-A1A2-0EB72F316D7D}"/>
          </ac:spMkLst>
        </pc:spChg>
        <pc:spChg chg="add mod">
          <ac:chgData name=" " userId="16e9bc068a9a693a" providerId="LiveId" clId="{B61F9972-61D1-4503-A8F8-5DD66DBFA027}" dt="2019-11-28T10:08:05.698" v="6458"/>
          <ac:spMkLst>
            <pc:docMk/>
            <pc:sldMk cId="2969391435" sldId="257"/>
            <ac:spMk id="36" creationId="{0BE17D05-6DAA-4A4B-B1A1-01C9A08523E3}"/>
          </ac:spMkLst>
        </pc:spChg>
        <pc:spChg chg="add mod">
          <ac:chgData name=" " userId="16e9bc068a9a693a" providerId="LiveId" clId="{B61F9972-61D1-4503-A8F8-5DD66DBFA027}" dt="2019-11-28T08:46:15.536" v="3879"/>
          <ac:spMkLst>
            <pc:docMk/>
            <pc:sldMk cId="2969391435" sldId="257"/>
            <ac:spMk id="37" creationId="{AE132657-45CE-435D-B098-4E88DDF294F9}"/>
          </ac:spMkLst>
        </pc:spChg>
        <pc:spChg chg="add mod">
          <ac:chgData name=" " userId="16e9bc068a9a693a" providerId="LiveId" clId="{B61F9972-61D1-4503-A8F8-5DD66DBFA027}" dt="2019-11-28T10:15:05.129" v="6765" actId="20577"/>
          <ac:spMkLst>
            <pc:docMk/>
            <pc:sldMk cId="2969391435" sldId="257"/>
            <ac:spMk id="38" creationId="{F152538F-8001-4D6A-B24B-18111962FD65}"/>
          </ac:spMkLst>
        </pc:spChg>
        <pc:grpChg chg="add del mod">
          <ac:chgData name=" " userId="16e9bc068a9a693a" providerId="LiveId" clId="{B61F9972-61D1-4503-A8F8-5DD66DBFA027}" dt="2019-11-28T08:01:18.064" v="1678" actId="478"/>
          <ac:grpSpMkLst>
            <pc:docMk/>
            <pc:sldMk cId="2969391435" sldId="257"/>
            <ac:grpSpMk id="14" creationId="{5FDC1898-07A7-4346-8543-8DB56E1369A6}"/>
          </ac:grpSpMkLst>
        </pc:grpChg>
        <pc:grpChg chg="add mod">
          <ac:chgData name=" " userId="16e9bc068a9a693a" providerId="LiveId" clId="{B61F9972-61D1-4503-A8F8-5DD66DBFA027}" dt="2019-11-28T08:01:39.912" v="1701" actId="1038"/>
          <ac:grpSpMkLst>
            <pc:docMk/>
            <pc:sldMk cId="2969391435" sldId="257"/>
            <ac:grpSpMk id="15" creationId="{1A2CB5EC-29C6-44AC-A1AB-53EF205E86FB}"/>
          </ac:grpSpMkLst>
        </pc:grpChg>
        <pc:grpChg chg="add mod">
          <ac:chgData name=" " userId="16e9bc068a9a693a" providerId="LiveId" clId="{B61F9972-61D1-4503-A8F8-5DD66DBFA027}" dt="2019-11-28T08:01:46.600" v="1703" actId="1076"/>
          <ac:grpSpMkLst>
            <pc:docMk/>
            <pc:sldMk cId="2969391435" sldId="257"/>
            <ac:grpSpMk id="18" creationId="{448076FB-59B7-4ED8-B33E-DC8E88A2CD3E}"/>
          </ac:grpSpMkLst>
        </pc:grpChg>
        <pc:grpChg chg="add mod">
          <ac:chgData name=" " userId="16e9bc068a9a693a" providerId="LiveId" clId="{B61F9972-61D1-4503-A8F8-5DD66DBFA027}" dt="2019-11-28T07:47:13.296" v="1010" actId="1076"/>
          <ac:grpSpMkLst>
            <pc:docMk/>
            <pc:sldMk cId="2969391435" sldId="257"/>
            <ac:grpSpMk id="21" creationId="{FE6AB725-1739-4CEF-B368-9F8151EF611B}"/>
          </ac:grpSpMkLst>
        </pc:grpChg>
        <pc:grpChg chg="add mod">
          <ac:chgData name=" " userId="16e9bc068a9a693a" providerId="LiveId" clId="{B61F9972-61D1-4503-A8F8-5DD66DBFA027}" dt="2019-11-28T08:01:59.689" v="1710" actId="1076"/>
          <ac:grpSpMkLst>
            <pc:docMk/>
            <pc:sldMk cId="2969391435" sldId="257"/>
            <ac:grpSpMk id="32" creationId="{7F221F68-1454-4E66-B1EF-4495AF563577}"/>
          </ac:grpSpMkLst>
        </pc:grpChg>
        <pc:graphicFrameChg chg="add mod modGraphic">
          <ac:chgData name=" " userId="16e9bc068a9a693a" providerId="LiveId" clId="{B61F9972-61D1-4503-A8F8-5DD66DBFA027}" dt="2019-11-28T11:07:36.692" v="7908" actId="14734"/>
          <ac:graphicFrameMkLst>
            <pc:docMk/>
            <pc:sldMk cId="2969391435" sldId="257"/>
            <ac:graphicFrameMk id="25" creationId="{C21C67D2-54E3-436B-A4A7-BFDE798F9B9C}"/>
          </ac:graphicFrameMkLst>
        </pc:graphicFrameChg>
        <pc:picChg chg="add mod">
          <ac:chgData name=" " userId="16e9bc068a9a693a" providerId="LiveId" clId="{B61F9972-61D1-4503-A8F8-5DD66DBFA027}" dt="2019-11-28T07:57:08.536" v="1505" actId="1076"/>
          <ac:picMkLst>
            <pc:docMk/>
            <pc:sldMk cId="2969391435" sldId="257"/>
            <ac:picMk id="2" creationId="{6950974B-D0BB-41D4-9DE1-8CB87DDDF456}"/>
          </ac:picMkLst>
        </pc:picChg>
        <pc:picChg chg="add del">
          <ac:chgData name=" " userId="16e9bc068a9a693a" providerId="LiveId" clId="{B61F9972-61D1-4503-A8F8-5DD66DBFA027}" dt="2019-11-28T06:19:55.144" v="398"/>
          <ac:picMkLst>
            <pc:docMk/>
            <pc:sldMk cId="2969391435" sldId="257"/>
            <ac:picMk id="7" creationId="{44DA3238-44A9-4BEA-9904-048A6FE34CB8}"/>
          </ac:picMkLst>
        </pc:picChg>
        <pc:picChg chg="del">
          <ac:chgData name=" " userId="16e9bc068a9a693a" providerId="LiveId" clId="{B61F9972-61D1-4503-A8F8-5DD66DBFA027}" dt="2019-11-28T07:39:16.369" v="877" actId="478"/>
          <ac:picMkLst>
            <pc:docMk/>
            <pc:sldMk cId="2969391435" sldId="257"/>
            <ac:picMk id="10" creationId="{FBC22CD8-4BCC-49DF-8731-CE91F86F1424}"/>
          </ac:picMkLst>
        </pc:picChg>
        <pc:picChg chg="del mod">
          <ac:chgData name=" " userId="16e9bc068a9a693a" providerId="LiveId" clId="{B61F9972-61D1-4503-A8F8-5DD66DBFA027}" dt="2019-11-28T07:39:21.032" v="878" actId="478"/>
          <ac:picMkLst>
            <pc:docMk/>
            <pc:sldMk cId="2969391435" sldId="257"/>
            <ac:picMk id="11" creationId="{3CDFC209-C649-41A6-BC2B-C0141F40640B}"/>
          </ac:picMkLst>
        </pc:picChg>
        <pc:cxnChg chg="add mod">
          <ac:chgData name=" " userId="16e9bc068a9a693a" providerId="LiveId" clId="{B61F9972-61D1-4503-A8F8-5DD66DBFA027}" dt="2019-11-28T08:01:18.064" v="1678" actId="478"/>
          <ac:cxnSpMkLst>
            <pc:docMk/>
            <pc:sldMk cId="2969391435" sldId="257"/>
            <ac:cxnSpMk id="5" creationId="{286AD4E8-D3E9-475D-A025-72AA77CD2FE2}"/>
          </ac:cxnSpMkLst>
        </pc:cxnChg>
        <pc:cxnChg chg="mod">
          <ac:chgData name=" " userId="16e9bc068a9a693a" providerId="LiveId" clId="{B61F9972-61D1-4503-A8F8-5DD66DBFA027}" dt="2019-11-28T08:01:42.528" v="1702" actId="14100"/>
          <ac:cxnSpMkLst>
            <pc:docMk/>
            <pc:sldMk cId="2969391435" sldId="257"/>
            <ac:cxnSpMk id="16" creationId="{4751C2A1-990A-4951-B91B-37014C62B88C}"/>
          </ac:cxnSpMkLst>
        </pc:cxnChg>
        <pc:cxnChg chg="mod">
          <ac:chgData name=" " userId="16e9bc068a9a693a" providerId="LiveId" clId="{B61F9972-61D1-4503-A8F8-5DD66DBFA027}" dt="2019-11-28T08:01:52.289" v="1708" actId="20577"/>
          <ac:cxnSpMkLst>
            <pc:docMk/>
            <pc:sldMk cId="2969391435" sldId="257"/>
            <ac:cxnSpMk id="19" creationId="{7E7A9CD9-409B-44AE-B349-06B2317A4F9C}"/>
          </ac:cxnSpMkLst>
        </pc:cxnChg>
        <pc:cxnChg chg="mod">
          <ac:chgData name=" " userId="16e9bc068a9a693a" providerId="LiveId" clId="{B61F9972-61D1-4503-A8F8-5DD66DBFA027}" dt="2019-11-28T07:47:30.787" v="1015" actId="2711"/>
          <ac:cxnSpMkLst>
            <pc:docMk/>
            <pc:sldMk cId="2969391435" sldId="257"/>
            <ac:cxnSpMk id="22" creationId="{8F12E8DF-2444-4C92-BA08-D17DAB2D5CB3}"/>
          </ac:cxnSpMkLst>
        </pc:cxnChg>
        <pc:cxnChg chg="mod">
          <ac:chgData name=" " userId="16e9bc068a9a693a" providerId="LiveId" clId="{B61F9972-61D1-4503-A8F8-5DD66DBFA027}" dt="2019-11-28T08:02:05.321" v="1713" actId="20577"/>
          <ac:cxnSpMkLst>
            <pc:docMk/>
            <pc:sldMk cId="2969391435" sldId="257"/>
            <ac:cxnSpMk id="33" creationId="{37EA9898-4419-47F4-AAE4-F2F7AD2E7719}"/>
          </ac:cxnSpMkLst>
        </pc:cxnChg>
      </pc:sldChg>
      <pc:sldChg chg="addSp delSp modSp del">
        <pc:chgData name=" " userId="16e9bc068a9a693a" providerId="LiveId" clId="{B61F9972-61D1-4503-A8F8-5DD66DBFA027}" dt="2019-11-28T06:56:53.157" v="693" actId="2696"/>
        <pc:sldMkLst>
          <pc:docMk/>
          <pc:sldMk cId="3365035532" sldId="258"/>
        </pc:sldMkLst>
        <pc:spChg chg="mod">
          <ac:chgData name=" " userId="16e9bc068a9a693a" providerId="LiveId" clId="{B61F9972-61D1-4503-A8F8-5DD66DBFA027}" dt="2019-11-28T06:14:51.776" v="249" actId="14100"/>
          <ac:spMkLst>
            <pc:docMk/>
            <pc:sldMk cId="3365035532" sldId="258"/>
            <ac:spMk id="2" creationId="{ECA8C1E5-968B-424D-B55D-C5994910CB62}"/>
          </ac:spMkLst>
        </pc:spChg>
        <pc:spChg chg="add mod">
          <ac:chgData name=" " userId="16e9bc068a9a693a" providerId="LiveId" clId="{B61F9972-61D1-4503-A8F8-5DD66DBFA027}" dt="2019-11-28T06:17:14.551" v="353" actId="1076"/>
          <ac:spMkLst>
            <pc:docMk/>
            <pc:sldMk cId="3365035532" sldId="258"/>
            <ac:spMk id="3" creationId="{A2FC8B4A-5473-4BC0-A257-2B45FF555C47}"/>
          </ac:spMkLst>
        </pc:spChg>
        <pc:spChg chg="del mod">
          <ac:chgData name=" " userId="16e9bc068a9a693a" providerId="LiveId" clId="{B61F9972-61D1-4503-A8F8-5DD66DBFA027}" dt="2019-11-28T06:56:05.514" v="684" actId="478"/>
          <ac:spMkLst>
            <pc:docMk/>
            <pc:sldMk cId="3365035532" sldId="258"/>
            <ac:spMk id="4" creationId="{6E9E5685-80B1-45C5-B4E3-A65CA4505FB3}"/>
          </ac:spMkLst>
        </pc:spChg>
        <pc:spChg chg="mod">
          <ac:chgData name=" " userId="16e9bc068a9a693a" providerId="LiveId" clId="{B61F9972-61D1-4503-A8F8-5DD66DBFA027}" dt="2019-11-28T06:14:59.503" v="250" actId="1076"/>
          <ac:spMkLst>
            <pc:docMk/>
            <pc:sldMk cId="3365035532" sldId="258"/>
            <ac:spMk id="7" creationId="{36BEF337-D24D-440A-BA08-5EB6AEE864D0}"/>
          </ac:spMkLst>
        </pc:spChg>
        <pc:spChg chg="del">
          <ac:chgData name=" " userId="16e9bc068a9a693a" providerId="LiveId" clId="{B61F9972-61D1-4503-A8F8-5DD66DBFA027}" dt="2019-11-28T06:09:59.577" v="239" actId="478"/>
          <ac:spMkLst>
            <pc:docMk/>
            <pc:sldMk cId="3365035532" sldId="258"/>
            <ac:spMk id="9" creationId="{DBCA584A-8CE5-4C77-8734-57A5A6B17536}"/>
          </ac:spMkLst>
        </pc:spChg>
        <pc:spChg chg="del">
          <ac:chgData name=" " userId="16e9bc068a9a693a" providerId="LiveId" clId="{B61F9972-61D1-4503-A8F8-5DD66DBFA027}" dt="2019-11-28T06:09:59.577" v="239" actId="478"/>
          <ac:spMkLst>
            <pc:docMk/>
            <pc:sldMk cId="3365035532" sldId="258"/>
            <ac:spMk id="10" creationId="{55ED47F3-D41C-4670-9789-AE2C234D2F53}"/>
          </ac:spMkLst>
        </pc:spChg>
        <pc:spChg chg="del">
          <ac:chgData name=" " userId="16e9bc068a9a693a" providerId="LiveId" clId="{B61F9972-61D1-4503-A8F8-5DD66DBFA027}" dt="2019-11-28T06:09:59.577" v="239" actId="478"/>
          <ac:spMkLst>
            <pc:docMk/>
            <pc:sldMk cId="3365035532" sldId="258"/>
            <ac:spMk id="13" creationId="{BDE028C5-3D7E-450A-8F16-C91712962649}"/>
          </ac:spMkLst>
        </pc:spChg>
        <pc:spChg chg="del">
          <ac:chgData name=" " userId="16e9bc068a9a693a" providerId="LiveId" clId="{B61F9972-61D1-4503-A8F8-5DD66DBFA027}" dt="2019-11-28T06:09:59.577" v="239" actId="478"/>
          <ac:spMkLst>
            <pc:docMk/>
            <pc:sldMk cId="3365035532" sldId="258"/>
            <ac:spMk id="14" creationId="{83A00834-CD12-4BCA-8D36-61405B89794D}"/>
          </ac:spMkLst>
        </pc:spChg>
        <pc:spChg chg="add mod">
          <ac:chgData name=" " userId="16e9bc068a9a693a" providerId="LiveId" clId="{B61F9972-61D1-4503-A8F8-5DD66DBFA027}" dt="2019-11-28T06:18:39.313" v="357" actId="20577"/>
          <ac:spMkLst>
            <pc:docMk/>
            <pc:sldMk cId="3365035532" sldId="258"/>
            <ac:spMk id="15" creationId="{AB23639F-0F1C-4AB6-83B4-029AF5AE96BA}"/>
          </ac:spMkLst>
        </pc:spChg>
        <pc:spChg chg="del">
          <ac:chgData name=" " userId="16e9bc068a9a693a" providerId="LiveId" clId="{B61F9972-61D1-4503-A8F8-5DD66DBFA027}" dt="2019-11-27T12:12:51.388" v="28" actId="478"/>
          <ac:spMkLst>
            <pc:docMk/>
            <pc:sldMk cId="3365035532" sldId="258"/>
            <ac:spMk id="15" creationId="{EAC66F79-880C-45F5-9CE2-479424F8D48A}"/>
          </ac:spMkLst>
        </pc:spChg>
        <pc:spChg chg="mod">
          <ac:chgData name=" " userId="16e9bc068a9a693a" providerId="LiveId" clId="{B61F9972-61D1-4503-A8F8-5DD66DBFA027}" dt="2019-11-28T06:14:51.776" v="249" actId="14100"/>
          <ac:spMkLst>
            <pc:docMk/>
            <pc:sldMk cId="3365035532" sldId="258"/>
            <ac:spMk id="16" creationId="{BF96E511-2980-400B-9706-2F47545B4658}"/>
          </ac:spMkLst>
        </pc:spChg>
        <pc:spChg chg="add del mod">
          <ac:chgData name=" " userId="16e9bc068a9a693a" providerId="LiveId" clId="{B61F9972-61D1-4503-A8F8-5DD66DBFA027}" dt="2019-11-28T06:16:12.241" v="324" actId="478"/>
          <ac:spMkLst>
            <pc:docMk/>
            <pc:sldMk cId="3365035532" sldId="258"/>
            <ac:spMk id="17" creationId="{776C0701-CFB2-43C5-B771-2F7E4952B4FB}"/>
          </ac:spMkLst>
        </pc:spChg>
        <pc:spChg chg="add del mod">
          <ac:chgData name=" " userId="16e9bc068a9a693a" providerId="LiveId" clId="{B61F9972-61D1-4503-A8F8-5DD66DBFA027}" dt="2019-11-28T06:16:14.785" v="328" actId="478"/>
          <ac:spMkLst>
            <pc:docMk/>
            <pc:sldMk cId="3365035532" sldId="258"/>
            <ac:spMk id="18" creationId="{C02C8449-0DCF-4FBF-9BAD-8E4312B6CA10}"/>
          </ac:spMkLst>
        </pc:spChg>
        <pc:spChg chg="add del mod">
          <ac:chgData name=" " userId="16e9bc068a9a693a" providerId="LiveId" clId="{B61F9972-61D1-4503-A8F8-5DD66DBFA027}" dt="2019-11-28T06:16:14.145" v="327" actId="478"/>
          <ac:spMkLst>
            <pc:docMk/>
            <pc:sldMk cId="3365035532" sldId="258"/>
            <ac:spMk id="19" creationId="{C51C7581-85C8-4583-BCCB-52E13A1DB024}"/>
          </ac:spMkLst>
        </pc:spChg>
        <pc:spChg chg="add mod">
          <ac:chgData name=" " userId="16e9bc068a9a693a" providerId="LiveId" clId="{B61F9972-61D1-4503-A8F8-5DD66DBFA027}" dt="2019-11-28T06:18:52.257" v="385"/>
          <ac:spMkLst>
            <pc:docMk/>
            <pc:sldMk cId="3365035532" sldId="258"/>
            <ac:spMk id="20" creationId="{044DA13B-0F20-41C6-A67C-0C82A4DE87B9}"/>
          </ac:spMkLst>
        </pc:spChg>
        <pc:spChg chg="add mod">
          <ac:chgData name=" " userId="16e9bc068a9a693a" providerId="LiveId" clId="{B61F9972-61D1-4503-A8F8-5DD66DBFA027}" dt="2019-11-28T06:18:55.778" v="387" actId="20577"/>
          <ac:spMkLst>
            <pc:docMk/>
            <pc:sldMk cId="3365035532" sldId="258"/>
            <ac:spMk id="21" creationId="{1FB36659-FE8E-4302-97C1-21F868064CB3}"/>
          </ac:spMkLst>
        </pc:spChg>
        <pc:spChg chg="add">
          <ac:chgData name=" " userId="16e9bc068a9a693a" providerId="LiveId" clId="{B61F9972-61D1-4503-A8F8-5DD66DBFA027}" dt="2019-11-28T06:56:01.654" v="682"/>
          <ac:spMkLst>
            <pc:docMk/>
            <pc:sldMk cId="3365035532" sldId="258"/>
            <ac:spMk id="22" creationId="{147B8992-7BA7-4310-9B02-9292187A1DA2}"/>
          </ac:spMkLst>
        </pc:spChg>
        <pc:picChg chg="add del mod">
          <ac:chgData name=" " userId="16e9bc068a9a693a" providerId="LiveId" clId="{B61F9972-61D1-4503-A8F8-5DD66DBFA027}" dt="2019-11-27T12:13:05.201" v="32" actId="478"/>
          <ac:picMkLst>
            <pc:docMk/>
            <pc:sldMk cId="3365035532" sldId="258"/>
            <ac:picMk id="3" creationId="{B5164EEC-E36F-42BC-A241-2A08F30FE70C}"/>
          </ac:picMkLst>
        </pc:picChg>
        <pc:picChg chg="del">
          <ac:chgData name=" " userId="16e9bc068a9a693a" providerId="LiveId" clId="{B61F9972-61D1-4503-A8F8-5DD66DBFA027}" dt="2019-11-27T12:13:05.513" v="33" actId="478"/>
          <ac:picMkLst>
            <pc:docMk/>
            <pc:sldMk cId="3365035532" sldId="258"/>
            <ac:picMk id="5" creationId="{CB6FDC05-AC01-4FA5-8737-FB250F402D15}"/>
          </ac:picMkLst>
        </pc:picChg>
        <pc:picChg chg="add del mod">
          <ac:chgData name=" " userId="16e9bc068a9a693a" providerId="LiveId" clId="{B61F9972-61D1-4503-A8F8-5DD66DBFA027}" dt="2019-11-27T12:13:02.525" v="31" actId="478"/>
          <ac:picMkLst>
            <pc:docMk/>
            <pc:sldMk cId="3365035532" sldId="258"/>
            <ac:picMk id="6" creationId="{3E5A293A-004D-443F-835C-647E4CD1A48B}"/>
          </ac:picMkLst>
        </pc:picChg>
        <pc:picChg chg="del">
          <ac:chgData name=" " userId="16e9bc068a9a693a" providerId="LiveId" clId="{B61F9972-61D1-4503-A8F8-5DD66DBFA027}" dt="2019-11-27T12:13:09.302" v="34" actId="478"/>
          <ac:picMkLst>
            <pc:docMk/>
            <pc:sldMk cId="3365035532" sldId="258"/>
            <ac:picMk id="17" creationId="{EEA06642-2371-4996-B570-E94D6523387C}"/>
          </ac:picMkLst>
        </pc:picChg>
        <pc:picChg chg="del mod">
          <ac:chgData name=" " userId="16e9bc068a9a693a" providerId="LiveId" clId="{B61F9972-61D1-4503-A8F8-5DD66DBFA027}" dt="2019-11-27T11:54:49.183" v="11" actId="478"/>
          <ac:picMkLst>
            <pc:docMk/>
            <pc:sldMk cId="3365035532" sldId="258"/>
            <ac:picMk id="23" creationId="{28A20AC1-0522-45C8-B9BF-F5B6344F776F}"/>
          </ac:picMkLst>
        </pc:picChg>
        <pc:picChg chg="del">
          <ac:chgData name=" " userId="16e9bc068a9a693a" providerId="LiveId" clId="{B61F9972-61D1-4503-A8F8-5DD66DBFA027}" dt="2019-11-27T11:53:54.065" v="0" actId="478"/>
          <ac:picMkLst>
            <pc:docMk/>
            <pc:sldMk cId="3365035532" sldId="258"/>
            <ac:picMk id="24" creationId="{511E660D-B8FF-47F9-8823-952ED74AAADB}"/>
          </ac:picMkLst>
        </pc:picChg>
      </pc:sldChg>
      <pc:sldChg chg="addSp delSp modSp">
        <pc:chgData name=" " userId="16e9bc068a9a693a" providerId="LiveId" clId="{B61F9972-61D1-4503-A8F8-5DD66DBFA027}" dt="2019-11-29T10:45:40.590" v="12969"/>
        <pc:sldMkLst>
          <pc:docMk/>
          <pc:sldMk cId="2174437445" sldId="259"/>
        </pc:sldMkLst>
        <pc:spChg chg="del">
          <ac:chgData name=" " userId="16e9bc068a9a693a" providerId="LiveId" clId="{B61F9972-61D1-4503-A8F8-5DD66DBFA027}" dt="2019-11-28T06:56:19.961" v="690" actId="478"/>
          <ac:spMkLst>
            <pc:docMk/>
            <pc:sldMk cId="2174437445" sldId="259"/>
            <ac:spMk id="4" creationId="{6E9E5685-80B1-45C5-B4E3-A65CA4505FB3}"/>
          </ac:spMkLst>
        </pc:spChg>
        <pc:spChg chg="mod">
          <ac:chgData name=" " userId="16e9bc068a9a693a" providerId="LiveId" clId="{B61F9972-61D1-4503-A8F8-5DD66DBFA027}" dt="2019-11-29T09:45:35.261" v="11362"/>
          <ac:spMkLst>
            <pc:docMk/>
            <pc:sldMk cId="2174437445" sldId="259"/>
            <ac:spMk id="9" creationId="{2D18A613-1E04-4F5F-A57C-BF8542C9105F}"/>
          </ac:spMkLst>
        </pc:spChg>
        <pc:spChg chg="add">
          <ac:chgData name=" " userId="16e9bc068a9a693a" providerId="LiveId" clId="{B61F9972-61D1-4503-A8F8-5DD66DBFA027}" dt="2019-11-28T06:56:18.431" v="689"/>
          <ac:spMkLst>
            <pc:docMk/>
            <pc:sldMk cId="2174437445" sldId="259"/>
            <ac:spMk id="10" creationId="{6E9B823F-E4D2-428E-BCE5-5BFF4248FAC5}"/>
          </ac:spMkLst>
        </pc:spChg>
        <pc:spChg chg="mod">
          <ac:chgData name=" " userId="16e9bc068a9a693a" providerId="LiveId" clId="{B61F9972-61D1-4503-A8F8-5DD66DBFA027}" dt="2019-11-28T09:08:34.977" v="4804" actId="20577"/>
          <ac:spMkLst>
            <pc:docMk/>
            <pc:sldMk cId="2174437445" sldId="259"/>
            <ac:spMk id="18" creationId="{3737B1BA-CFEB-47EA-B54C-B7E998F11A19}"/>
          </ac:spMkLst>
        </pc:spChg>
        <pc:spChg chg="mod">
          <ac:chgData name=" " userId="16e9bc068a9a693a" providerId="LiveId" clId="{B61F9972-61D1-4503-A8F8-5DD66DBFA027}" dt="2019-11-28T09:08:46.065" v="4808" actId="20577"/>
          <ac:spMkLst>
            <pc:docMk/>
            <pc:sldMk cId="2174437445" sldId="259"/>
            <ac:spMk id="21" creationId="{EE840923-B1B9-4CDE-9892-0771FCE86438}"/>
          </ac:spMkLst>
        </pc:spChg>
        <pc:spChg chg="mod">
          <ac:chgData name=" " userId="16e9bc068a9a693a" providerId="LiveId" clId="{B61F9972-61D1-4503-A8F8-5DD66DBFA027}" dt="2019-11-28T09:09:02.096" v="4815" actId="20577"/>
          <ac:spMkLst>
            <pc:docMk/>
            <pc:sldMk cId="2174437445" sldId="259"/>
            <ac:spMk id="24" creationId="{0A88F832-DA27-4244-B3C7-CF4E0EA9C751}"/>
          </ac:spMkLst>
        </pc:spChg>
        <pc:spChg chg="mod">
          <ac:chgData name=" " userId="16e9bc068a9a693a" providerId="LiveId" clId="{B61F9972-61D1-4503-A8F8-5DD66DBFA027}" dt="2019-11-28T09:09:22.344" v="4823" actId="20577"/>
          <ac:spMkLst>
            <pc:docMk/>
            <pc:sldMk cId="2174437445" sldId="259"/>
            <ac:spMk id="28" creationId="{102192CD-4ACF-4C87-BBD7-D98405791B6D}"/>
          </ac:spMkLst>
        </pc:spChg>
        <pc:spChg chg="mod">
          <ac:chgData name=" " userId="16e9bc068a9a693a" providerId="LiveId" clId="{B61F9972-61D1-4503-A8F8-5DD66DBFA027}" dt="2019-11-28T09:09:24.665" v="4825" actId="20577"/>
          <ac:spMkLst>
            <pc:docMk/>
            <pc:sldMk cId="2174437445" sldId="259"/>
            <ac:spMk id="31" creationId="{779E6950-74AE-4BF2-B5B0-6E1D2FD049C9}"/>
          </ac:spMkLst>
        </pc:spChg>
        <pc:spChg chg="mod">
          <ac:chgData name=" " userId="16e9bc068a9a693a" providerId="LiveId" clId="{B61F9972-61D1-4503-A8F8-5DD66DBFA027}" dt="2019-11-28T09:57:16.376" v="6020" actId="20577"/>
          <ac:spMkLst>
            <pc:docMk/>
            <pc:sldMk cId="2174437445" sldId="259"/>
            <ac:spMk id="34" creationId="{46FBD827-CF99-4A4F-AE93-1DA0B2F4D53B}"/>
          </ac:spMkLst>
        </pc:spChg>
        <pc:spChg chg="add mod">
          <ac:chgData name=" " userId="16e9bc068a9a693a" providerId="LiveId" clId="{B61F9972-61D1-4503-A8F8-5DD66DBFA027}" dt="2019-11-29T10:44:33.411" v="12839" actId="1076"/>
          <ac:spMkLst>
            <pc:docMk/>
            <pc:sldMk cId="2174437445" sldId="259"/>
            <ac:spMk id="37" creationId="{F9C67A67-AB0D-4142-BCAE-C1A3ACEF1DE1}"/>
          </ac:spMkLst>
        </pc:spChg>
        <pc:spChg chg="mod">
          <ac:chgData name=" " userId="16e9bc068a9a693a" providerId="LiveId" clId="{B61F9972-61D1-4503-A8F8-5DD66DBFA027}" dt="2019-11-28T09:57:36.458" v="6028" actId="20577"/>
          <ac:spMkLst>
            <pc:docMk/>
            <pc:sldMk cId="2174437445" sldId="259"/>
            <ac:spMk id="40" creationId="{81CCFC75-2BE6-473E-A3FD-4A7D74521E3A}"/>
          </ac:spMkLst>
        </pc:spChg>
        <pc:spChg chg="add del mod">
          <ac:chgData name=" " userId="16e9bc068a9a693a" providerId="LiveId" clId="{B61F9972-61D1-4503-A8F8-5DD66DBFA027}" dt="2019-11-29T10:45:40.590" v="12969"/>
          <ac:spMkLst>
            <pc:docMk/>
            <pc:sldMk cId="2174437445" sldId="259"/>
            <ac:spMk id="41" creationId="{27F56D12-2D92-4FA2-BA7F-22E76B81679A}"/>
          </ac:spMkLst>
        </pc:spChg>
        <pc:grpChg chg="add mod">
          <ac:chgData name=" " userId="16e9bc068a9a693a" providerId="LiveId" clId="{B61F9972-61D1-4503-A8F8-5DD66DBFA027}" dt="2019-11-28T09:00:40.256" v="4651" actId="14100"/>
          <ac:grpSpMkLst>
            <pc:docMk/>
            <pc:sldMk cId="2174437445" sldId="259"/>
            <ac:grpSpMk id="13" creationId="{822F2265-6296-47AF-A3C8-5BD6FB9274B3}"/>
          </ac:grpSpMkLst>
        </pc:grpChg>
        <pc:grpChg chg="add mod">
          <ac:chgData name=" " userId="16e9bc068a9a693a" providerId="LiveId" clId="{B61F9972-61D1-4503-A8F8-5DD66DBFA027}" dt="2019-11-28T09:08:32.319" v="4800" actId="1076"/>
          <ac:grpSpMkLst>
            <pc:docMk/>
            <pc:sldMk cId="2174437445" sldId="259"/>
            <ac:grpSpMk id="16" creationId="{3F5C6DE5-B432-4DE4-B7F5-3C27EBFD5EE5}"/>
          </ac:grpSpMkLst>
        </pc:grpChg>
        <pc:grpChg chg="add mod">
          <ac:chgData name=" " userId="16e9bc068a9a693a" providerId="LiveId" clId="{B61F9972-61D1-4503-A8F8-5DD66DBFA027}" dt="2019-11-28T09:08:42.840" v="4806" actId="1076"/>
          <ac:grpSpMkLst>
            <pc:docMk/>
            <pc:sldMk cId="2174437445" sldId="259"/>
            <ac:grpSpMk id="19" creationId="{C9C699C8-D327-419D-B32C-FC794E2F2F3D}"/>
          </ac:grpSpMkLst>
        </pc:grpChg>
        <pc:grpChg chg="add mod">
          <ac:chgData name=" " userId="16e9bc068a9a693a" providerId="LiveId" clId="{B61F9972-61D1-4503-A8F8-5DD66DBFA027}" dt="2019-11-28T09:08:53.831" v="4810" actId="1076"/>
          <ac:grpSpMkLst>
            <pc:docMk/>
            <pc:sldMk cId="2174437445" sldId="259"/>
            <ac:grpSpMk id="22" creationId="{16A95ED3-6414-4840-B369-2A904B26A375}"/>
          </ac:grpSpMkLst>
        </pc:grpChg>
        <pc:grpChg chg="add mod">
          <ac:chgData name=" " userId="16e9bc068a9a693a" providerId="LiveId" clId="{B61F9972-61D1-4503-A8F8-5DD66DBFA027}" dt="2019-11-28T09:09:08.383" v="4817" actId="1076"/>
          <ac:grpSpMkLst>
            <pc:docMk/>
            <pc:sldMk cId="2174437445" sldId="259"/>
            <ac:grpSpMk id="26" creationId="{1504A2C3-98D7-4F9A-90E9-C1FE10CBB825}"/>
          </ac:grpSpMkLst>
        </pc:grpChg>
        <pc:grpChg chg="add mod">
          <ac:chgData name=" " userId="16e9bc068a9a693a" providerId="LiveId" clId="{B61F9972-61D1-4503-A8F8-5DD66DBFA027}" dt="2019-11-28T09:57:28.696" v="6023" actId="1076"/>
          <ac:grpSpMkLst>
            <pc:docMk/>
            <pc:sldMk cId="2174437445" sldId="259"/>
            <ac:grpSpMk id="29" creationId="{6B63DF30-EDEC-4D90-B985-42E78F8E3552}"/>
          </ac:grpSpMkLst>
        </pc:grpChg>
        <pc:grpChg chg="add mod">
          <ac:chgData name=" " userId="16e9bc068a9a693a" providerId="LiveId" clId="{B61F9972-61D1-4503-A8F8-5DD66DBFA027}" dt="2019-11-28T09:09:34.128" v="4827" actId="1076"/>
          <ac:grpSpMkLst>
            <pc:docMk/>
            <pc:sldMk cId="2174437445" sldId="259"/>
            <ac:grpSpMk id="32" creationId="{9A4FE880-1D08-4820-A26C-33F2BC57097F}"/>
          </ac:grpSpMkLst>
        </pc:grpChg>
        <pc:grpChg chg="add mod">
          <ac:chgData name=" " userId="16e9bc068a9a693a" providerId="LiveId" clId="{B61F9972-61D1-4503-A8F8-5DD66DBFA027}" dt="2019-11-28T09:57:32.416" v="6024" actId="1076"/>
          <ac:grpSpMkLst>
            <pc:docMk/>
            <pc:sldMk cId="2174437445" sldId="259"/>
            <ac:grpSpMk id="38" creationId="{0DDBD059-8F7C-44CC-A56A-4B0548BD5560}"/>
          </ac:grpSpMkLst>
        </pc:grpChg>
        <pc:graphicFrameChg chg="add del">
          <ac:chgData name=" " userId="16e9bc068a9a693a" providerId="LiveId" clId="{B61F9972-61D1-4503-A8F8-5DD66DBFA027}" dt="2019-11-28T09:00:19.432" v="4646"/>
          <ac:graphicFrameMkLst>
            <pc:docMk/>
            <pc:sldMk cId="2174437445" sldId="259"/>
            <ac:graphicFrameMk id="2" creationId="{533E575A-53A7-4EE0-A479-76CACE9993DE}"/>
          </ac:graphicFrameMkLst>
        </pc:graphicFrameChg>
        <pc:graphicFrameChg chg="add mod modGraphic">
          <ac:chgData name=" " userId="16e9bc068a9a693a" providerId="LiveId" clId="{B61F9972-61D1-4503-A8F8-5DD66DBFA027}" dt="2019-11-29T10:43:24.725" v="12826"/>
          <ac:graphicFrameMkLst>
            <pc:docMk/>
            <pc:sldMk cId="2174437445" sldId="259"/>
            <ac:graphicFrameMk id="12" creationId="{A7657E06-9E7D-4301-8361-B5258F3ADD66}"/>
          </ac:graphicFrameMkLst>
        </pc:graphicFrameChg>
        <pc:graphicFrameChg chg="add del mod modGraphic">
          <ac:chgData name=" " userId="16e9bc068a9a693a" providerId="LiveId" clId="{B61F9972-61D1-4503-A8F8-5DD66DBFA027}" dt="2019-11-29T10:29:25.379" v="12351" actId="478"/>
          <ac:graphicFrameMkLst>
            <pc:docMk/>
            <pc:sldMk cId="2174437445" sldId="259"/>
            <ac:graphicFrameMk id="36" creationId="{21BF12F4-AE93-4B1F-A40E-8618997FA219}"/>
          </ac:graphicFrameMkLst>
        </pc:graphicFrameChg>
        <pc:picChg chg="add del mod">
          <ac:chgData name=" " userId="16e9bc068a9a693a" providerId="LiveId" clId="{B61F9972-61D1-4503-A8F8-5DD66DBFA027}" dt="2019-11-29T10:44:06.301" v="12832"/>
          <ac:picMkLst>
            <pc:docMk/>
            <pc:sldMk cId="2174437445" sldId="259"/>
            <ac:picMk id="2" creationId="{3826D0C6-AF52-4BA2-BE6C-CA9C55B548D6}"/>
          </ac:picMkLst>
        </pc:picChg>
        <pc:picChg chg="del mod">
          <ac:chgData name=" " userId="16e9bc068a9a693a" providerId="LiveId" clId="{B61F9972-61D1-4503-A8F8-5DD66DBFA027}" dt="2019-11-27T12:14:19.049" v="41" actId="478"/>
          <ac:picMkLst>
            <pc:docMk/>
            <pc:sldMk cId="2174437445" sldId="259"/>
            <ac:picMk id="2" creationId="{A69C6E93-EAE6-4917-B716-BA1BC0C85EC6}"/>
          </ac:picMkLst>
        </pc:picChg>
        <pc:picChg chg="add del mod">
          <ac:chgData name=" " userId="16e9bc068a9a693a" providerId="LiveId" clId="{B61F9972-61D1-4503-A8F8-5DD66DBFA027}" dt="2019-11-27T13:07:33.327" v="189" actId="478"/>
          <ac:picMkLst>
            <pc:docMk/>
            <pc:sldMk cId="2174437445" sldId="259"/>
            <ac:picMk id="3" creationId="{3EC6EBD9-9E87-4D11-B533-F37D6760C939}"/>
          </ac:picMkLst>
        </pc:picChg>
        <pc:picChg chg="add del mod">
          <ac:chgData name=" " userId="16e9bc068a9a693a" providerId="LiveId" clId="{B61F9972-61D1-4503-A8F8-5DD66DBFA027}" dt="2019-11-28T08:59:46.168" v="4637" actId="478"/>
          <ac:picMkLst>
            <pc:docMk/>
            <pc:sldMk cId="2174437445" sldId="259"/>
            <ac:picMk id="5" creationId="{C4A1D4FA-6F0B-4B34-A8D0-D223544FB8DB}"/>
          </ac:picMkLst>
        </pc:picChg>
        <pc:picChg chg="add del mod modCrop">
          <ac:chgData name=" " userId="16e9bc068a9a693a" providerId="LiveId" clId="{B61F9972-61D1-4503-A8F8-5DD66DBFA027}" dt="2019-11-28T08:59:45.737" v="4636" actId="478"/>
          <ac:picMkLst>
            <pc:docMk/>
            <pc:sldMk cId="2174437445" sldId="259"/>
            <ac:picMk id="6" creationId="{66F8AF59-00CB-495C-AAAE-3AEF67903E16}"/>
          </ac:picMkLst>
        </pc:picChg>
        <pc:picChg chg="add del mod">
          <ac:chgData name=" " userId="16e9bc068a9a693a" providerId="LiveId" clId="{B61F9972-61D1-4503-A8F8-5DD66DBFA027}" dt="2019-11-28T09:14:06.920" v="5066" actId="478"/>
          <ac:picMkLst>
            <pc:docMk/>
            <pc:sldMk cId="2174437445" sldId="259"/>
            <ac:picMk id="7" creationId="{CBD9AD3E-B747-48C0-86FC-EB3A8BBD7EEA}"/>
          </ac:picMkLst>
        </pc:picChg>
        <pc:picChg chg="add del">
          <ac:chgData name=" " userId="16e9bc068a9a693a" providerId="LiveId" clId="{B61F9972-61D1-4503-A8F8-5DD66DBFA027}" dt="2019-11-27T12:21:20.814" v="51"/>
          <ac:picMkLst>
            <pc:docMk/>
            <pc:sldMk cId="2174437445" sldId="259"/>
            <ac:picMk id="10" creationId="{EFA4F7A4-3C5F-4A95-B535-DD0F5815FB9C}"/>
          </ac:picMkLst>
        </pc:picChg>
        <pc:picChg chg="add del mod">
          <ac:chgData name=" " userId="16e9bc068a9a693a" providerId="LiveId" clId="{B61F9972-61D1-4503-A8F8-5DD66DBFA027}" dt="2019-11-28T09:00:07.633" v="4644" actId="478"/>
          <ac:picMkLst>
            <pc:docMk/>
            <pc:sldMk cId="2174437445" sldId="259"/>
            <ac:picMk id="11" creationId="{7257A42F-7AC8-43EF-B252-44351B501E33}"/>
          </ac:picMkLst>
        </pc:picChg>
        <pc:picChg chg="add del mod ord">
          <ac:chgData name=" " userId="16e9bc068a9a693a" providerId="LiveId" clId="{B61F9972-61D1-4503-A8F8-5DD66DBFA027}" dt="2019-11-29T10:43:34.380" v="12827" actId="478"/>
          <ac:picMkLst>
            <pc:docMk/>
            <pc:sldMk cId="2174437445" sldId="259"/>
            <ac:picMk id="35" creationId="{02C26BE1-53B7-4882-93ED-D9282A344E4F}"/>
          </ac:picMkLst>
        </pc:picChg>
        <pc:picChg chg="add ord">
          <ac:chgData name=" " userId="16e9bc068a9a693a" providerId="LiveId" clId="{B61F9972-61D1-4503-A8F8-5DD66DBFA027}" dt="2019-11-29T10:44:21.060" v="12838" actId="167"/>
          <ac:picMkLst>
            <pc:docMk/>
            <pc:sldMk cId="2174437445" sldId="259"/>
            <ac:picMk id="42" creationId="{614D7EE7-CF9D-4812-B20C-2540EB97E456}"/>
          </ac:picMkLst>
        </pc:picChg>
        <pc:cxnChg chg="mod">
          <ac:chgData name=" " userId="16e9bc068a9a693a" providerId="LiveId" clId="{B61F9972-61D1-4503-A8F8-5DD66DBFA027}" dt="2019-11-28T09:00:52.320" v="4652" actId="14100"/>
          <ac:cxnSpMkLst>
            <pc:docMk/>
            <pc:sldMk cId="2174437445" sldId="259"/>
            <ac:cxnSpMk id="14" creationId="{548F4C85-224B-46BA-913C-E18CABE3B728}"/>
          </ac:cxnSpMkLst>
        </pc:cxnChg>
        <pc:cxnChg chg="mod">
          <ac:chgData name=" " userId="16e9bc068a9a693a" providerId="LiveId" clId="{B61F9972-61D1-4503-A8F8-5DD66DBFA027}" dt="2019-11-28T09:08:34.977" v="4804" actId="20577"/>
          <ac:cxnSpMkLst>
            <pc:docMk/>
            <pc:sldMk cId="2174437445" sldId="259"/>
            <ac:cxnSpMk id="17" creationId="{C0388247-DE64-4F62-8859-2605F2DCF849}"/>
          </ac:cxnSpMkLst>
        </pc:cxnChg>
        <pc:cxnChg chg="mod">
          <ac:chgData name=" " userId="16e9bc068a9a693a" providerId="LiveId" clId="{B61F9972-61D1-4503-A8F8-5DD66DBFA027}" dt="2019-11-28T09:08:46.065" v="4808" actId="20577"/>
          <ac:cxnSpMkLst>
            <pc:docMk/>
            <pc:sldMk cId="2174437445" sldId="259"/>
            <ac:cxnSpMk id="20" creationId="{9793E469-5E18-49D4-AA1B-0127345AE2ED}"/>
          </ac:cxnSpMkLst>
        </pc:cxnChg>
        <pc:cxnChg chg="mod">
          <ac:chgData name=" " userId="16e9bc068a9a693a" providerId="LiveId" clId="{B61F9972-61D1-4503-A8F8-5DD66DBFA027}" dt="2019-11-28T09:09:02.096" v="4815" actId="20577"/>
          <ac:cxnSpMkLst>
            <pc:docMk/>
            <pc:sldMk cId="2174437445" sldId="259"/>
            <ac:cxnSpMk id="23" creationId="{FB563A74-96DF-41FD-87F3-BD22214A8CC8}"/>
          </ac:cxnSpMkLst>
        </pc:cxnChg>
        <pc:cxnChg chg="mod">
          <ac:chgData name=" " userId="16e9bc068a9a693a" providerId="LiveId" clId="{B61F9972-61D1-4503-A8F8-5DD66DBFA027}" dt="2019-11-28T09:09:22.344" v="4823" actId="20577"/>
          <ac:cxnSpMkLst>
            <pc:docMk/>
            <pc:sldMk cId="2174437445" sldId="259"/>
            <ac:cxnSpMk id="27" creationId="{B65947C7-0541-4D7C-86AA-1936442AFE41}"/>
          </ac:cxnSpMkLst>
        </pc:cxnChg>
        <pc:cxnChg chg="mod">
          <ac:chgData name=" " userId="16e9bc068a9a693a" providerId="LiveId" clId="{B61F9972-61D1-4503-A8F8-5DD66DBFA027}" dt="2019-11-28T09:57:10.944" v="6016" actId="14100"/>
          <ac:cxnSpMkLst>
            <pc:docMk/>
            <pc:sldMk cId="2174437445" sldId="259"/>
            <ac:cxnSpMk id="30" creationId="{92BCF996-1E14-4475-8908-77AE8E2C1ECB}"/>
          </ac:cxnSpMkLst>
        </pc:cxnChg>
        <pc:cxnChg chg="mod">
          <ac:chgData name=" " userId="16e9bc068a9a693a" providerId="LiveId" clId="{B61F9972-61D1-4503-A8F8-5DD66DBFA027}" dt="2019-11-28T09:57:16.376" v="6020" actId="20577"/>
          <ac:cxnSpMkLst>
            <pc:docMk/>
            <pc:sldMk cId="2174437445" sldId="259"/>
            <ac:cxnSpMk id="33" creationId="{0815863F-5C56-4E4B-8066-AC37B69037C3}"/>
          </ac:cxnSpMkLst>
        </pc:cxnChg>
        <pc:cxnChg chg="mod">
          <ac:chgData name=" " userId="16e9bc068a9a693a" providerId="LiveId" clId="{B61F9972-61D1-4503-A8F8-5DD66DBFA027}" dt="2019-11-28T09:57:36.458" v="6028" actId="20577"/>
          <ac:cxnSpMkLst>
            <pc:docMk/>
            <pc:sldMk cId="2174437445" sldId="259"/>
            <ac:cxnSpMk id="39" creationId="{5A0BCB44-6569-4ECD-A519-11A29F21629C}"/>
          </ac:cxnSpMkLst>
        </pc:cxnChg>
      </pc:sldChg>
      <pc:sldChg chg="addSp delSp modSp del">
        <pc:chgData name=" " userId="16e9bc068a9a693a" providerId="LiveId" clId="{B61F9972-61D1-4503-A8F8-5DD66DBFA027}" dt="2019-11-28T08:59:37.134" v="4628" actId="2696"/>
        <pc:sldMkLst>
          <pc:docMk/>
          <pc:sldMk cId="1760677249" sldId="260"/>
        </pc:sldMkLst>
        <pc:spChg chg="del">
          <ac:chgData name=" " userId="16e9bc068a9a693a" providerId="LiveId" clId="{B61F9972-61D1-4503-A8F8-5DD66DBFA027}" dt="2019-11-28T06:56:24.145" v="692" actId="478"/>
          <ac:spMkLst>
            <pc:docMk/>
            <pc:sldMk cId="1760677249" sldId="260"/>
            <ac:spMk id="4" creationId="{6E9E5685-80B1-45C5-B4E3-A65CA4505FB3}"/>
          </ac:spMkLst>
        </pc:spChg>
        <pc:spChg chg="mod">
          <ac:chgData name=" " userId="16e9bc068a9a693a" providerId="LiveId" clId="{B61F9972-61D1-4503-A8F8-5DD66DBFA027}" dt="2019-11-28T03:17:35.885" v="217"/>
          <ac:spMkLst>
            <pc:docMk/>
            <pc:sldMk cId="1760677249" sldId="260"/>
            <ac:spMk id="9" creationId="{2D18A613-1E04-4F5F-A57C-BF8542C9105F}"/>
          </ac:spMkLst>
        </pc:spChg>
        <pc:spChg chg="add">
          <ac:chgData name=" " userId="16e9bc068a9a693a" providerId="LiveId" clId="{B61F9972-61D1-4503-A8F8-5DD66DBFA027}" dt="2019-11-28T06:56:21.823" v="691"/>
          <ac:spMkLst>
            <pc:docMk/>
            <pc:sldMk cId="1760677249" sldId="260"/>
            <ac:spMk id="10" creationId="{CE964322-9543-46C3-8B3A-8D2A111831A9}"/>
          </ac:spMkLst>
        </pc:spChg>
        <pc:picChg chg="add del mod modCrop">
          <ac:chgData name=" " userId="16e9bc068a9a693a" providerId="LiveId" clId="{B61F9972-61D1-4503-A8F8-5DD66DBFA027}" dt="2019-11-28T06:09:34.916" v="232" actId="478"/>
          <ac:picMkLst>
            <pc:docMk/>
            <pc:sldMk cId="1760677249" sldId="260"/>
            <ac:picMk id="2" creationId="{B1E42032-00F9-427B-8C62-05F3E5BA51AF}"/>
          </ac:picMkLst>
        </pc:picChg>
        <pc:picChg chg="add mod modCrop">
          <ac:chgData name=" " userId="16e9bc068a9a693a" providerId="LiveId" clId="{B61F9972-61D1-4503-A8F8-5DD66DBFA027}" dt="2019-11-28T06:06:28.279" v="231" actId="1076"/>
          <ac:picMkLst>
            <pc:docMk/>
            <pc:sldMk cId="1760677249" sldId="260"/>
            <ac:picMk id="3" creationId="{B8DBBBA3-DA9C-44D3-8C23-BD6276A72195}"/>
          </ac:picMkLst>
        </pc:picChg>
        <pc:picChg chg="add mod">
          <ac:chgData name=" " userId="16e9bc068a9a693a" providerId="LiveId" clId="{B61F9972-61D1-4503-A8F8-5DD66DBFA027}" dt="2019-11-28T05:11:11.752" v="224" actId="1076"/>
          <ac:picMkLst>
            <pc:docMk/>
            <pc:sldMk cId="1760677249" sldId="260"/>
            <ac:picMk id="5" creationId="{987D350D-4A05-422D-8980-D394BB73B1E3}"/>
          </ac:picMkLst>
        </pc:picChg>
        <pc:picChg chg="add mod">
          <ac:chgData name=" " userId="16e9bc068a9a693a" providerId="LiveId" clId="{B61F9972-61D1-4503-A8F8-5DD66DBFA027}" dt="2019-11-28T06:09:42.136" v="236" actId="14100"/>
          <ac:picMkLst>
            <pc:docMk/>
            <pc:sldMk cId="1760677249" sldId="260"/>
            <ac:picMk id="6" creationId="{CC4D1E0F-6E15-46F8-8693-4E9018CC56FC}"/>
          </ac:picMkLst>
        </pc:picChg>
      </pc:sldChg>
      <pc:sldChg chg="del">
        <pc:chgData name=" " userId="16e9bc068a9a693a" providerId="LiveId" clId="{B61F9972-61D1-4503-A8F8-5DD66DBFA027}" dt="2019-11-28T06:09:51.683" v="237" actId="2696"/>
        <pc:sldMkLst>
          <pc:docMk/>
          <pc:sldMk cId="1001853761" sldId="261"/>
        </pc:sldMkLst>
      </pc:sldChg>
      <pc:sldChg chg="del">
        <pc:chgData name=" " userId="16e9bc068a9a693a" providerId="LiveId" clId="{B61F9972-61D1-4503-A8F8-5DD66DBFA027}" dt="2019-11-28T06:09:52.133" v="238" actId="2696"/>
        <pc:sldMkLst>
          <pc:docMk/>
          <pc:sldMk cId="3548707689" sldId="262"/>
        </pc:sldMkLst>
      </pc:sldChg>
      <pc:sldChg chg="addSp delSp modSp">
        <pc:chgData name=" " userId="16e9bc068a9a693a" providerId="LiveId" clId="{B61F9972-61D1-4503-A8F8-5DD66DBFA027}" dt="2019-11-29T10:44:16.685" v="12836"/>
        <pc:sldMkLst>
          <pc:docMk/>
          <pc:sldMk cId="3207238978" sldId="263"/>
        </pc:sldMkLst>
        <pc:spChg chg="del">
          <ac:chgData name=" " userId="16e9bc068a9a693a" providerId="LiveId" clId="{B61F9972-61D1-4503-A8F8-5DD66DBFA027}" dt="2019-11-28T06:56:16.505" v="688" actId="478"/>
          <ac:spMkLst>
            <pc:docMk/>
            <pc:sldMk cId="3207238978" sldId="263"/>
            <ac:spMk id="4" creationId="{6E9E5685-80B1-45C5-B4E3-A65CA4505FB3}"/>
          </ac:spMkLst>
        </pc:spChg>
        <pc:spChg chg="add del mod">
          <ac:chgData name=" " userId="16e9bc068a9a693a" providerId="LiveId" clId="{B61F9972-61D1-4503-A8F8-5DD66DBFA027}" dt="2019-11-28T08:33:03.546" v="3509"/>
          <ac:spMkLst>
            <pc:docMk/>
            <pc:sldMk cId="3207238978" sldId="263"/>
            <ac:spMk id="10" creationId="{7DA7D129-45C7-47E6-A286-EA57CEC00BA6}"/>
          </ac:spMkLst>
        </pc:spChg>
        <pc:spChg chg="add mod">
          <ac:chgData name=" " userId="16e9bc068a9a693a" providerId="LiveId" clId="{B61F9972-61D1-4503-A8F8-5DD66DBFA027}" dt="2019-11-27T13:01:14.134" v="132" actId="1038"/>
          <ac:spMkLst>
            <pc:docMk/>
            <pc:sldMk cId="3207238978" sldId="263"/>
            <ac:spMk id="13" creationId="{6D22D443-91F9-4F6C-AA80-988117D247DB}"/>
          </ac:spMkLst>
        </pc:spChg>
        <pc:spChg chg="add mod">
          <ac:chgData name=" " userId="16e9bc068a9a693a" providerId="LiveId" clId="{B61F9972-61D1-4503-A8F8-5DD66DBFA027}" dt="2019-11-27T13:01:33.406" v="160" actId="14100"/>
          <ac:spMkLst>
            <pc:docMk/>
            <pc:sldMk cId="3207238978" sldId="263"/>
            <ac:spMk id="14" creationId="{29B5CEAF-AABD-44A1-929F-709EEA1D79A2}"/>
          </ac:spMkLst>
        </pc:spChg>
        <pc:spChg chg="add mod">
          <ac:chgData name=" " userId="16e9bc068a9a693a" providerId="LiveId" clId="{B61F9972-61D1-4503-A8F8-5DD66DBFA027}" dt="2019-11-27T13:01:16.046" v="133" actId="1038"/>
          <ac:spMkLst>
            <pc:docMk/>
            <pc:sldMk cId="3207238978" sldId="263"/>
            <ac:spMk id="15" creationId="{259486D9-0AAC-42CC-A00F-7EBE237AFCC9}"/>
          </ac:spMkLst>
        </pc:spChg>
        <pc:spChg chg="add mod">
          <ac:chgData name=" " userId="16e9bc068a9a693a" providerId="LiveId" clId="{B61F9972-61D1-4503-A8F8-5DD66DBFA027}" dt="2019-11-27T13:01:24.574" v="159" actId="1038"/>
          <ac:spMkLst>
            <pc:docMk/>
            <pc:sldMk cId="3207238978" sldId="263"/>
            <ac:spMk id="16" creationId="{48E82B03-D0FA-449A-BD4F-754F42F51CAB}"/>
          </ac:spMkLst>
        </pc:spChg>
        <pc:spChg chg="add mod">
          <ac:chgData name=" " userId="16e9bc068a9a693a" providerId="LiveId" clId="{B61F9972-61D1-4503-A8F8-5DD66DBFA027}" dt="2019-11-27T13:01:06.230" v="108" actId="1038"/>
          <ac:spMkLst>
            <pc:docMk/>
            <pc:sldMk cId="3207238978" sldId="263"/>
            <ac:spMk id="17" creationId="{4998CFD2-331C-4437-918C-54587BA3A126}"/>
          </ac:spMkLst>
        </pc:spChg>
        <pc:spChg chg="add mod">
          <ac:chgData name=" " userId="16e9bc068a9a693a" providerId="LiveId" clId="{B61F9972-61D1-4503-A8F8-5DD66DBFA027}" dt="2019-11-27T13:00:55.179" v="86" actId="404"/>
          <ac:spMkLst>
            <pc:docMk/>
            <pc:sldMk cId="3207238978" sldId="263"/>
            <ac:spMk id="18" creationId="{ED90709C-A759-410B-8A67-375E304E6ECA}"/>
          </ac:spMkLst>
        </pc:spChg>
        <pc:spChg chg="add">
          <ac:chgData name=" " userId="16e9bc068a9a693a" providerId="LiveId" clId="{B61F9972-61D1-4503-A8F8-5DD66DBFA027}" dt="2019-11-28T06:56:14.863" v="687"/>
          <ac:spMkLst>
            <pc:docMk/>
            <pc:sldMk cId="3207238978" sldId="263"/>
            <ac:spMk id="19" creationId="{76AEDDF5-9B5E-4125-B0E3-81D767F70FCF}"/>
          </ac:spMkLst>
        </pc:spChg>
        <pc:spChg chg="mod">
          <ac:chgData name=" " userId="16e9bc068a9a693a" providerId="LiveId" clId="{B61F9972-61D1-4503-A8F8-5DD66DBFA027}" dt="2019-11-28T09:02:12.848" v="4704" actId="20577"/>
          <ac:spMkLst>
            <pc:docMk/>
            <pc:sldMk cId="3207238978" sldId="263"/>
            <ac:spMk id="29" creationId="{29851C35-7757-444C-84DA-E27AD11187FA}"/>
          </ac:spMkLst>
        </pc:spChg>
        <pc:spChg chg="mod">
          <ac:chgData name=" " userId="16e9bc068a9a693a" providerId="LiveId" clId="{B61F9972-61D1-4503-A8F8-5DD66DBFA027}" dt="2019-11-28T09:02:15.457" v="4706" actId="20577"/>
          <ac:spMkLst>
            <pc:docMk/>
            <pc:sldMk cId="3207238978" sldId="263"/>
            <ac:spMk id="32" creationId="{AD6DB591-2A27-4FED-B558-763C0626D6AE}"/>
          </ac:spMkLst>
        </pc:spChg>
        <pc:spChg chg="mod">
          <ac:chgData name=" " userId="16e9bc068a9a693a" providerId="LiveId" clId="{B61F9972-61D1-4503-A8F8-5DD66DBFA027}" dt="2019-11-28T09:02:17.464" v="4708" actId="20577"/>
          <ac:spMkLst>
            <pc:docMk/>
            <pc:sldMk cId="3207238978" sldId="263"/>
            <ac:spMk id="35" creationId="{92C7850B-DE0B-474C-A6D1-075244230043}"/>
          </ac:spMkLst>
        </pc:spChg>
        <pc:spChg chg="mod">
          <ac:chgData name=" " userId="16e9bc068a9a693a" providerId="LiveId" clId="{B61F9972-61D1-4503-A8F8-5DD66DBFA027}" dt="2019-11-28T09:02:20.281" v="4710" actId="20577"/>
          <ac:spMkLst>
            <pc:docMk/>
            <pc:sldMk cId="3207238978" sldId="263"/>
            <ac:spMk id="38" creationId="{0E13359C-9AF9-493E-9A48-53A4D2BC32C5}"/>
          </ac:spMkLst>
        </pc:spChg>
        <pc:spChg chg="add del mod">
          <ac:chgData name=" " userId="16e9bc068a9a693a" providerId="LiveId" clId="{B61F9972-61D1-4503-A8F8-5DD66DBFA027}" dt="2019-11-28T08:31:13.839" v="3419" actId="478"/>
          <ac:spMkLst>
            <pc:docMk/>
            <pc:sldMk cId="3207238978" sldId="263"/>
            <ac:spMk id="39" creationId="{4807484B-F5ED-4A97-8077-40166E57D8DD}"/>
          </ac:spMkLst>
        </pc:spChg>
        <pc:spChg chg="add del mod">
          <ac:chgData name=" " userId="16e9bc068a9a693a" providerId="LiveId" clId="{B61F9972-61D1-4503-A8F8-5DD66DBFA027}" dt="2019-11-28T08:31:12.585" v="3418" actId="478"/>
          <ac:spMkLst>
            <pc:docMk/>
            <pc:sldMk cId="3207238978" sldId="263"/>
            <ac:spMk id="40" creationId="{739D6F9E-6489-4D03-B205-63E30086E641}"/>
          </ac:spMkLst>
        </pc:spChg>
        <pc:spChg chg="add mod">
          <ac:chgData name=" " userId="16e9bc068a9a693a" providerId="LiveId" clId="{B61F9972-61D1-4503-A8F8-5DD66DBFA027}" dt="2019-11-28T08:46:19.738" v="3881"/>
          <ac:spMkLst>
            <pc:docMk/>
            <pc:sldMk cId="3207238978" sldId="263"/>
            <ac:spMk id="41" creationId="{51029711-7343-4833-A043-C2B8697F8051}"/>
          </ac:spMkLst>
        </pc:spChg>
        <pc:spChg chg="add mod">
          <ac:chgData name=" " userId="16e9bc068a9a693a" providerId="LiveId" clId="{B61F9972-61D1-4503-A8F8-5DD66DBFA027}" dt="2019-11-28T08:31:34.664" v="3424" actId="1076"/>
          <ac:spMkLst>
            <pc:docMk/>
            <pc:sldMk cId="3207238978" sldId="263"/>
            <ac:spMk id="42" creationId="{94572EC2-BE7F-4AAD-8D53-80EB9C547993}"/>
          </ac:spMkLst>
        </pc:spChg>
        <pc:spChg chg="add del mod">
          <ac:chgData name=" " userId="16e9bc068a9a693a" providerId="LiveId" clId="{B61F9972-61D1-4503-A8F8-5DD66DBFA027}" dt="2019-11-28T08:33:03.548" v="3513"/>
          <ac:spMkLst>
            <pc:docMk/>
            <pc:sldMk cId="3207238978" sldId="263"/>
            <ac:spMk id="43" creationId="{1D39C28D-4F84-4ABD-992B-DB0A51FE4E41}"/>
          </ac:spMkLst>
        </pc:spChg>
        <pc:spChg chg="add del">
          <ac:chgData name=" " userId="16e9bc068a9a693a" providerId="LiveId" clId="{B61F9972-61D1-4503-A8F8-5DD66DBFA027}" dt="2019-11-28T08:32:03.355" v="3460"/>
          <ac:spMkLst>
            <pc:docMk/>
            <pc:sldMk cId="3207238978" sldId="263"/>
            <ac:spMk id="44" creationId="{A0F6A1D8-F6A6-4370-B8B1-5A46EDCA7BEE}"/>
          </ac:spMkLst>
        </pc:spChg>
        <pc:spChg chg="add del mod">
          <ac:chgData name=" " userId="16e9bc068a9a693a" providerId="LiveId" clId="{B61F9972-61D1-4503-A8F8-5DD66DBFA027}" dt="2019-11-28T08:33:03.545" v="3507" actId="478"/>
          <ac:spMkLst>
            <pc:docMk/>
            <pc:sldMk cId="3207238978" sldId="263"/>
            <ac:spMk id="45" creationId="{E71DB2EF-AEBF-40A9-A8C1-1F4C27A20FD8}"/>
          </ac:spMkLst>
        </pc:spChg>
        <pc:spChg chg="add del mod">
          <ac:chgData name=" " userId="16e9bc068a9a693a" providerId="LiveId" clId="{B61F9972-61D1-4503-A8F8-5DD66DBFA027}" dt="2019-11-28T08:33:03.547" v="3511"/>
          <ac:spMkLst>
            <pc:docMk/>
            <pc:sldMk cId="3207238978" sldId="263"/>
            <ac:spMk id="46" creationId="{AEB495C7-90D7-469D-A34B-B5ADC889E3EF}"/>
          </ac:spMkLst>
        </pc:spChg>
        <pc:spChg chg="add mod">
          <ac:chgData name=" " userId="16e9bc068a9a693a" providerId="LiveId" clId="{B61F9972-61D1-4503-A8F8-5DD66DBFA027}" dt="2019-11-28T08:35:17.684" v="3558" actId="164"/>
          <ac:spMkLst>
            <pc:docMk/>
            <pc:sldMk cId="3207238978" sldId="263"/>
            <ac:spMk id="49" creationId="{00000000-0008-0000-0300-0000DC010000}"/>
          </ac:spMkLst>
        </pc:spChg>
        <pc:spChg chg="add mod">
          <ac:chgData name=" " userId="16e9bc068a9a693a" providerId="LiveId" clId="{B61F9972-61D1-4503-A8F8-5DD66DBFA027}" dt="2019-11-28T08:35:17.684" v="3558" actId="164"/>
          <ac:spMkLst>
            <pc:docMk/>
            <pc:sldMk cId="3207238978" sldId="263"/>
            <ac:spMk id="50" creationId="{00000000-0008-0000-0300-0000CC010000}"/>
          </ac:spMkLst>
        </pc:spChg>
        <pc:spChg chg="add mod">
          <ac:chgData name=" " userId="16e9bc068a9a693a" providerId="LiveId" clId="{B61F9972-61D1-4503-A8F8-5DD66DBFA027}" dt="2019-11-28T08:38:15.141" v="3652" actId="164"/>
          <ac:spMkLst>
            <pc:docMk/>
            <pc:sldMk cId="3207238978" sldId="263"/>
            <ac:spMk id="52" creationId="{00000000-0008-0000-0300-000014000000}"/>
          </ac:spMkLst>
        </pc:spChg>
        <pc:spChg chg="add mod">
          <ac:chgData name=" " userId="16e9bc068a9a693a" providerId="LiveId" clId="{B61F9972-61D1-4503-A8F8-5DD66DBFA027}" dt="2019-11-28T08:38:15.141" v="3652" actId="164"/>
          <ac:spMkLst>
            <pc:docMk/>
            <pc:sldMk cId="3207238978" sldId="263"/>
            <ac:spMk id="53" creationId="{00000000-0008-0000-0300-00001D000000}"/>
          </ac:spMkLst>
        </pc:spChg>
        <pc:spChg chg="add mod">
          <ac:chgData name=" " userId="16e9bc068a9a693a" providerId="LiveId" clId="{B61F9972-61D1-4503-A8F8-5DD66DBFA027}" dt="2019-11-28T08:38:26.729" v="3655" actId="164"/>
          <ac:spMkLst>
            <pc:docMk/>
            <pc:sldMk cId="3207238978" sldId="263"/>
            <ac:spMk id="54" creationId="{00000000-0008-0000-0300-00008A010000}"/>
          </ac:spMkLst>
        </pc:spChg>
        <pc:spChg chg="add mod">
          <ac:chgData name=" " userId="16e9bc068a9a693a" providerId="LiveId" clId="{B61F9972-61D1-4503-A8F8-5DD66DBFA027}" dt="2019-11-28T08:38:26.729" v="3655" actId="164"/>
          <ac:spMkLst>
            <pc:docMk/>
            <pc:sldMk cId="3207238978" sldId="263"/>
            <ac:spMk id="55" creationId="{00000000-0008-0000-0300-00008B010000}"/>
          </ac:spMkLst>
        </pc:spChg>
        <pc:spChg chg="add mod">
          <ac:chgData name=" " userId="16e9bc068a9a693a" providerId="LiveId" clId="{B61F9972-61D1-4503-A8F8-5DD66DBFA027}" dt="2019-11-28T08:40:17.707" v="3731" actId="164"/>
          <ac:spMkLst>
            <pc:docMk/>
            <pc:sldMk cId="3207238978" sldId="263"/>
            <ac:spMk id="56" creationId="{870CAC00-89B2-41EC-B834-EB0F639B8018}"/>
          </ac:spMkLst>
        </pc:spChg>
        <pc:spChg chg="add">
          <ac:chgData name=" " userId="16e9bc068a9a693a" providerId="LiveId" clId="{B61F9972-61D1-4503-A8F8-5DD66DBFA027}" dt="2019-11-28T08:39:00.839" v="3668"/>
          <ac:spMkLst>
            <pc:docMk/>
            <pc:sldMk cId="3207238978" sldId="263"/>
            <ac:spMk id="59" creationId="{00000000-0008-0000-0300-000079000000}"/>
          </ac:spMkLst>
        </pc:spChg>
        <pc:spChg chg="add">
          <ac:chgData name=" " userId="16e9bc068a9a693a" providerId="LiveId" clId="{B61F9972-61D1-4503-A8F8-5DD66DBFA027}" dt="2019-11-28T08:41:52.164" v="3763"/>
          <ac:spMkLst>
            <pc:docMk/>
            <pc:sldMk cId="3207238978" sldId="263"/>
            <ac:spMk id="63" creationId="{00000000-0008-0000-0300-0000C9010000}"/>
          </ac:spMkLst>
        </pc:spChg>
        <pc:spChg chg="add">
          <ac:chgData name=" " userId="16e9bc068a9a693a" providerId="LiveId" clId="{B61F9972-61D1-4503-A8F8-5DD66DBFA027}" dt="2019-11-28T08:41:52.164" v="3763"/>
          <ac:spMkLst>
            <pc:docMk/>
            <pc:sldMk cId="3207238978" sldId="263"/>
            <ac:spMk id="64" creationId="{00000000-0008-0000-0300-0000CA010000}"/>
          </ac:spMkLst>
        </pc:spChg>
        <pc:spChg chg="add">
          <ac:chgData name=" " userId="16e9bc068a9a693a" providerId="LiveId" clId="{B61F9972-61D1-4503-A8F8-5DD66DBFA027}" dt="2019-11-28T08:41:52.164" v="3763"/>
          <ac:spMkLst>
            <pc:docMk/>
            <pc:sldMk cId="3207238978" sldId="263"/>
            <ac:spMk id="65" creationId="{00000000-0008-0000-0300-0000CB010000}"/>
          </ac:spMkLst>
        </pc:spChg>
        <pc:spChg chg="add">
          <ac:chgData name=" " userId="16e9bc068a9a693a" providerId="LiveId" clId="{B61F9972-61D1-4503-A8F8-5DD66DBFA027}" dt="2019-11-28T08:41:52.164" v="3763"/>
          <ac:spMkLst>
            <pc:docMk/>
            <pc:sldMk cId="3207238978" sldId="263"/>
            <ac:spMk id="66" creationId="{00000000-0008-0000-0300-0000CC010000}"/>
          </ac:spMkLst>
        </pc:spChg>
        <pc:spChg chg="add">
          <ac:chgData name=" " userId="16e9bc068a9a693a" providerId="LiveId" clId="{B61F9972-61D1-4503-A8F8-5DD66DBFA027}" dt="2019-11-28T08:41:52.164" v="3763"/>
          <ac:spMkLst>
            <pc:docMk/>
            <pc:sldMk cId="3207238978" sldId="263"/>
            <ac:spMk id="71" creationId="{00000000-0008-0000-0300-0000D1010000}"/>
          </ac:spMkLst>
        </pc:spChg>
        <pc:spChg chg="add">
          <ac:chgData name=" " userId="16e9bc068a9a693a" providerId="LiveId" clId="{B61F9972-61D1-4503-A8F8-5DD66DBFA027}" dt="2019-11-28T08:41:52.164" v="3763"/>
          <ac:spMkLst>
            <pc:docMk/>
            <pc:sldMk cId="3207238978" sldId="263"/>
            <ac:spMk id="72" creationId="{00000000-0008-0000-0300-0000D2010000}"/>
          </ac:spMkLst>
        </pc:spChg>
        <pc:spChg chg="add">
          <ac:chgData name=" " userId="16e9bc068a9a693a" providerId="LiveId" clId="{B61F9972-61D1-4503-A8F8-5DD66DBFA027}" dt="2019-11-28T08:41:52.164" v="3763"/>
          <ac:spMkLst>
            <pc:docMk/>
            <pc:sldMk cId="3207238978" sldId="263"/>
            <ac:spMk id="73" creationId="{00000000-0008-0000-0300-0000D3010000}"/>
          </ac:spMkLst>
        </pc:spChg>
        <pc:spChg chg="add">
          <ac:chgData name=" " userId="16e9bc068a9a693a" providerId="LiveId" clId="{B61F9972-61D1-4503-A8F8-5DD66DBFA027}" dt="2019-11-28T08:41:52.164" v="3763"/>
          <ac:spMkLst>
            <pc:docMk/>
            <pc:sldMk cId="3207238978" sldId="263"/>
            <ac:spMk id="74" creationId="{00000000-0008-0000-0300-0000D4010000}"/>
          </ac:spMkLst>
        </pc:spChg>
        <pc:spChg chg="add">
          <ac:chgData name=" " userId="16e9bc068a9a693a" providerId="LiveId" clId="{B61F9972-61D1-4503-A8F8-5DD66DBFA027}" dt="2019-11-28T08:41:52.164" v="3763"/>
          <ac:spMkLst>
            <pc:docMk/>
            <pc:sldMk cId="3207238978" sldId="263"/>
            <ac:spMk id="75" creationId="{00000000-0008-0000-0300-0000D5010000}"/>
          </ac:spMkLst>
        </pc:spChg>
        <pc:spChg chg="add">
          <ac:chgData name=" " userId="16e9bc068a9a693a" providerId="LiveId" clId="{B61F9972-61D1-4503-A8F8-5DD66DBFA027}" dt="2019-11-28T08:41:52.164" v="3763"/>
          <ac:spMkLst>
            <pc:docMk/>
            <pc:sldMk cId="3207238978" sldId="263"/>
            <ac:spMk id="77" creationId="{00000000-0008-0000-0300-0000D7010000}"/>
          </ac:spMkLst>
        </pc:spChg>
        <pc:spChg chg="add">
          <ac:chgData name=" " userId="16e9bc068a9a693a" providerId="LiveId" clId="{B61F9972-61D1-4503-A8F8-5DD66DBFA027}" dt="2019-11-28T08:41:52.164" v="3763"/>
          <ac:spMkLst>
            <pc:docMk/>
            <pc:sldMk cId="3207238978" sldId="263"/>
            <ac:spMk id="78" creationId="{00000000-0008-0000-0300-0000D8010000}"/>
          </ac:spMkLst>
        </pc:spChg>
        <pc:spChg chg="add">
          <ac:chgData name=" " userId="16e9bc068a9a693a" providerId="LiveId" clId="{B61F9972-61D1-4503-A8F8-5DD66DBFA027}" dt="2019-11-28T08:41:52.164" v="3763"/>
          <ac:spMkLst>
            <pc:docMk/>
            <pc:sldMk cId="3207238978" sldId="263"/>
            <ac:spMk id="79" creationId="{00000000-0008-0000-0300-0000D9010000}"/>
          </ac:spMkLst>
        </pc:spChg>
        <pc:spChg chg="add">
          <ac:chgData name=" " userId="16e9bc068a9a693a" providerId="LiveId" clId="{B61F9972-61D1-4503-A8F8-5DD66DBFA027}" dt="2019-11-28T08:41:52.164" v="3763"/>
          <ac:spMkLst>
            <pc:docMk/>
            <pc:sldMk cId="3207238978" sldId="263"/>
            <ac:spMk id="80" creationId="{00000000-0008-0000-0300-0000DA010000}"/>
          </ac:spMkLst>
        </pc:spChg>
        <pc:spChg chg="add">
          <ac:chgData name=" " userId="16e9bc068a9a693a" providerId="LiveId" clId="{B61F9972-61D1-4503-A8F8-5DD66DBFA027}" dt="2019-11-28T08:41:52.164" v="3763"/>
          <ac:spMkLst>
            <pc:docMk/>
            <pc:sldMk cId="3207238978" sldId="263"/>
            <ac:spMk id="81" creationId="{00000000-0008-0000-0300-0000DB010000}"/>
          </ac:spMkLst>
        </pc:spChg>
        <pc:spChg chg="add">
          <ac:chgData name=" " userId="16e9bc068a9a693a" providerId="LiveId" clId="{B61F9972-61D1-4503-A8F8-5DD66DBFA027}" dt="2019-11-28T08:41:52.164" v="3763"/>
          <ac:spMkLst>
            <pc:docMk/>
            <pc:sldMk cId="3207238978" sldId="263"/>
            <ac:spMk id="82" creationId="{00000000-0008-0000-0300-0000DC010000}"/>
          </ac:spMkLst>
        </pc:spChg>
        <pc:spChg chg="add">
          <ac:chgData name=" " userId="16e9bc068a9a693a" providerId="LiveId" clId="{B61F9972-61D1-4503-A8F8-5DD66DBFA027}" dt="2019-11-28T08:41:52.164" v="3763"/>
          <ac:spMkLst>
            <pc:docMk/>
            <pc:sldMk cId="3207238978" sldId="263"/>
            <ac:spMk id="83" creationId="{00000000-0008-0000-0300-0000DD010000}"/>
          </ac:spMkLst>
        </pc:spChg>
        <pc:spChg chg="add">
          <ac:chgData name=" " userId="16e9bc068a9a693a" providerId="LiveId" clId="{B61F9972-61D1-4503-A8F8-5DD66DBFA027}" dt="2019-11-28T08:41:52.164" v="3763"/>
          <ac:spMkLst>
            <pc:docMk/>
            <pc:sldMk cId="3207238978" sldId="263"/>
            <ac:spMk id="84" creationId="{00000000-0008-0000-0300-0000DE010000}"/>
          </ac:spMkLst>
        </pc:spChg>
        <pc:spChg chg="add">
          <ac:chgData name=" " userId="16e9bc068a9a693a" providerId="LiveId" clId="{B61F9972-61D1-4503-A8F8-5DD66DBFA027}" dt="2019-11-28T08:41:52.164" v="3763"/>
          <ac:spMkLst>
            <pc:docMk/>
            <pc:sldMk cId="3207238978" sldId="263"/>
            <ac:spMk id="85" creationId="{00000000-0008-0000-0300-0000DF010000}"/>
          </ac:spMkLst>
        </pc:spChg>
        <pc:spChg chg="add">
          <ac:chgData name=" " userId="16e9bc068a9a693a" providerId="LiveId" clId="{B61F9972-61D1-4503-A8F8-5DD66DBFA027}" dt="2019-11-28T08:41:52.164" v="3763"/>
          <ac:spMkLst>
            <pc:docMk/>
            <pc:sldMk cId="3207238978" sldId="263"/>
            <ac:spMk id="86" creationId="{00000000-0008-0000-0300-0000E0010000}"/>
          </ac:spMkLst>
        </pc:spChg>
        <pc:spChg chg="add">
          <ac:chgData name=" " userId="16e9bc068a9a693a" providerId="LiveId" clId="{B61F9972-61D1-4503-A8F8-5DD66DBFA027}" dt="2019-11-28T08:42:25.292" v="3770"/>
          <ac:spMkLst>
            <pc:docMk/>
            <pc:sldMk cId="3207238978" sldId="263"/>
            <ac:spMk id="89" creationId="{00000000-0008-0000-0300-0000C9010000}"/>
          </ac:spMkLst>
        </pc:spChg>
        <pc:spChg chg="add mod">
          <ac:chgData name=" " userId="16e9bc068a9a693a" providerId="LiveId" clId="{B61F9972-61D1-4503-A8F8-5DD66DBFA027}" dt="2019-11-28T08:43:12.851" v="3786" actId="1036"/>
          <ac:spMkLst>
            <pc:docMk/>
            <pc:sldMk cId="3207238978" sldId="263"/>
            <ac:spMk id="90" creationId="{00000000-0008-0000-0300-0000CA010000}"/>
          </ac:spMkLst>
        </pc:spChg>
        <pc:spChg chg="add mod">
          <ac:chgData name=" " userId="16e9bc068a9a693a" providerId="LiveId" clId="{B61F9972-61D1-4503-A8F8-5DD66DBFA027}" dt="2019-11-28T08:43:15.706" v="3791" actId="1037"/>
          <ac:spMkLst>
            <pc:docMk/>
            <pc:sldMk cId="3207238978" sldId="263"/>
            <ac:spMk id="91" creationId="{00000000-0008-0000-0300-0000CB010000}"/>
          </ac:spMkLst>
        </pc:spChg>
        <pc:spChg chg="add">
          <ac:chgData name=" " userId="16e9bc068a9a693a" providerId="LiveId" clId="{B61F9972-61D1-4503-A8F8-5DD66DBFA027}" dt="2019-11-28T08:42:25.292" v="3770"/>
          <ac:spMkLst>
            <pc:docMk/>
            <pc:sldMk cId="3207238978" sldId="263"/>
            <ac:spMk id="92" creationId="{00000000-0008-0000-0300-0000CC010000}"/>
          </ac:spMkLst>
        </pc:spChg>
        <pc:spChg chg="add">
          <ac:chgData name=" " userId="16e9bc068a9a693a" providerId="LiveId" clId="{B61F9972-61D1-4503-A8F8-5DD66DBFA027}" dt="2019-11-28T08:42:25.292" v="3770"/>
          <ac:spMkLst>
            <pc:docMk/>
            <pc:sldMk cId="3207238978" sldId="263"/>
            <ac:spMk id="97" creationId="{00000000-0008-0000-0300-0000D1010000}"/>
          </ac:spMkLst>
        </pc:spChg>
        <pc:spChg chg="add">
          <ac:chgData name=" " userId="16e9bc068a9a693a" providerId="LiveId" clId="{B61F9972-61D1-4503-A8F8-5DD66DBFA027}" dt="2019-11-28T08:42:25.292" v="3770"/>
          <ac:spMkLst>
            <pc:docMk/>
            <pc:sldMk cId="3207238978" sldId="263"/>
            <ac:spMk id="98" creationId="{00000000-0008-0000-0300-0000D2010000}"/>
          </ac:spMkLst>
        </pc:spChg>
        <pc:spChg chg="add">
          <ac:chgData name=" " userId="16e9bc068a9a693a" providerId="LiveId" clId="{B61F9972-61D1-4503-A8F8-5DD66DBFA027}" dt="2019-11-28T08:42:25.292" v="3770"/>
          <ac:spMkLst>
            <pc:docMk/>
            <pc:sldMk cId="3207238978" sldId="263"/>
            <ac:spMk id="99" creationId="{00000000-0008-0000-0300-0000D3010000}"/>
          </ac:spMkLst>
        </pc:spChg>
        <pc:spChg chg="add">
          <ac:chgData name=" " userId="16e9bc068a9a693a" providerId="LiveId" clId="{B61F9972-61D1-4503-A8F8-5DD66DBFA027}" dt="2019-11-28T08:42:25.292" v="3770"/>
          <ac:spMkLst>
            <pc:docMk/>
            <pc:sldMk cId="3207238978" sldId="263"/>
            <ac:spMk id="100" creationId="{00000000-0008-0000-0300-0000D4010000}"/>
          </ac:spMkLst>
        </pc:spChg>
        <pc:spChg chg="add mod">
          <ac:chgData name=" " userId="16e9bc068a9a693a" providerId="LiveId" clId="{B61F9972-61D1-4503-A8F8-5DD66DBFA027}" dt="2019-11-28T08:43:25.195" v="3794" actId="1036"/>
          <ac:spMkLst>
            <pc:docMk/>
            <pc:sldMk cId="3207238978" sldId="263"/>
            <ac:spMk id="101" creationId="{00000000-0008-0000-0300-0000D5010000}"/>
          </ac:spMkLst>
        </pc:spChg>
        <pc:spChg chg="add">
          <ac:chgData name=" " userId="16e9bc068a9a693a" providerId="LiveId" clId="{B61F9972-61D1-4503-A8F8-5DD66DBFA027}" dt="2019-11-28T08:42:25.292" v="3770"/>
          <ac:spMkLst>
            <pc:docMk/>
            <pc:sldMk cId="3207238978" sldId="263"/>
            <ac:spMk id="103" creationId="{00000000-0008-0000-0300-0000D7010000}"/>
          </ac:spMkLst>
        </pc:spChg>
        <pc:spChg chg="add">
          <ac:chgData name=" " userId="16e9bc068a9a693a" providerId="LiveId" clId="{B61F9972-61D1-4503-A8F8-5DD66DBFA027}" dt="2019-11-28T08:42:25.292" v="3770"/>
          <ac:spMkLst>
            <pc:docMk/>
            <pc:sldMk cId="3207238978" sldId="263"/>
            <ac:spMk id="104" creationId="{00000000-0008-0000-0300-0000D8010000}"/>
          </ac:spMkLst>
        </pc:spChg>
        <pc:spChg chg="add">
          <ac:chgData name=" " userId="16e9bc068a9a693a" providerId="LiveId" clId="{B61F9972-61D1-4503-A8F8-5DD66DBFA027}" dt="2019-11-28T08:42:25.292" v="3770"/>
          <ac:spMkLst>
            <pc:docMk/>
            <pc:sldMk cId="3207238978" sldId="263"/>
            <ac:spMk id="105" creationId="{00000000-0008-0000-0300-0000D9010000}"/>
          </ac:spMkLst>
        </pc:spChg>
        <pc:spChg chg="add">
          <ac:chgData name=" " userId="16e9bc068a9a693a" providerId="LiveId" clId="{B61F9972-61D1-4503-A8F8-5DD66DBFA027}" dt="2019-11-28T08:42:25.292" v="3770"/>
          <ac:spMkLst>
            <pc:docMk/>
            <pc:sldMk cId="3207238978" sldId="263"/>
            <ac:spMk id="106" creationId="{00000000-0008-0000-0300-0000DA010000}"/>
          </ac:spMkLst>
        </pc:spChg>
        <pc:spChg chg="add">
          <ac:chgData name=" " userId="16e9bc068a9a693a" providerId="LiveId" clId="{B61F9972-61D1-4503-A8F8-5DD66DBFA027}" dt="2019-11-28T08:42:25.292" v="3770"/>
          <ac:spMkLst>
            <pc:docMk/>
            <pc:sldMk cId="3207238978" sldId="263"/>
            <ac:spMk id="107" creationId="{00000000-0008-0000-0300-0000DB010000}"/>
          </ac:spMkLst>
        </pc:spChg>
        <pc:spChg chg="add">
          <ac:chgData name=" " userId="16e9bc068a9a693a" providerId="LiveId" clId="{B61F9972-61D1-4503-A8F8-5DD66DBFA027}" dt="2019-11-28T08:42:25.292" v="3770"/>
          <ac:spMkLst>
            <pc:docMk/>
            <pc:sldMk cId="3207238978" sldId="263"/>
            <ac:spMk id="108" creationId="{00000000-0008-0000-0300-0000DC010000}"/>
          </ac:spMkLst>
        </pc:spChg>
        <pc:spChg chg="add mod">
          <ac:chgData name=" " userId="16e9bc068a9a693a" providerId="LiveId" clId="{B61F9972-61D1-4503-A8F8-5DD66DBFA027}" dt="2019-11-28T08:42:43.371" v="3778" actId="1036"/>
          <ac:spMkLst>
            <pc:docMk/>
            <pc:sldMk cId="3207238978" sldId="263"/>
            <ac:spMk id="109" creationId="{00000000-0008-0000-0300-0000DD010000}"/>
          </ac:spMkLst>
        </pc:spChg>
        <pc:spChg chg="add">
          <ac:chgData name=" " userId="16e9bc068a9a693a" providerId="LiveId" clId="{B61F9972-61D1-4503-A8F8-5DD66DBFA027}" dt="2019-11-28T08:42:25.292" v="3770"/>
          <ac:spMkLst>
            <pc:docMk/>
            <pc:sldMk cId="3207238978" sldId="263"/>
            <ac:spMk id="110" creationId="{00000000-0008-0000-0300-0000DE010000}"/>
          </ac:spMkLst>
        </pc:spChg>
        <pc:spChg chg="add">
          <ac:chgData name=" " userId="16e9bc068a9a693a" providerId="LiveId" clId="{B61F9972-61D1-4503-A8F8-5DD66DBFA027}" dt="2019-11-28T08:42:25.292" v="3770"/>
          <ac:spMkLst>
            <pc:docMk/>
            <pc:sldMk cId="3207238978" sldId="263"/>
            <ac:spMk id="111" creationId="{00000000-0008-0000-0300-0000DF010000}"/>
          </ac:spMkLst>
        </pc:spChg>
        <pc:spChg chg="add">
          <ac:chgData name=" " userId="16e9bc068a9a693a" providerId="LiveId" clId="{B61F9972-61D1-4503-A8F8-5DD66DBFA027}" dt="2019-11-28T08:42:25.292" v="3770"/>
          <ac:spMkLst>
            <pc:docMk/>
            <pc:sldMk cId="3207238978" sldId="263"/>
            <ac:spMk id="112" creationId="{00000000-0008-0000-0300-0000E0010000}"/>
          </ac:spMkLst>
        </pc:spChg>
        <pc:spChg chg="add mod">
          <ac:chgData name=" " userId="16e9bc068a9a693a" providerId="LiveId" clId="{B61F9972-61D1-4503-A8F8-5DD66DBFA027}" dt="2019-11-28T08:43:05.548" v="3784" actId="207"/>
          <ac:spMkLst>
            <pc:docMk/>
            <pc:sldMk cId="3207238978" sldId="263"/>
            <ac:spMk id="113" creationId="{89504B15-9F59-4D1E-8BE1-2B9E3AB1A7DC}"/>
          </ac:spMkLst>
        </pc:spChg>
        <pc:spChg chg="mod topLvl">
          <ac:chgData name=" " userId="16e9bc068a9a693a" providerId="LiveId" clId="{B61F9972-61D1-4503-A8F8-5DD66DBFA027}" dt="2019-11-28T08:44:05.907" v="3822" actId="1038"/>
          <ac:spMkLst>
            <pc:docMk/>
            <pc:sldMk cId="3207238978" sldId="263"/>
            <ac:spMk id="116" creationId="{1CA3E675-58F4-40F3-90EF-DE9DC0194963}"/>
          </ac:spMkLst>
        </pc:spChg>
        <pc:spChg chg="add mod">
          <ac:chgData name=" " userId="16e9bc068a9a693a" providerId="LiveId" clId="{B61F9972-61D1-4503-A8F8-5DD66DBFA027}" dt="2019-11-28T08:44:14.712" v="3824" actId="1076"/>
          <ac:spMkLst>
            <pc:docMk/>
            <pc:sldMk cId="3207238978" sldId="263"/>
            <ac:spMk id="121" creationId="{28E152EF-D5B4-475B-90EC-1E659F2B2922}"/>
          </ac:spMkLst>
        </pc:spChg>
        <pc:grpChg chg="add mod">
          <ac:chgData name=" " userId="16e9bc068a9a693a" providerId="LiveId" clId="{B61F9972-61D1-4503-A8F8-5DD66DBFA027}" dt="2019-11-28T03:15:36.455" v="194" actId="1076"/>
          <ac:grpSpMkLst>
            <pc:docMk/>
            <pc:sldMk cId="3207238978" sldId="263"/>
            <ac:grpSpMk id="12" creationId="{EA2BB1EE-5CCA-4433-A89F-AF1EE7C47057}"/>
          </ac:grpSpMkLst>
        </pc:grpChg>
        <pc:grpChg chg="add del mod">
          <ac:chgData name=" " userId="16e9bc068a9a693a" providerId="LiveId" clId="{B61F9972-61D1-4503-A8F8-5DD66DBFA027}" dt="2019-11-28T09:02:10.785" v="4702" actId="478"/>
          <ac:grpSpMkLst>
            <pc:docMk/>
            <pc:sldMk cId="3207238978" sldId="263"/>
            <ac:grpSpMk id="21" creationId="{AEE48A7E-27AD-441B-85A5-D40452900836}"/>
          </ac:grpSpMkLst>
        </pc:grpChg>
        <pc:grpChg chg="add del mod">
          <ac:chgData name=" " userId="16e9bc068a9a693a" providerId="LiveId" clId="{B61F9972-61D1-4503-A8F8-5DD66DBFA027}" dt="2019-11-28T08:08:21.064" v="2010"/>
          <ac:grpSpMkLst>
            <pc:docMk/>
            <pc:sldMk cId="3207238978" sldId="263"/>
            <ac:grpSpMk id="24" creationId="{7857450F-2844-4C51-AD1F-D43CBF95CB64}"/>
          </ac:grpSpMkLst>
        </pc:grpChg>
        <pc:grpChg chg="add del mod">
          <ac:chgData name=" " userId="16e9bc068a9a693a" providerId="LiveId" clId="{B61F9972-61D1-4503-A8F8-5DD66DBFA027}" dt="2019-11-28T09:02:08.736" v="4700" actId="478"/>
          <ac:grpSpMkLst>
            <pc:docMk/>
            <pc:sldMk cId="3207238978" sldId="263"/>
            <ac:grpSpMk id="27" creationId="{F47A8721-E65F-4B20-BE14-D3B68D891977}"/>
          </ac:grpSpMkLst>
        </pc:grpChg>
        <pc:grpChg chg="add mod">
          <ac:chgData name=" " userId="16e9bc068a9a693a" providerId="LiveId" clId="{B61F9972-61D1-4503-A8F8-5DD66DBFA027}" dt="2019-11-28T08:09:01.496" v="2024" actId="1076"/>
          <ac:grpSpMkLst>
            <pc:docMk/>
            <pc:sldMk cId="3207238978" sldId="263"/>
            <ac:grpSpMk id="30" creationId="{C491E015-AE53-429A-BD9F-3E0919A37195}"/>
          </ac:grpSpMkLst>
        </pc:grpChg>
        <pc:grpChg chg="add mod">
          <ac:chgData name=" " userId="16e9bc068a9a693a" providerId="LiveId" clId="{B61F9972-61D1-4503-A8F8-5DD66DBFA027}" dt="2019-11-28T08:09:12.295" v="2030" actId="1076"/>
          <ac:grpSpMkLst>
            <pc:docMk/>
            <pc:sldMk cId="3207238978" sldId="263"/>
            <ac:grpSpMk id="33" creationId="{16847B9A-2EA9-445A-9A49-7F6F806BCAB2}"/>
          </ac:grpSpMkLst>
        </pc:grpChg>
        <pc:grpChg chg="add mod">
          <ac:chgData name=" " userId="16e9bc068a9a693a" providerId="LiveId" clId="{B61F9972-61D1-4503-A8F8-5DD66DBFA027}" dt="2019-11-28T08:09:48.736" v="2037" actId="1076"/>
          <ac:grpSpMkLst>
            <pc:docMk/>
            <pc:sldMk cId="3207238978" sldId="263"/>
            <ac:grpSpMk id="36" creationId="{ED949CF6-F767-4361-A22F-146173FB802C}"/>
          </ac:grpSpMkLst>
        </pc:grpChg>
        <pc:grpChg chg="add mod">
          <ac:chgData name=" " userId="16e9bc068a9a693a" providerId="LiveId" clId="{B61F9972-61D1-4503-A8F8-5DD66DBFA027}" dt="2019-11-28T08:42:34.584" v="3772" actId="1076"/>
          <ac:grpSpMkLst>
            <pc:docMk/>
            <pc:sldMk cId="3207238978" sldId="263"/>
            <ac:grpSpMk id="51" creationId="{2C39F414-44BF-446E-BB45-07E1C2619470}"/>
          </ac:grpSpMkLst>
        </pc:grpChg>
        <pc:grpChg chg="add mod">
          <ac:chgData name=" " userId="16e9bc068a9a693a" providerId="LiveId" clId="{B61F9972-61D1-4503-A8F8-5DD66DBFA027}" dt="2019-11-28T08:40:17.707" v="3731" actId="164"/>
          <ac:grpSpMkLst>
            <pc:docMk/>
            <pc:sldMk cId="3207238978" sldId="263"/>
            <ac:grpSpMk id="57" creationId="{BE8A54D0-CABC-44E5-9809-7CCAB36A907B}"/>
          </ac:grpSpMkLst>
        </pc:grpChg>
        <pc:grpChg chg="add mod">
          <ac:chgData name=" " userId="16e9bc068a9a693a" providerId="LiveId" clId="{B61F9972-61D1-4503-A8F8-5DD66DBFA027}" dt="2019-11-28T08:40:17.707" v="3731" actId="164"/>
          <ac:grpSpMkLst>
            <pc:docMk/>
            <pc:sldMk cId="3207238978" sldId="263"/>
            <ac:grpSpMk id="58" creationId="{878144F3-1542-4B92-B70B-992AB3FCB301}"/>
          </ac:grpSpMkLst>
        </pc:grpChg>
        <pc:grpChg chg="add mod">
          <ac:chgData name=" " userId="16e9bc068a9a693a" providerId="LiveId" clId="{B61F9972-61D1-4503-A8F8-5DD66DBFA027}" dt="2019-11-28T08:42:34.584" v="3772" actId="1076"/>
          <ac:grpSpMkLst>
            <pc:docMk/>
            <pc:sldMk cId="3207238978" sldId="263"/>
            <ac:grpSpMk id="60" creationId="{91141B8A-E091-476E-9F05-33E0D4E3CDDE}"/>
          </ac:grpSpMkLst>
        </pc:grpChg>
        <pc:grpChg chg="add del mod">
          <ac:chgData name=" " userId="16e9bc068a9a693a" providerId="LiveId" clId="{B61F9972-61D1-4503-A8F8-5DD66DBFA027}" dt="2019-11-28T08:42:24.993" v="3769" actId="478"/>
          <ac:grpSpMkLst>
            <pc:docMk/>
            <pc:sldMk cId="3207238978" sldId="263"/>
            <ac:grpSpMk id="61" creationId="{00000000-0008-0000-0300-0000C7010000}"/>
          </ac:grpSpMkLst>
        </pc:grpChg>
        <pc:grpChg chg="add mod">
          <ac:chgData name=" " userId="16e9bc068a9a693a" providerId="LiveId" clId="{B61F9972-61D1-4503-A8F8-5DD66DBFA027}" dt="2019-11-28T08:41:52.164" v="3763"/>
          <ac:grpSpMkLst>
            <pc:docMk/>
            <pc:sldMk cId="3207238978" sldId="263"/>
            <ac:grpSpMk id="62" creationId="{00000000-0008-0000-0300-0000C8010000}"/>
          </ac:grpSpMkLst>
        </pc:grpChg>
        <pc:grpChg chg="add mod">
          <ac:chgData name=" " userId="16e9bc068a9a693a" providerId="LiveId" clId="{B61F9972-61D1-4503-A8F8-5DD66DBFA027}" dt="2019-11-28T08:41:52.164" v="3763"/>
          <ac:grpSpMkLst>
            <pc:docMk/>
            <pc:sldMk cId="3207238978" sldId="263"/>
            <ac:grpSpMk id="67" creationId="{00000000-0008-0000-0300-0000CD010000}"/>
          </ac:grpSpMkLst>
        </pc:grpChg>
        <pc:grpChg chg="add mod">
          <ac:chgData name=" " userId="16e9bc068a9a693a" providerId="LiveId" clId="{B61F9972-61D1-4503-A8F8-5DD66DBFA027}" dt="2019-11-28T08:41:52.164" v="3763"/>
          <ac:grpSpMkLst>
            <pc:docMk/>
            <pc:sldMk cId="3207238978" sldId="263"/>
            <ac:grpSpMk id="68" creationId="{00000000-0008-0000-0300-0000CE010000}"/>
          </ac:grpSpMkLst>
        </pc:grpChg>
        <pc:grpChg chg="add mod">
          <ac:chgData name=" " userId="16e9bc068a9a693a" providerId="LiveId" clId="{B61F9972-61D1-4503-A8F8-5DD66DBFA027}" dt="2019-11-28T08:41:52.164" v="3763"/>
          <ac:grpSpMkLst>
            <pc:docMk/>
            <pc:sldMk cId="3207238978" sldId="263"/>
            <ac:grpSpMk id="69" creationId="{00000000-0008-0000-0300-0000CF010000}"/>
          </ac:grpSpMkLst>
        </pc:grpChg>
        <pc:grpChg chg="add mod">
          <ac:chgData name=" " userId="16e9bc068a9a693a" providerId="LiveId" clId="{B61F9972-61D1-4503-A8F8-5DD66DBFA027}" dt="2019-11-28T08:41:52.164" v="3763"/>
          <ac:grpSpMkLst>
            <pc:docMk/>
            <pc:sldMk cId="3207238978" sldId="263"/>
            <ac:grpSpMk id="70" creationId="{00000000-0008-0000-0300-0000D0010000}"/>
          </ac:grpSpMkLst>
        </pc:grpChg>
        <pc:grpChg chg="add mod">
          <ac:chgData name=" " userId="16e9bc068a9a693a" providerId="LiveId" clId="{B61F9972-61D1-4503-A8F8-5DD66DBFA027}" dt="2019-11-28T08:41:52.164" v="3763"/>
          <ac:grpSpMkLst>
            <pc:docMk/>
            <pc:sldMk cId="3207238978" sldId="263"/>
            <ac:grpSpMk id="76" creationId="{00000000-0008-0000-0300-0000D6010000}"/>
          </ac:grpSpMkLst>
        </pc:grpChg>
        <pc:grpChg chg="add mod">
          <ac:chgData name=" " userId="16e9bc068a9a693a" providerId="LiveId" clId="{B61F9972-61D1-4503-A8F8-5DD66DBFA027}" dt="2019-11-28T08:42:37.721" v="3773" actId="1076"/>
          <ac:grpSpMkLst>
            <pc:docMk/>
            <pc:sldMk cId="3207238978" sldId="263"/>
            <ac:grpSpMk id="87" creationId="{00000000-0008-0000-0300-0000C7010000}"/>
          </ac:grpSpMkLst>
        </pc:grpChg>
        <pc:grpChg chg="add mod">
          <ac:chgData name=" " userId="16e9bc068a9a693a" providerId="LiveId" clId="{B61F9972-61D1-4503-A8F8-5DD66DBFA027}" dt="2019-11-28T08:42:25.292" v="3770"/>
          <ac:grpSpMkLst>
            <pc:docMk/>
            <pc:sldMk cId="3207238978" sldId="263"/>
            <ac:grpSpMk id="88" creationId="{00000000-0008-0000-0300-0000C8010000}"/>
          </ac:grpSpMkLst>
        </pc:grpChg>
        <pc:grpChg chg="add mod">
          <ac:chgData name=" " userId="16e9bc068a9a693a" providerId="LiveId" clId="{B61F9972-61D1-4503-A8F8-5DD66DBFA027}" dt="2019-11-28T08:42:25.292" v="3770"/>
          <ac:grpSpMkLst>
            <pc:docMk/>
            <pc:sldMk cId="3207238978" sldId="263"/>
            <ac:grpSpMk id="93" creationId="{00000000-0008-0000-0300-0000CD010000}"/>
          </ac:grpSpMkLst>
        </pc:grpChg>
        <pc:grpChg chg="add mod">
          <ac:chgData name=" " userId="16e9bc068a9a693a" providerId="LiveId" clId="{B61F9972-61D1-4503-A8F8-5DD66DBFA027}" dt="2019-11-28T08:42:25.292" v="3770"/>
          <ac:grpSpMkLst>
            <pc:docMk/>
            <pc:sldMk cId="3207238978" sldId="263"/>
            <ac:grpSpMk id="94" creationId="{00000000-0008-0000-0300-0000CE010000}"/>
          </ac:grpSpMkLst>
        </pc:grpChg>
        <pc:grpChg chg="add mod">
          <ac:chgData name=" " userId="16e9bc068a9a693a" providerId="LiveId" clId="{B61F9972-61D1-4503-A8F8-5DD66DBFA027}" dt="2019-11-28T08:42:25.292" v="3770"/>
          <ac:grpSpMkLst>
            <pc:docMk/>
            <pc:sldMk cId="3207238978" sldId="263"/>
            <ac:grpSpMk id="95" creationId="{00000000-0008-0000-0300-0000CF010000}"/>
          </ac:grpSpMkLst>
        </pc:grpChg>
        <pc:grpChg chg="add mod">
          <ac:chgData name=" " userId="16e9bc068a9a693a" providerId="LiveId" clId="{B61F9972-61D1-4503-A8F8-5DD66DBFA027}" dt="2019-11-28T08:42:25.292" v="3770"/>
          <ac:grpSpMkLst>
            <pc:docMk/>
            <pc:sldMk cId="3207238978" sldId="263"/>
            <ac:grpSpMk id="96" creationId="{00000000-0008-0000-0300-0000D0010000}"/>
          </ac:grpSpMkLst>
        </pc:grpChg>
        <pc:grpChg chg="add mod">
          <ac:chgData name=" " userId="16e9bc068a9a693a" providerId="LiveId" clId="{B61F9972-61D1-4503-A8F8-5DD66DBFA027}" dt="2019-11-28T08:42:25.292" v="3770"/>
          <ac:grpSpMkLst>
            <pc:docMk/>
            <pc:sldMk cId="3207238978" sldId="263"/>
            <ac:grpSpMk id="102" creationId="{00000000-0008-0000-0300-0000D6010000}"/>
          </ac:grpSpMkLst>
        </pc:grpChg>
        <pc:grpChg chg="add del mod">
          <ac:chgData name=" " userId="16e9bc068a9a693a" providerId="LiveId" clId="{B61F9972-61D1-4503-A8F8-5DD66DBFA027}" dt="2019-11-28T08:43:39.564" v="3797" actId="165"/>
          <ac:grpSpMkLst>
            <pc:docMk/>
            <pc:sldMk cId="3207238978" sldId="263"/>
            <ac:grpSpMk id="114" creationId="{D9B1106C-4ED5-47CD-8C22-8BCF8FF35423}"/>
          </ac:grpSpMkLst>
        </pc:grpChg>
        <pc:graphicFrameChg chg="add mod modGraphic">
          <ac:chgData name=" " userId="16e9bc068a9a693a" providerId="LiveId" clId="{B61F9972-61D1-4503-A8F8-5DD66DBFA027}" dt="2019-11-28T12:17:12.166" v="9853"/>
          <ac:graphicFrameMkLst>
            <pc:docMk/>
            <pc:sldMk cId="3207238978" sldId="263"/>
            <ac:graphicFrameMk id="20" creationId="{A95326FA-938C-4671-A56A-1AC0957F73BB}"/>
          </ac:graphicFrameMkLst>
        </pc:graphicFrameChg>
        <pc:graphicFrameChg chg="add mod modGraphic">
          <ac:chgData name=" " userId="16e9bc068a9a693a" providerId="LiveId" clId="{B61F9972-61D1-4503-A8F8-5DD66DBFA027}" dt="2019-11-28T08:42:34.584" v="3772" actId="1076"/>
          <ac:graphicFrameMkLst>
            <pc:docMk/>
            <pc:sldMk cId="3207238978" sldId="263"/>
            <ac:graphicFrameMk id="47" creationId="{33B8890F-65F1-44A8-96F9-590118FBDFEC}"/>
          </ac:graphicFrameMkLst>
        </pc:graphicFrameChg>
        <pc:picChg chg="add del mod">
          <ac:chgData name=" " userId="16e9bc068a9a693a" providerId="LiveId" clId="{B61F9972-61D1-4503-A8F8-5DD66DBFA027}" dt="2019-11-27T12:12:36.246" v="23" actId="478"/>
          <ac:picMkLst>
            <pc:docMk/>
            <pc:sldMk cId="3207238978" sldId="263"/>
            <ac:picMk id="2" creationId="{2D8DE6E9-CDB5-4205-994C-390009020F54}"/>
          </ac:picMkLst>
        </pc:picChg>
        <pc:picChg chg="add del mod">
          <ac:chgData name=" " userId="16e9bc068a9a693a" providerId="LiveId" clId="{B61F9972-61D1-4503-A8F8-5DD66DBFA027}" dt="2019-11-28T03:17:25.207" v="199"/>
          <ac:picMkLst>
            <pc:docMk/>
            <pc:sldMk cId="3207238978" sldId="263"/>
            <ac:picMk id="2" creationId="{78390442-CC03-4092-9E93-357B3A4CF259}"/>
          </ac:picMkLst>
        </pc:picChg>
        <pc:picChg chg="add del mod">
          <ac:chgData name=" " userId="16e9bc068a9a693a" providerId="LiveId" clId="{B61F9972-61D1-4503-A8F8-5DD66DBFA027}" dt="2019-11-27T12:54:18.757" v="73" actId="478"/>
          <ac:picMkLst>
            <pc:docMk/>
            <pc:sldMk cId="3207238978" sldId="263"/>
            <ac:picMk id="3" creationId="{72D25CD1-28D2-4727-939C-A4245192E36C}"/>
          </ac:picMkLst>
        </pc:picChg>
        <pc:picChg chg="add del mod modCrop">
          <ac:chgData name=" " userId="16e9bc068a9a693a" providerId="LiveId" clId="{B61F9972-61D1-4503-A8F8-5DD66DBFA027}" dt="2019-11-27T12:42:58.390" v="67" actId="478"/>
          <ac:picMkLst>
            <pc:docMk/>
            <pc:sldMk cId="3207238978" sldId="263"/>
            <ac:picMk id="5" creationId="{94B65810-0068-4FFE-A567-EB8F7942E70F}"/>
          </ac:picMkLst>
        </pc:picChg>
        <pc:picChg chg="add del mod">
          <ac:chgData name=" " userId="16e9bc068a9a693a" providerId="LiveId" clId="{B61F9972-61D1-4503-A8F8-5DD66DBFA027}" dt="2019-11-28T08:10:02.585" v="2040" actId="478"/>
          <ac:picMkLst>
            <pc:docMk/>
            <pc:sldMk cId="3207238978" sldId="263"/>
            <ac:picMk id="6" creationId="{8EF1D60E-5B4E-4D41-AD9F-51FF8581407A}"/>
          </ac:picMkLst>
        </pc:picChg>
        <pc:picChg chg="add del mod">
          <ac:chgData name=" " userId="16e9bc068a9a693a" providerId="LiveId" clId="{B61F9972-61D1-4503-A8F8-5DD66DBFA027}" dt="2019-11-27T13:00:31.525" v="83" actId="478"/>
          <ac:picMkLst>
            <pc:docMk/>
            <pc:sldMk cId="3207238978" sldId="263"/>
            <ac:picMk id="7" creationId="{9CBF129F-9C90-4924-B4C4-FE03DDF3F9BF}"/>
          </ac:picMkLst>
        </pc:picChg>
        <pc:picChg chg="del">
          <ac:chgData name=" " userId="16e9bc068a9a693a" providerId="LiveId" clId="{B61F9972-61D1-4503-A8F8-5DD66DBFA027}" dt="2019-11-27T12:08:58.025" v="14" actId="478"/>
          <ac:picMkLst>
            <pc:docMk/>
            <pc:sldMk cId="3207238978" sldId="263"/>
            <ac:picMk id="10" creationId="{83E1EFE9-D899-4803-BAD7-956E82D81564}"/>
          </ac:picMkLst>
        </pc:picChg>
        <pc:picChg chg="add mod">
          <ac:chgData name=" " userId="16e9bc068a9a693a" providerId="LiveId" clId="{B61F9972-61D1-4503-A8F8-5DD66DBFA027}" dt="2019-11-28T08:07:50.521" v="2003" actId="14100"/>
          <ac:picMkLst>
            <pc:docMk/>
            <pc:sldMk cId="3207238978" sldId="263"/>
            <ac:picMk id="11" creationId="{9A5047F6-1901-4FC2-9003-272DD59F603B}"/>
          </ac:picMkLst>
        </pc:picChg>
        <pc:picChg chg="add del mod">
          <ac:chgData name=" " userId="16e9bc068a9a693a" providerId="LiveId" clId="{B61F9972-61D1-4503-A8F8-5DD66DBFA027}" dt="2019-11-27T13:02:55.839" v="188"/>
          <ac:picMkLst>
            <pc:docMk/>
            <pc:sldMk cId="3207238978" sldId="263"/>
            <ac:picMk id="19" creationId="{963E8AFD-ACD4-4194-AF60-F84B49B86588}"/>
          </ac:picMkLst>
        </pc:picChg>
        <pc:picChg chg="add del mod">
          <ac:chgData name=" " userId="16e9bc068a9a693a" providerId="LiveId" clId="{B61F9972-61D1-4503-A8F8-5DD66DBFA027}" dt="2019-11-29T10:44:16.685" v="12836"/>
          <ac:picMkLst>
            <pc:docMk/>
            <pc:sldMk cId="3207238978" sldId="263"/>
            <ac:picMk id="71" creationId="{FCCBCFF6-521F-4C0F-AFD3-EA0EA234E1BC}"/>
          </ac:picMkLst>
        </pc:picChg>
        <pc:cxnChg chg="mod">
          <ac:chgData name=" " userId="16e9bc068a9a693a" providerId="LiveId" clId="{B61F9972-61D1-4503-A8F8-5DD66DBFA027}" dt="2019-11-28T09:02:10.785" v="4702" actId="478"/>
          <ac:cxnSpMkLst>
            <pc:docMk/>
            <pc:sldMk cId="3207238978" sldId="263"/>
            <ac:cxnSpMk id="22" creationId="{D319CB49-E955-4D24-9172-F11CC410AB20}"/>
          </ac:cxnSpMkLst>
        </pc:cxnChg>
        <pc:cxnChg chg="mod">
          <ac:chgData name=" " userId="16e9bc068a9a693a" providerId="LiveId" clId="{B61F9972-61D1-4503-A8F8-5DD66DBFA027}" dt="2019-11-28T09:02:12.848" v="4704" actId="20577"/>
          <ac:cxnSpMkLst>
            <pc:docMk/>
            <pc:sldMk cId="3207238978" sldId="263"/>
            <ac:cxnSpMk id="28" creationId="{391D43A4-0CAA-4EEB-B6B8-F5607B9F9D3A}"/>
          </ac:cxnSpMkLst>
        </pc:cxnChg>
        <pc:cxnChg chg="mod">
          <ac:chgData name=" " userId="16e9bc068a9a693a" providerId="LiveId" clId="{B61F9972-61D1-4503-A8F8-5DD66DBFA027}" dt="2019-11-28T09:02:15.457" v="4706" actId="20577"/>
          <ac:cxnSpMkLst>
            <pc:docMk/>
            <pc:sldMk cId="3207238978" sldId="263"/>
            <ac:cxnSpMk id="31" creationId="{2B8AE1B9-AE59-47F7-9E50-CED9BDDB3070}"/>
          </ac:cxnSpMkLst>
        </pc:cxnChg>
        <pc:cxnChg chg="mod">
          <ac:chgData name=" " userId="16e9bc068a9a693a" providerId="LiveId" clId="{B61F9972-61D1-4503-A8F8-5DD66DBFA027}" dt="2019-11-28T09:02:17.464" v="4708" actId="20577"/>
          <ac:cxnSpMkLst>
            <pc:docMk/>
            <pc:sldMk cId="3207238978" sldId="263"/>
            <ac:cxnSpMk id="34" creationId="{48827B67-4A19-46FF-AA26-233EBA2B3750}"/>
          </ac:cxnSpMkLst>
        </pc:cxnChg>
        <pc:cxnChg chg="mod">
          <ac:chgData name=" " userId="16e9bc068a9a693a" providerId="LiveId" clId="{B61F9972-61D1-4503-A8F8-5DD66DBFA027}" dt="2019-11-28T09:02:20.281" v="4710" actId="20577"/>
          <ac:cxnSpMkLst>
            <pc:docMk/>
            <pc:sldMk cId="3207238978" sldId="263"/>
            <ac:cxnSpMk id="37" creationId="{B2AB73A9-62E2-4FC0-B8C1-7411A5CF86F8}"/>
          </ac:cxnSpMkLst>
        </pc:cxnChg>
        <pc:cxnChg chg="mod topLvl">
          <ac:chgData name=" " userId="16e9bc068a9a693a" providerId="LiveId" clId="{B61F9972-61D1-4503-A8F8-5DD66DBFA027}" dt="2019-11-28T08:44:05.907" v="3822" actId="1038"/>
          <ac:cxnSpMkLst>
            <pc:docMk/>
            <pc:sldMk cId="3207238978" sldId="263"/>
            <ac:cxnSpMk id="115" creationId="{EA8C33CC-7665-4E54-8163-9C393A73B887}"/>
          </ac:cxnSpMkLst>
        </pc:cxnChg>
        <pc:cxnChg chg="add mod">
          <ac:chgData name=" " userId="16e9bc068a9a693a" providerId="LiveId" clId="{B61F9972-61D1-4503-A8F8-5DD66DBFA027}" dt="2019-11-28T08:45:28.672" v="3834" actId="14100"/>
          <ac:cxnSpMkLst>
            <pc:docMk/>
            <pc:sldMk cId="3207238978" sldId="263"/>
            <ac:cxnSpMk id="120" creationId="{EE5B2B1E-4B83-43A1-8549-A6F8E62408C0}"/>
          </ac:cxnSpMkLst>
        </pc:cxnChg>
      </pc:sldChg>
      <pc:sldChg chg="addSp delSp modSp add">
        <pc:chgData name=" " userId="16e9bc068a9a693a" providerId="LiveId" clId="{B61F9972-61D1-4503-A8F8-5DD66DBFA027}" dt="2019-11-29T10:23:59.337" v="12096" actId="207"/>
        <pc:sldMkLst>
          <pc:docMk/>
          <pc:sldMk cId="1528294324" sldId="264"/>
        </pc:sldMkLst>
        <pc:spChg chg="del">
          <ac:chgData name=" " userId="16e9bc068a9a693a" providerId="LiveId" clId="{B61F9972-61D1-4503-A8F8-5DD66DBFA027}" dt="2019-11-28T06:19:27.665" v="391" actId="478"/>
          <ac:spMkLst>
            <pc:docMk/>
            <pc:sldMk cId="1528294324" sldId="264"/>
            <ac:spMk id="2" creationId="{ECA8C1E5-968B-424D-B55D-C5994910CB62}"/>
          </ac:spMkLst>
        </pc:spChg>
        <pc:spChg chg="del">
          <ac:chgData name=" " userId="16e9bc068a9a693a" providerId="LiveId" clId="{B61F9972-61D1-4503-A8F8-5DD66DBFA027}" dt="2019-11-28T06:19:27.665" v="391" actId="478"/>
          <ac:spMkLst>
            <pc:docMk/>
            <pc:sldMk cId="1528294324" sldId="264"/>
            <ac:spMk id="3" creationId="{A2FC8B4A-5473-4BC0-A257-2B45FF555C47}"/>
          </ac:spMkLst>
        </pc:spChg>
        <pc:spChg chg="mod">
          <ac:chgData name=" " userId="16e9bc068a9a693a" providerId="LiveId" clId="{B61F9972-61D1-4503-A8F8-5DD66DBFA027}" dt="2019-11-28T06:55:52.472" v="679" actId="1076"/>
          <ac:spMkLst>
            <pc:docMk/>
            <pc:sldMk cId="1528294324" sldId="264"/>
            <ac:spMk id="4" creationId="{6E9E5685-80B1-45C5-B4E3-A65CA4505FB3}"/>
          </ac:spMkLst>
        </pc:spChg>
        <pc:spChg chg="del">
          <ac:chgData name=" " userId="16e9bc068a9a693a" providerId="LiveId" clId="{B61F9972-61D1-4503-A8F8-5DD66DBFA027}" dt="2019-11-28T06:19:27.665" v="391" actId="478"/>
          <ac:spMkLst>
            <pc:docMk/>
            <pc:sldMk cId="1528294324" sldId="264"/>
            <ac:spMk id="7" creationId="{36BEF337-D24D-440A-BA08-5EB6AEE864D0}"/>
          </ac:spMkLst>
        </pc:spChg>
        <pc:spChg chg="mod">
          <ac:chgData name=" " userId="16e9bc068a9a693a" providerId="LiveId" clId="{B61F9972-61D1-4503-A8F8-5DD66DBFA027}" dt="2019-11-28T06:19:25.165" v="390" actId="1076"/>
          <ac:spMkLst>
            <pc:docMk/>
            <pc:sldMk cId="1528294324" sldId="264"/>
            <ac:spMk id="12" creationId="{27156C2D-371D-4518-AF20-FC6C1DF8E1BD}"/>
          </ac:spMkLst>
        </pc:spChg>
        <pc:spChg chg="del">
          <ac:chgData name=" " userId="16e9bc068a9a693a" providerId="LiveId" clId="{B61F9972-61D1-4503-A8F8-5DD66DBFA027}" dt="2019-11-28T06:19:27.665" v="391" actId="478"/>
          <ac:spMkLst>
            <pc:docMk/>
            <pc:sldMk cId="1528294324" sldId="264"/>
            <ac:spMk id="15" creationId="{AB23639F-0F1C-4AB6-83B4-029AF5AE96BA}"/>
          </ac:spMkLst>
        </pc:spChg>
        <pc:spChg chg="del">
          <ac:chgData name=" " userId="16e9bc068a9a693a" providerId="LiveId" clId="{B61F9972-61D1-4503-A8F8-5DD66DBFA027}" dt="2019-11-28T06:19:27.665" v="391" actId="478"/>
          <ac:spMkLst>
            <pc:docMk/>
            <pc:sldMk cId="1528294324" sldId="264"/>
            <ac:spMk id="16" creationId="{BF96E511-2980-400B-9706-2F47545B4658}"/>
          </ac:spMkLst>
        </pc:spChg>
        <pc:spChg chg="del">
          <ac:chgData name=" " userId="16e9bc068a9a693a" providerId="LiveId" clId="{B61F9972-61D1-4503-A8F8-5DD66DBFA027}" dt="2019-11-28T06:19:27.665" v="391" actId="478"/>
          <ac:spMkLst>
            <pc:docMk/>
            <pc:sldMk cId="1528294324" sldId="264"/>
            <ac:spMk id="20" creationId="{044DA13B-0F20-41C6-A67C-0C82A4DE87B9}"/>
          </ac:spMkLst>
        </pc:spChg>
        <pc:spChg chg="del">
          <ac:chgData name=" " userId="16e9bc068a9a693a" providerId="LiveId" clId="{B61F9972-61D1-4503-A8F8-5DD66DBFA027}" dt="2019-11-28T06:19:27.665" v="391" actId="478"/>
          <ac:spMkLst>
            <pc:docMk/>
            <pc:sldMk cId="1528294324" sldId="264"/>
            <ac:spMk id="21" creationId="{1FB36659-FE8E-4302-97C1-21F868064CB3}"/>
          </ac:spMkLst>
        </pc:spChg>
        <pc:spChg chg="add mod ord">
          <ac:chgData name=" " userId="16e9bc068a9a693a" providerId="LiveId" clId="{B61F9972-61D1-4503-A8F8-5DD66DBFA027}" dt="2019-11-29T09:24:31.293" v="11173" actId="1076"/>
          <ac:spMkLst>
            <pc:docMk/>
            <pc:sldMk cId="1528294324" sldId="264"/>
            <ac:spMk id="38" creationId="{D29FE264-EAD3-47BD-97EF-088BA938B368}"/>
          </ac:spMkLst>
        </pc:spChg>
        <pc:spChg chg="add mod">
          <ac:chgData name=" " userId="16e9bc068a9a693a" providerId="LiveId" clId="{B61F9972-61D1-4503-A8F8-5DD66DBFA027}" dt="2019-11-29T10:23:59.337" v="12096" actId="207"/>
          <ac:spMkLst>
            <pc:docMk/>
            <pc:sldMk cId="1528294324" sldId="264"/>
            <ac:spMk id="56" creationId="{CDB27B21-443D-4E4C-896F-4543D605F6AA}"/>
          </ac:spMkLst>
        </pc:spChg>
        <pc:spChg chg="add mod">
          <ac:chgData name=" " userId="16e9bc068a9a693a" providerId="LiveId" clId="{B61F9972-61D1-4503-A8F8-5DD66DBFA027}" dt="2019-11-29T09:19:46.174" v="11106" actId="1035"/>
          <ac:spMkLst>
            <pc:docMk/>
            <pc:sldMk cId="1528294324" sldId="264"/>
            <ac:spMk id="57" creationId="{FD905B0A-22DF-47D8-BFED-326C66447EC9}"/>
          </ac:spMkLst>
        </pc:spChg>
        <pc:spChg chg="add mod">
          <ac:chgData name=" " userId="16e9bc068a9a693a" providerId="LiveId" clId="{B61F9972-61D1-4503-A8F8-5DD66DBFA027}" dt="2019-11-29T09:17:44.614" v="10980" actId="1038"/>
          <ac:spMkLst>
            <pc:docMk/>
            <pc:sldMk cId="1528294324" sldId="264"/>
            <ac:spMk id="65" creationId="{FDF44B6F-237F-4E9E-8517-1BCA52D21130}"/>
          </ac:spMkLst>
        </pc:spChg>
        <pc:spChg chg="add mod">
          <ac:chgData name=" " userId="16e9bc068a9a693a" providerId="LiveId" clId="{B61F9972-61D1-4503-A8F8-5DD66DBFA027}" dt="2019-11-29T09:24:33.652" v="11175" actId="1076"/>
          <ac:spMkLst>
            <pc:docMk/>
            <pc:sldMk cId="1528294324" sldId="264"/>
            <ac:spMk id="66" creationId="{36B3A3E6-0D99-459E-950E-B981FA68D218}"/>
          </ac:spMkLst>
        </pc:spChg>
        <pc:spChg chg="add mod">
          <ac:chgData name=" " userId="16e9bc068a9a693a" providerId="LiveId" clId="{B61F9972-61D1-4503-A8F8-5DD66DBFA027}" dt="2019-11-29T09:17:44.614" v="10980" actId="1038"/>
          <ac:spMkLst>
            <pc:docMk/>
            <pc:sldMk cId="1528294324" sldId="264"/>
            <ac:spMk id="67" creationId="{64BDE7D0-603E-48C6-8B33-5F22171602FB}"/>
          </ac:spMkLst>
        </pc:spChg>
        <pc:spChg chg="add mod">
          <ac:chgData name=" " userId="16e9bc068a9a693a" providerId="LiveId" clId="{B61F9972-61D1-4503-A8F8-5DD66DBFA027}" dt="2019-11-29T09:18:32.943" v="11060" actId="1037"/>
          <ac:spMkLst>
            <pc:docMk/>
            <pc:sldMk cId="1528294324" sldId="264"/>
            <ac:spMk id="68" creationId="{C01843B1-69BE-4C22-83D7-56B60DB7FBD4}"/>
          </ac:spMkLst>
        </pc:spChg>
        <pc:spChg chg="add del">
          <ac:chgData name=" " userId="16e9bc068a9a693a" providerId="LiveId" clId="{B61F9972-61D1-4503-A8F8-5DD66DBFA027}" dt="2019-11-28T06:46:19.712" v="573"/>
          <ac:spMkLst>
            <pc:docMk/>
            <pc:sldMk cId="1528294324" sldId="264"/>
            <ac:spMk id="69" creationId="{A891F0FD-A75B-475D-A6A9-5577895C933C}"/>
          </ac:spMkLst>
        </pc:spChg>
        <pc:spChg chg="add mod">
          <ac:chgData name=" " userId="16e9bc068a9a693a" providerId="LiveId" clId="{B61F9972-61D1-4503-A8F8-5DD66DBFA027}" dt="2019-11-29T09:18:41.765" v="11061" actId="1076"/>
          <ac:spMkLst>
            <pc:docMk/>
            <pc:sldMk cId="1528294324" sldId="264"/>
            <ac:spMk id="70" creationId="{E6819E3F-E4A2-478A-B558-676836FB3F49}"/>
          </ac:spMkLst>
        </pc:spChg>
        <pc:spChg chg="add mod">
          <ac:chgData name=" " userId="16e9bc068a9a693a" providerId="LiveId" clId="{B61F9972-61D1-4503-A8F8-5DD66DBFA027}" dt="2019-11-29T09:18:51.692" v="11062" actId="1076"/>
          <ac:spMkLst>
            <pc:docMk/>
            <pc:sldMk cId="1528294324" sldId="264"/>
            <ac:spMk id="71" creationId="{6F3CDAB1-809E-4A7B-830B-1ED5F7EA2B4B}"/>
          </ac:spMkLst>
        </pc:spChg>
        <pc:spChg chg="add mod">
          <ac:chgData name=" " userId="16e9bc068a9a693a" providerId="LiveId" clId="{B61F9972-61D1-4503-A8F8-5DD66DBFA027}" dt="2019-11-29T09:18:23.439" v="11016" actId="1037"/>
          <ac:spMkLst>
            <pc:docMk/>
            <pc:sldMk cId="1528294324" sldId="264"/>
            <ac:spMk id="72" creationId="{FED1F754-AE1A-44F2-8C1D-53DAA93AB6E9}"/>
          </ac:spMkLst>
        </pc:spChg>
        <pc:spChg chg="add mod">
          <ac:chgData name=" " userId="16e9bc068a9a693a" providerId="LiveId" clId="{B61F9972-61D1-4503-A8F8-5DD66DBFA027}" dt="2019-11-29T10:23:59.337" v="12096" actId="207"/>
          <ac:spMkLst>
            <pc:docMk/>
            <pc:sldMk cId="1528294324" sldId="264"/>
            <ac:spMk id="73" creationId="{485D3FA2-FB3A-4AED-8205-400FFE806544}"/>
          </ac:spMkLst>
        </pc:spChg>
        <pc:spChg chg="add mod">
          <ac:chgData name=" " userId="16e9bc068a9a693a" providerId="LiveId" clId="{B61F9972-61D1-4503-A8F8-5DD66DBFA027}" dt="2019-11-29T10:23:59.337" v="12096" actId="207"/>
          <ac:spMkLst>
            <pc:docMk/>
            <pc:sldMk cId="1528294324" sldId="264"/>
            <ac:spMk id="75" creationId="{37EC019D-F70C-4DD4-A79A-18033F246004}"/>
          </ac:spMkLst>
        </pc:spChg>
        <pc:spChg chg="add mod">
          <ac:chgData name=" " userId="16e9bc068a9a693a" providerId="LiveId" clId="{B61F9972-61D1-4503-A8F8-5DD66DBFA027}" dt="2019-11-29T10:23:59.337" v="12096" actId="207"/>
          <ac:spMkLst>
            <pc:docMk/>
            <pc:sldMk cId="1528294324" sldId="264"/>
            <ac:spMk id="76" creationId="{81338ED4-5347-4F4F-BC8A-233A3D79409E}"/>
          </ac:spMkLst>
        </pc:spChg>
        <pc:spChg chg="add mod">
          <ac:chgData name=" " userId="16e9bc068a9a693a" providerId="LiveId" clId="{B61F9972-61D1-4503-A8F8-5DD66DBFA027}" dt="2019-11-29T10:23:59.337" v="12096" actId="207"/>
          <ac:spMkLst>
            <pc:docMk/>
            <pc:sldMk cId="1528294324" sldId="264"/>
            <ac:spMk id="77" creationId="{CF2D868E-2D64-4657-897A-A20A8BCFF9F0}"/>
          </ac:spMkLst>
        </pc:spChg>
        <pc:spChg chg="add mod">
          <ac:chgData name=" " userId="16e9bc068a9a693a" providerId="LiveId" clId="{B61F9972-61D1-4503-A8F8-5DD66DBFA027}" dt="2019-11-29T10:23:59.337" v="12096" actId="207"/>
          <ac:spMkLst>
            <pc:docMk/>
            <pc:sldMk cId="1528294324" sldId="264"/>
            <ac:spMk id="78" creationId="{FEC70A6B-054F-48A9-9B47-FEA468B863A1}"/>
          </ac:spMkLst>
        </pc:spChg>
        <pc:spChg chg="add mod">
          <ac:chgData name=" " userId="16e9bc068a9a693a" providerId="LiveId" clId="{B61F9972-61D1-4503-A8F8-5DD66DBFA027}" dt="2019-11-29T10:23:59.337" v="12096" actId="207"/>
          <ac:spMkLst>
            <pc:docMk/>
            <pc:sldMk cId="1528294324" sldId="264"/>
            <ac:spMk id="80" creationId="{6E074AC8-F0CD-448C-94B6-02733EA5A333}"/>
          </ac:spMkLst>
        </pc:spChg>
        <pc:spChg chg="add mod">
          <ac:chgData name=" " userId="16e9bc068a9a693a" providerId="LiveId" clId="{B61F9972-61D1-4503-A8F8-5DD66DBFA027}" dt="2019-11-29T09:26:03.148" v="11223" actId="1076"/>
          <ac:spMkLst>
            <pc:docMk/>
            <pc:sldMk cId="1528294324" sldId="264"/>
            <ac:spMk id="85" creationId="{5BA6EC7F-ED68-42EA-B785-856545642417}"/>
          </ac:spMkLst>
        </pc:spChg>
        <pc:spChg chg="add mod">
          <ac:chgData name=" " userId="16e9bc068a9a693a" providerId="LiveId" clId="{B61F9972-61D1-4503-A8F8-5DD66DBFA027}" dt="2019-11-29T09:26:09.460" v="11224" actId="1076"/>
          <ac:spMkLst>
            <pc:docMk/>
            <pc:sldMk cId="1528294324" sldId="264"/>
            <ac:spMk id="86" creationId="{20F80814-4BA7-4F31-8CDE-E81D547E2CF3}"/>
          </ac:spMkLst>
        </pc:spChg>
        <pc:spChg chg="add mod">
          <ac:chgData name=" " userId="16e9bc068a9a693a" providerId="LiveId" clId="{B61F9972-61D1-4503-A8F8-5DD66DBFA027}" dt="2019-11-29T09:26:15.596" v="11225" actId="1076"/>
          <ac:spMkLst>
            <pc:docMk/>
            <pc:sldMk cId="1528294324" sldId="264"/>
            <ac:spMk id="87" creationId="{F9D1E4B7-353B-4E4A-B787-C28A4769EA8C}"/>
          </ac:spMkLst>
        </pc:spChg>
        <pc:spChg chg="add mod">
          <ac:chgData name=" " userId="16e9bc068a9a693a" providerId="LiveId" clId="{B61F9972-61D1-4503-A8F8-5DD66DBFA027}" dt="2019-11-29T09:17:16.854" v="10933" actId="1037"/>
          <ac:spMkLst>
            <pc:docMk/>
            <pc:sldMk cId="1528294324" sldId="264"/>
            <ac:spMk id="105" creationId="{58A7B09B-1421-46AC-958E-2B7E07D26282}"/>
          </ac:spMkLst>
        </pc:spChg>
        <pc:spChg chg="add mod">
          <ac:chgData name=" " userId="16e9bc068a9a693a" providerId="LiveId" clId="{B61F9972-61D1-4503-A8F8-5DD66DBFA027}" dt="2019-11-29T09:17:16.854" v="10933" actId="1037"/>
          <ac:spMkLst>
            <pc:docMk/>
            <pc:sldMk cId="1528294324" sldId="264"/>
            <ac:spMk id="106" creationId="{14130E9B-8D0B-4466-AC20-BBFA68430497}"/>
          </ac:spMkLst>
        </pc:spChg>
        <pc:spChg chg="add mod">
          <ac:chgData name=" " userId="16e9bc068a9a693a" providerId="LiveId" clId="{B61F9972-61D1-4503-A8F8-5DD66DBFA027}" dt="2019-11-29T09:17:16.854" v="10933" actId="1037"/>
          <ac:spMkLst>
            <pc:docMk/>
            <pc:sldMk cId="1528294324" sldId="264"/>
            <ac:spMk id="109" creationId="{A1C2C0C4-0E89-4ABA-A6E4-E057EC9CCA98}"/>
          </ac:spMkLst>
        </pc:spChg>
        <pc:spChg chg="add mod">
          <ac:chgData name=" " userId="16e9bc068a9a693a" providerId="LiveId" clId="{B61F9972-61D1-4503-A8F8-5DD66DBFA027}" dt="2019-11-29T09:17:16.854" v="10933" actId="1037"/>
          <ac:spMkLst>
            <pc:docMk/>
            <pc:sldMk cId="1528294324" sldId="264"/>
            <ac:spMk id="110" creationId="{CDADB5A1-7774-41C2-BABC-67CDD1CFFEFF}"/>
          </ac:spMkLst>
        </pc:spChg>
        <pc:spChg chg="add mod ord">
          <ac:chgData name=" " userId="16e9bc068a9a693a" providerId="LiveId" clId="{B61F9972-61D1-4503-A8F8-5DD66DBFA027}" dt="2019-11-29T09:28:23.566" v="11255" actId="1037"/>
          <ac:spMkLst>
            <pc:docMk/>
            <pc:sldMk cId="1528294324" sldId="264"/>
            <ac:spMk id="118" creationId="{0C4321F3-3601-4708-B235-4F8861C7C2C1}"/>
          </ac:spMkLst>
        </pc:spChg>
        <pc:spChg chg="add mod">
          <ac:chgData name=" " userId="16e9bc068a9a693a" providerId="LiveId" clId="{B61F9972-61D1-4503-A8F8-5DD66DBFA027}" dt="2019-11-29T09:28:27.684" v="11256" actId="1076"/>
          <ac:spMkLst>
            <pc:docMk/>
            <pc:sldMk cId="1528294324" sldId="264"/>
            <ac:spMk id="119" creationId="{5D08A1E8-8AED-4E8F-A344-5296ADA4243B}"/>
          </ac:spMkLst>
        </pc:spChg>
        <pc:spChg chg="add mod">
          <ac:chgData name=" " userId="16e9bc068a9a693a" providerId="LiveId" clId="{B61F9972-61D1-4503-A8F8-5DD66DBFA027}" dt="2019-11-29T09:17:07.085" v="10912" actId="404"/>
          <ac:spMkLst>
            <pc:docMk/>
            <pc:sldMk cId="1528294324" sldId="264"/>
            <ac:spMk id="120" creationId="{2BF7C332-02B6-462A-9136-67683882AFB2}"/>
          </ac:spMkLst>
        </pc:spChg>
        <pc:spChg chg="add mod">
          <ac:chgData name=" " userId="16e9bc068a9a693a" providerId="LiveId" clId="{B61F9972-61D1-4503-A8F8-5DD66DBFA027}" dt="2019-11-29T09:29:11.171" v="11299" actId="1037"/>
          <ac:spMkLst>
            <pc:docMk/>
            <pc:sldMk cId="1528294324" sldId="264"/>
            <ac:spMk id="121" creationId="{101A664C-89F9-4586-B092-32834B7DD1A6}"/>
          </ac:spMkLst>
        </pc:spChg>
        <pc:spChg chg="add mod">
          <ac:chgData name=" " userId="16e9bc068a9a693a" providerId="LiveId" clId="{B61F9972-61D1-4503-A8F8-5DD66DBFA027}" dt="2019-11-29T09:29:08.032" v="11296" actId="1037"/>
          <ac:spMkLst>
            <pc:docMk/>
            <pc:sldMk cId="1528294324" sldId="264"/>
            <ac:spMk id="126" creationId="{B66C81CE-38EB-4071-AD11-F8E4F177F89E}"/>
          </ac:spMkLst>
        </pc:spChg>
        <pc:spChg chg="add mod">
          <ac:chgData name=" " userId="16e9bc068a9a693a" providerId="LiveId" clId="{B61F9972-61D1-4503-A8F8-5DD66DBFA027}" dt="2019-11-29T09:34:32.852" v="11318" actId="1076"/>
          <ac:spMkLst>
            <pc:docMk/>
            <pc:sldMk cId="1528294324" sldId="264"/>
            <ac:spMk id="130" creationId="{6E1B5329-3662-4956-9654-23E3C3A50A10}"/>
          </ac:spMkLst>
        </pc:spChg>
        <pc:spChg chg="add mod">
          <ac:chgData name=" " userId="16e9bc068a9a693a" providerId="LiveId" clId="{B61F9972-61D1-4503-A8F8-5DD66DBFA027}" dt="2019-11-29T09:47:30.471" v="11507" actId="1037"/>
          <ac:spMkLst>
            <pc:docMk/>
            <pc:sldMk cId="1528294324" sldId="264"/>
            <ac:spMk id="132" creationId="{70CD4EE2-A603-4D84-AB3B-DAE116DE2BC3}"/>
          </ac:spMkLst>
        </pc:spChg>
        <pc:spChg chg="add mod">
          <ac:chgData name=" " userId="16e9bc068a9a693a" providerId="LiveId" clId="{B61F9972-61D1-4503-A8F8-5DD66DBFA027}" dt="2019-11-29T09:18:41.765" v="11061" actId="1076"/>
          <ac:spMkLst>
            <pc:docMk/>
            <pc:sldMk cId="1528294324" sldId="264"/>
            <ac:spMk id="133" creationId="{F3C6BA7C-3F8A-4C33-B606-CB3B658EE140}"/>
          </ac:spMkLst>
        </pc:spChg>
        <pc:spChg chg="add mod">
          <ac:chgData name=" " userId="16e9bc068a9a693a" providerId="LiveId" clId="{B61F9972-61D1-4503-A8F8-5DD66DBFA027}" dt="2019-11-29T09:47:27.256" v="11505" actId="1038"/>
          <ac:spMkLst>
            <pc:docMk/>
            <pc:sldMk cId="1528294324" sldId="264"/>
            <ac:spMk id="135" creationId="{F4ABEB61-715E-4325-BDE7-D7250F849CB7}"/>
          </ac:spMkLst>
        </pc:spChg>
        <pc:spChg chg="add mod">
          <ac:chgData name=" " userId="16e9bc068a9a693a" providerId="LiveId" clId="{B61F9972-61D1-4503-A8F8-5DD66DBFA027}" dt="2019-11-29T09:47:15.045" v="11493" actId="122"/>
          <ac:spMkLst>
            <pc:docMk/>
            <pc:sldMk cId="1528294324" sldId="264"/>
            <ac:spMk id="136" creationId="{AC5D253A-EEE1-4007-B1F1-936CE5C1CAA2}"/>
          </ac:spMkLst>
        </pc:spChg>
        <pc:spChg chg="add mod ord">
          <ac:chgData name=" " userId="16e9bc068a9a693a" providerId="LiveId" clId="{B61F9972-61D1-4503-A8F8-5DD66DBFA027}" dt="2019-11-29T10:22:57.726" v="12084" actId="166"/>
          <ac:spMkLst>
            <pc:docMk/>
            <pc:sldMk cId="1528294324" sldId="264"/>
            <ac:spMk id="137" creationId="{26C5C841-947E-4FA9-95B0-D2CB02322C64}"/>
          </ac:spMkLst>
        </pc:spChg>
        <pc:spChg chg="add mod">
          <ac:chgData name=" " userId="16e9bc068a9a693a" providerId="LiveId" clId="{B61F9972-61D1-4503-A8F8-5DD66DBFA027}" dt="2019-11-29T09:47:16.341" v="11494" actId="122"/>
          <ac:spMkLst>
            <pc:docMk/>
            <pc:sldMk cId="1528294324" sldId="264"/>
            <ac:spMk id="138" creationId="{57DA7AC8-411D-469A-A352-34A431018003}"/>
          </ac:spMkLst>
        </pc:spChg>
        <pc:spChg chg="add mod">
          <ac:chgData name=" " userId="16e9bc068a9a693a" providerId="LiveId" clId="{B61F9972-61D1-4503-A8F8-5DD66DBFA027}" dt="2019-11-29T09:47:33.456" v="11514" actId="1038"/>
          <ac:spMkLst>
            <pc:docMk/>
            <pc:sldMk cId="1528294324" sldId="264"/>
            <ac:spMk id="139" creationId="{3B81EE3C-E9F3-48DB-B267-307DF168B8FC}"/>
          </ac:spMkLst>
        </pc:spChg>
        <pc:spChg chg="add mod">
          <ac:chgData name=" " userId="16e9bc068a9a693a" providerId="LiveId" clId="{B61F9972-61D1-4503-A8F8-5DD66DBFA027}" dt="2019-11-29T09:48:06.637" v="11536" actId="20577"/>
          <ac:spMkLst>
            <pc:docMk/>
            <pc:sldMk cId="1528294324" sldId="264"/>
            <ac:spMk id="141" creationId="{D71B8690-CE65-4B74-B65B-FAEFA01F61AE}"/>
          </ac:spMkLst>
        </pc:spChg>
        <pc:spChg chg="add mod">
          <ac:chgData name=" " userId="16e9bc068a9a693a" providerId="LiveId" clId="{B61F9972-61D1-4503-A8F8-5DD66DBFA027}" dt="2019-11-29T09:48:34.881" v="11592" actId="20577"/>
          <ac:spMkLst>
            <pc:docMk/>
            <pc:sldMk cId="1528294324" sldId="264"/>
            <ac:spMk id="142" creationId="{696B0F0D-B055-41F2-A2E0-30D2356DCC99}"/>
          </ac:spMkLst>
        </pc:spChg>
        <pc:spChg chg="add mod">
          <ac:chgData name=" " userId="16e9bc068a9a693a" providerId="LiveId" clId="{B61F9972-61D1-4503-A8F8-5DD66DBFA027}" dt="2019-11-29T09:48:27.143" v="11579"/>
          <ac:spMkLst>
            <pc:docMk/>
            <pc:sldMk cId="1528294324" sldId="264"/>
            <ac:spMk id="143" creationId="{70C9C8D6-500E-4CD3-819C-54F1E2EE397C}"/>
          </ac:spMkLst>
        </pc:spChg>
        <pc:spChg chg="add mod">
          <ac:chgData name=" " userId="16e9bc068a9a693a" providerId="LiveId" clId="{B61F9972-61D1-4503-A8F8-5DD66DBFA027}" dt="2019-11-29T09:48:14.540" v="11552" actId="20577"/>
          <ac:spMkLst>
            <pc:docMk/>
            <pc:sldMk cId="1528294324" sldId="264"/>
            <ac:spMk id="144" creationId="{9AC9E098-D95D-4E75-B818-5A6DB64A6F80}"/>
          </ac:spMkLst>
        </pc:spChg>
        <pc:spChg chg="add mod">
          <ac:chgData name=" " userId="16e9bc068a9a693a" providerId="LiveId" clId="{B61F9972-61D1-4503-A8F8-5DD66DBFA027}" dt="2019-11-29T10:22:31.112" v="12079" actId="1036"/>
          <ac:spMkLst>
            <pc:docMk/>
            <pc:sldMk cId="1528294324" sldId="264"/>
            <ac:spMk id="146" creationId="{46893BD0-B8BC-45F6-A042-A0E221DC5FF1}"/>
          </ac:spMkLst>
        </pc:spChg>
        <pc:spChg chg="add del mod">
          <ac:chgData name=" " userId="16e9bc068a9a693a" providerId="LiveId" clId="{B61F9972-61D1-4503-A8F8-5DD66DBFA027}" dt="2019-11-28T09:41:33.672" v="5652" actId="478"/>
          <ac:spMkLst>
            <pc:docMk/>
            <pc:sldMk cId="1528294324" sldId="264"/>
            <ac:spMk id="148" creationId="{2F4390E4-D68C-4244-83D7-14DF2920699F}"/>
          </ac:spMkLst>
        </pc:spChg>
        <pc:spChg chg="add mod">
          <ac:chgData name=" " userId="16e9bc068a9a693a" providerId="LiveId" clId="{B61F9972-61D1-4503-A8F8-5DD66DBFA027}" dt="2019-11-29T10:23:59.337" v="12096" actId="207"/>
          <ac:spMkLst>
            <pc:docMk/>
            <pc:sldMk cId="1528294324" sldId="264"/>
            <ac:spMk id="153" creationId="{F067A523-3C4A-40C0-A063-1F90B8315F59}"/>
          </ac:spMkLst>
        </pc:spChg>
        <pc:spChg chg="add mod">
          <ac:chgData name=" " userId="16e9bc068a9a693a" providerId="LiveId" clId="{B61F9972-61D1-4503-A8F8-5DD66DBFA027}" dt="2019-11-29T10:23:59.337" v="12096" actId="207"/>
          <ac:spMkLst>
            <pc:docMk/>
            <pc:sldMk cId="1528294324" sldId="264"/>
            <ac:spMk id="154" creationId="{04CE2E21-6168-4800-9127-92A66C9475A0}"/>
          </ac:spMkLst>
        </pc:spChg>
        <pc:picChg chg="add del mod">
          <ac:chgData name=" " userId="16e9bc068a9a693a" providerId="LiveId" clId="{B61F9972-61D1-4503-A8F8-5DD66DBFA027}" dt="2019-11-28T07:36:16.577" v="829" actId="478"/>
          <ac:picMkLst>
            <pc:docMk/>
            <pc:sldMk cId="1528294324" sldId="264"/>
            <ac:picMk id="13" creationId="{C48BC396-62FA-4FD6-B024-B3362DD2C467}"/>
          </ac:picMkLst>
        </pc:picChg>
        <pc:picChg chg="add del mod">
          <ac:chgData name=" " userId="16e9bc068a9a693a" providerId="LiveId" clId="{B61F9972-61D1-4503-A8F8-5DD66DBFA027}" dt="2019-11-28T07:36:52.113" v="843" actId="478"/>
          <ac:picMkLst>
            <pc:docMk/>
            <pc:sldMk cId="1528294324" sldId="264"/>
            <ac:picMk id="14" creationId="{3082AAAC-5FE6-48D7-B55E-F4DFCE118B1F}"/>
          </ac:picMkLst>
        </pc:picChg>
        <pc:picChg chg="add mod">
          <ac:chgData name=" " userId="16e9bc068a9a693a" providerId="LiveId" clId="{B61F9972-61D1-4503-A8F8-5DD66DBFA027}" dt="2019-11-29T09:18:23.439" v="11016" actId="1037"/>
          <ac:picMkLst>
            <pc:docMk/>
            <pc:sldMk cId="1528294324" sldId="264"/>
            <ac:picMk id="17" creationId="{B817FC5E-9C31-4CE3-8594-D028B9BF0288}"/>
          </ac:picMkLst>
        </pc:picChg>
        <pc:picChg chg="add mod">
          <ac:chgData name=" " userId="16e9bc068a9a693a" providerId="LiveId" clId="{B61F9972-61D1-4503-A8F8-5DD66DBFA027}" dt="2019-11-29T09:18:32.943" v="11060" actId="1037"/>
          <ac:picMkLst>
            <pc:docMk/>
            <pc:sldMk cId="1528294324" sldId="264"/>
            <ac:picMk id="18" creationId="{4411A077-54DD-4C2D-94FC-3F2D118BEB28}"/>
          </ac:picMkLst>
        </pc:picChg>
        <pc:picChg chg="add del mod modCrop">
          <ac:chgData name=" " userId="16e9bc068a9a693a" providerId="LiveId" clId="{B61F9972-61D1-4503-A8F8-5DD66DBFA027}" dt="2019-11-28T09:37:57.185" v="5571" actId="478"/>
          <ac:picMkLst>
            <pc:docMk/>
            <pc:sldMk cId="1528294324" sldId="264"/>
            <ac:picMk id="19" creationId="{5DB7353B-4357-4ECE-9607-E3D1C8B507E5}"/>
          </ac:picMkLst>
        </pc:picChg>
        <pc:picChg chg="add mod">
          <ac:chgData name=" " userId="16e9bc068a9a693a" providerId="LiveId" clId="{B61F9972-61D1-4503-A8F8-5DD66DBFA027}" dt="2019-11-29T09:18:51.692" v="11062" actId="1076"/>
          <ac:picMkLst>
            <pc:docMk/>
            <pc:sldMk cId="1528294324" sldId="264"/>
            <ac:picMk id="22" creationId="{BCEA1B41-3BFA-49FB-AFA6-C9EF2BC300BA}"/>
          </ac:picMkLst>
        </pc:picChg>
        <pc:picChg chg="add mod modCrop">
          <ac:chgData name=" " userId="16e9bc068a9a693a" providerId="LiveId" clId="{B61F9972-61D1-4503-A8F8-5DD66DBFA027}" dt="2019-11-29T09:24:44.551" v="11181" actId="1038"/>
          <ac:picMkLst>
            <pc:docMk/>
            <pc:sldMk cId="1528294324" sldId="264"/>
            <ac:picMk id="23" creationId="{A8618B83-7B55-490D-B23E-B8224AE5A6F6}"/>
          </ac:picMkLst>
        </pc:picChg>
        <pc:picChg chg="add mod modCrop">
          <ac:chgData name=" " userId="16e9bc068a9a693a" providerId="LiveId" clId="{B61F9972-61D1-4503-A8F8-5DD66DBFA027}" dt="2019-11-29T09:26:03.148" v="11223" actId="1076"/>
          <ac:picMkLst>
            <pc:docMk/>
            <pc:sldMk cId="1528294324" sldId="264"/>
            <ac:picMk id="24" creationId="{750ED865-BF13-49FB-9A03-E8668DB2A2F2}"/>
          </ac:picMkLst>
        </pc:picChg>
        <pc:picChg chg="add mod modCrop">
          <ac:chgData name=" " userId="16e9bc068a9a693a" providerId="LiveId" clId="{B61F9972-61D1-4503-A8F8-5DD66DBFA027}" dt="2019-11-29T09:26:09.460" v="11224" actId="1076"/>
          <ac:picMkLst>
            <pc:docMk/>
            <pc:sldMk cId="1528294324" sldId="264"/>
            <ac:picMk id="25" creationId="{EAFB6FB3-F2B8-436D-8FB2-21F34F62B234}"/>
          </ac:picMkLst>
        </pc:picChg>
        <pc:picChg chg="add mod">
          <ac:chgData name=" " userId="16e9bc068a9a693a" providerId="LiveId" clId="{B61F9972-61D1-4503-A8F8-5DD66DBFA027}" dt="2019-11-29T09:26:15.596" v="11225" actId="1076"/>
          <ac:picMkLst>
            <pc:docMk/>
            <pc:sldMk cId="1528294324" sldId="264"/>
            <ac:picMk id="26" creationId="{4F0FB00D-0530-421A-A29F-0AB96FB83C01}"/>
          </ac:picMkLst>
        </pc:picChg>
        <pc:picChg chg="add mod">
          <ac:chgData name=" " userId="16e9bc068a9a693a" providerId="LiveId" clId="{B61F9972-61D1-4503-A8F8-5DD66DBFA027}" dt="2019-11-29T09:27:45.044" v="11234" actId="1076"/>
          <ac:picMkLst>
            <pc:docMk/>
            <pc:sldMk cId="1528294324" sldId="264"/>
            <ac:picMk id="107" creationId="{44655FCC-1A67-48B0-B541-1FA5C3B91B43}"/>
          </ac:picMkLst>
        </pc:picChg>
        <pc:picChg chg="add mod">
          <ac:chgData name=" " userId="16e9bc068a9a693a" providerId="LiveId" clId="{B61F9972-61D1-4503-A8F8-5DD66DBFA027}" dt="2019-11-29T09:19:51.492" v="11108" actId="1076"/>
          <ac:picMkLst>
            <pc:docMk/>
            <pc:sldMk cId="1528294324" sldId="264"/>
            <ac:picMk id="123" creationId="{8A1F1D86-05AB-46EC-9B95-B01A6EB7113A}"/>
          </ac:picMkLst>
        </pc:picChg>
        <pc:picChg chg="add mod ord">
          <ac:chgData name=" " userId="16e9bc068a9a693a" providerId="LiveId" clId="{B61F9972-61D1-4503-A8F8-5DD66DBFA027}" dt="2019-11-29T09:18:41.765" v="11061" actId="1076"/>
          <ac:picMkLst>
            <pc:docMk/>
            <pc:sldMk cId="1528294324" sldId="264"/>
            <ac:picMk id="131" creationId="{96EF4219-A895-4F6D-80AA-367F1E7038A9}"/>
          </ac:picMkLst>
        </pc:picChg>
        <pc:cxnChg chg="add mod">
          <ac:chgData name=" " userId="16e9bc068a9a693a" providerId="LiveId" clId="{B61F9972-61D1-4503-A8F8-5DD66DBFA027}" dt="2019-11-29T09:19:51.492" v="11108" actId="1076"/>
          <ac:cxnSpMkLst>
            <pc:docMk/>
            <pc:sldMk cId="1528294324" sldId="264"/>
            <ac:cxnSpMk id="6" creationId="{E261F533-96AC-4009-9772-6C86F9B82293}"/>
          </ac:cxnSpMkLst>
        </pc:cxnChg>
        <pc:cxnChg chg="add del mod">
          <ac:chgData name=" " userId="16e9bc068a9a693a" providerId="LiveId" clId="{B61F9972-61D1-4503-A8F8-5DD66DBFA027}" dt="2019-11-29T09:20:35.604" v="11121" actId="478"/>
          <ac:cxnSpMkLst>
            <pc:docMk/>
            <pc:sldMk cId="1528294324" sldId="264"/>
            <ac:cxnSpMk id="27" creationId="{C12A94E5-F336-4C58-9772-C67FBAC1ED02}"/>
          </ac:cxnSpMkLst>
        </pc:cxnChg>
        <pc:cxnChg chg="add del mod">
          <ac:chgData name=" " userId="16e9bc068a9a693a" providerId="LiveId" clId="{B61F9972-61D1-4503-A8F8-5DD66DBFA027}" dt="2019-11-28T06:45:25.616" v="561" actId="478"/>
          <ac:cxnSpMkLst>
            <pc:docMk/>
            <pc:sldMk cId="1528294324" sldId="264"/>
            <ac:cxnSpMk id="28" creationId="{C4532D09-F6F2-4FB6-A8DC-09A064004F3C}"/>
          </ac:cxnSpMkLst>
        </pc:cxnChg>
        <pc:cxnChg chg="add del mod">
          <ac:chgData name=" " userId="16e9bc068a9a693a" providerId="LiveId" clId="{B61F9972-61D1-4503-A8F8-5DD66DBFA027}" dt="2019-11-28T06:45:26.592" v="562" actId="478"/>
          <ac:cxnSpMkLst>
            <pc:docMk/>
            <pc:sldMk cId="1528294324" sldId="264"/>
            <ac:cxnSpMk id="30" creationId="{C7975FB7-8E11-492E-8F34-FC629333145A}"/>
          </ac:cxnSpMkLst>
        </pc:cxnChg>
        <pc:cxnChg chg="add del mod">
          <ac:chgData name=" " userId="16e9bc068a9a693a" providerId="LiveId" clId="{B61F9972-61D1-4503-A8F8-5DD66DBFA027}" dt="2019-11-28T06:45:28.529" v="563" actId="478"/>
          <ac:cxnSpMkLst>
            <pc:docMk/>
            <pc:sldMk cId="1528294324" sldId="264"/>
            <ac:cxnSpMk id="33" creationId="{1CE81153-4865-4343-8444-1F03BF3AEE7C}"/>
          </ac:cxnSpMkLst>
        </pc:cxnChg>
        <pc:cxnChg chg="add del mod">
          <ac:chgData name=" " userId="16e9bc068a9a693a" providerId="LiveId" clId="{B61F9972-61D1-4503-A8F8-5DD66DBFA027}" dt="2019-11-29T09:24:47.053" v="11182" actId="478"/>
          <ac:cxnSpMkLst>
            <pc:docMk/>
            <pc:sldMk cId="1528294324" sldId="264"/>
            <ac:cxnSpMk id="40" creationId="{738D6EC5-39E7-45CE-9A35-14B6DE5EEE92}"/>
          </ac:cxnSpMkLst>
        </pc:cxnChg>
        <pc:cxnChg chg="add del mod">
          <ac:chgData name=" " userId="16e9bc068a9a693a" providerId="LiveId" clId="{B61F9972-61D1-4503-A8F8-5DD66DBFA027}" dt="2019-11-28T06:45:39.105" v="567" actId="478"/>
          <ac:cxnSpMkLst>
            <pc:docMk/>
            <pc:sldMk cId="1528294324" sldId="264"/>
            <ac:cxnSpMk id="41" creationId="{60A5B46D-8139-44A0-8D2D-25057832DB4B}"/>
          </ac:cxnSpMkLst>
        </pc:cxnChg>
        <pc:cxnChg chg="add del mod">
          <ac:chgData name=" " userId="16e9bc068a9a693a" providerId="LiveId" clId="{B61F9972-61D1-4503-A8F8-5DD66DBFA027}" dt="2019-11-28T06:45:38.048" v="566" actId="478"/>
          <ac:cxnSpMkLst>
            <pc:docMk/>
            <pc:sldMk cId="1528294324" sldId="264"/>
            <ac:cxnSpMk id="44" creationId="{76CB8C63-F781-4768-BBC0-71250B60A5B7}"/>
          </ac:cxnSpMkLst>
        </pc:cxnChg>
        <pc:cxnChg chg="add del mod">
          <ac:chgData name=" " userId="16e9bc068a9a693a" providerId="LiveId" clId="{B61F9972-61D1-4503-A8F8-5DD66DBFA027}" dt="2019-11-28T06:45:37.505" v="565" actId="478"/>
          <ac:cxnSpMkLst>
            <pc:docMk/>
            <pc:sldMk cId="1528294324" sldId="264"/>
            <ac:cxnSpMk id="47" creationId="{E875728D-3263-479C-B294-0ACB7473A6F8}"/>
          </ac:cxnSpMkLst>
        </pc:cxnChg>
        <pc:cxnChg chg="add del mod">
          <ac:chgData name=" " userId="16e9bc068a9a693a" providerId="LiveId" clId="{B61F9972-61D1-4503-A8F8-5DD66DBFA027}" dt="2019-11-28T06:45:36.472" v="564" actId="478"/>
          <ac:cxnSpMkLst>
            <pc:docMk/>
            <pc:sldMk cId="1528294324" sldId="264"/>
            <ac:cxnSpMk id="55" creationId="{4C9E4C20-628E-445F-B80A-686CF98FD944}"/>
          </ac:cxnSpMkLst>
        </pc:cxnChg>
        <pc:cxnChg chg="add del mod">
          <ac:chgData name=" " userId="16e9bc068a9a693a" providerId="LiveId" clId="{B61F9972-61D1-4503-A8F8-5DD66DBFA027}" dt="2019-11-28T06:33:55.041" v="501" actId="478"/>
          <ac:cxnSpMkLst>
            <pc:docMk/>
            <pc:sldMk cId="1528294324" sldId="264"/>
            <ac:cxnSpMk id="58" creationId="{F4BAF768-87C1-4D48-A57A-59F581EEDAB6}"/>
          </ac:cxnSpMkLst>
        </pc:cxnChg>
        <pc:cxnChg chg="add del mod">
          <ac:chgData name=" " userId="16e9bc068a9a693a" providerId="LiveId" clId="{B61F9972-61D1-4503-A8F8-5DD66DBFA027}" dt="2019-11-29T09:20:11.612" v="11113" actId="478"/>
          <ac:cxnSpMkLst>
            <pc:docMk/>
            <pc:sldMk cId="1528294324" sldId="264"/>
            <ac:cxnSpMk id="62" creationId="{DC824BD0-CBB9-4E0B-B91A-466ECBE98997}"/>
          </ac:cxnSpMkLst>
        </pc:cxnChg>
        <pc:cxnChg chg="add mod">
          <ac:chgData name=" " userId="16e9bc068a9a693a" providerId="LiveId" clId="{B61F9972-61D1-4503-A8F8-5DD66DBFA027}" dt="2019-11-29T09:20:42.267" v="11122" actId="14100"/>
          <ac:cxnSpMkLst>
            <pc:docMk/>
            <pc:sldMk cId="1528294324" sldId="264"/>
            <ac:cxnSpMk id="69" creationId="{47D471C5-0FC0-49C6-923F-404883ABE6CF}"/>
          </ac:cxnSpMkLst>
        </pc:cxnChg>
        <pc:cxnChg chg="add mod">
          <ac:chgData name=" " userId="16e9bc068a9a693a" providerId="LiveId" clId="{B61F9972-61D1-4503-A8F8-5DD66DBFA027}" dt="2019-11-29T09:18:32.943" v="11060" actId="1037"/>
          <ac:cxnSpMkLst>
            <pc:docMk/>
            <pc:sldMk cId="1528294324" sldId="264"/>
            <ac:cxnSpMk id="74" creationId="{A89383EB-4BE0-472F-A6EA-3CB5B6D268F7}"/>
          </ac:cxnSpMkLst>
        </pc:cxnChg>
        <pc:cxnChg chg="add mod">
          <ac:chgData name=" " userId="16e9bc068a9a693a" providerId="LiveId" clId="{B61F9972-61D1-4503-A8F8-5DD66DBFA027}" dt="2019-11-29T09:18:41.765" v="11061" actId="1076"/>
          <ac:cxnSpMkLst>
            <pc:docMk/>
            <pc:sldMk cId="1528294324" sldId="264"/>
            <ac:cxnSpMk id="79" creationId="{2CD09233-E25A-49E4-AD5F-7F5C4AE71AC7}"/>
          </ac:cxnSpMkLst>
        </pc:cxnChg>
        <pc:cxnChg chg="add mod">
          <ac:chgData name=" " userId="16e9bc068a9a693a" providerId="LiveId" clId="{B61F9972-61D1-4503-A8F8-5DD66DBFA027}" dt="2019-11-29T09:18:51.692" v="11062" actId="1076"/>
          <ac:cxnSpMkLst>
            <pc:docMk/>
            <pc:sldMk cId="1528294324" sldId="264"/>
            <ac:cxnSpMk id="82" creationId="{D3952F40-CCFA-4AD9-B8AB-DC999BED8A79}"/>
          </ac:cxnSpMkLst>
        </pc:cxnChg>
        <pc:cxnChg chg="add mod">
          <ac:chgData name=" " userId="16e9bc068a9a693a" providerId="LiveId" clId="{B61F9972-61D1-4503-A8F8-5DD66DBFA027}" dt="2019-11-29T09:26:22.876" v="11227" actId="14100"/>
          <ac:cxnSpMkLst>
            <pc:docMk/>
            <pc:sldMk cId="1528294324" sldId="264"/>
            <ac:cxnSpMk id="88" creationId="{7476E2FA-6ADD-4E44-B1B8-BCE0C1038580}"/>
          </ac:cxnSpMkLst>
        </pc:cxnChg>
        <pc:cxnChg chg="add mod">
          <ac:chgData name=" " userId="16e9bc068a9a693a" providerId="LiveId" clId="{B61F9972-61D1-4503-A8F8-5DD66DBFA027}" dt="2019-11-29T09:26:20.275" v="11226" actId="14100"/>
          <ac:cxnSpMkLst>
            <pc:docMk/>
            <pc:sldMk cId="1528294324" sldId="264"/>
            <ac:cxnSpMk id="91" creationId="{FD0CB9E2-317E-4A31-BED1-D81096CA0B68}"/>
          </ac:cxnSpMkLst>
        </pc:cxnChg>
        <pc:cxnChg chg="add del mod">
          <ac:chgData name=" " userId="16e9bc068a9a693a" providerId="LiveId" clId="{B61F9972-61D1-4503-A8F8-5DD66DBFA027}" dt="2019-11-29T09:22:29.940" v="11146" actId="478"/>
          <ac:cxnSpMkLst>
            <pc:docMk/>
            <pc:sldMk cId="1528294324" sldId="264"/>
            <ac:cxnSpMk id="94" creationId="{7ACACF3D-4C35-4691-A8A1-40B44D396A05}"/>
          </ac:cxnSpMkLst>
        </pc:cxnChg>
        <pc:cxnChg chg="add mod">
          <ac:chgData name=" " userId="16e9bc068a9a693a" providerId="LiveId" clId="{B61F9972-61D1-4503-A8F8-5DD66DBFA027}" dt="2019-11-29T09:24:56.637" v="11186" actId="14100"/>
          <ac:cxnSpMkLst>
            <pc:docMk/>
            <pc:sldMk cId="1528294324" sldId="264"/>
            <ac:cxnSpMk id="103" creationId="{02167C05-E7A9-44A3-B9C6-32C1878E0B6C}"/>
          </ac:cxnSpMkLst>
        </pc:cxnChg>
        <pc:cxnChg chg="add mod">
          <ac:chgData name=" " userId="16e9bc068a9a693a" providerId="LiveId" clId="{B61F9972-61D1-4503-A8F8-5DD66DBFA027}" dt="2019-11-29T09:45:02.299" v="11319" actId="14100"/>
          <ac:cxnSpMkLst>
            <pc:docMk/>
            <pc:sldMk cId="1528294324" sldId="264"/>
            <ac:cxnSpMk id="111" creationId="{62223051-50E0-4495-BEEE-94EA62C01EC7}"/>
          </ac:cxnSpMkLst>
        </pc:cxnChg>
        <pc:cxnChg chg="add mod">
          <ac:chgData name=" " userId="16e9bc068a9a693a" providerId="LiveId" clId="{B61F9972-61D1-4503-A8F8-5DD66DBFA027}" dt="2019-11-29T09:28:16.260" v="11244" actId="14100"/>
          <ac:cxnSpMkLst>
            <pc:docMk/>
            <pc:sldMk cId="1528294324" sldId="264"/>
            <ac:cxnSpMk id="122" creationId="{D8301C50-9599-4B37-A5B6-831FA7BA3D43}"/>
          </ac:cxnSpMkLst>
        </pc:cxnChg>
        <pc:cxnChg chg="add mod">
          <ac:chgData name=" " userId="16e9bc068a9a693a" providerId="LiveId" clId="{B61F9972-61D1-4503-A8F8-5DD66DBFA027}" dt="2019-11-29T09:29:08.032" v="11296" actId="1037"/>
          <ac:cxnSpMkLst>
            <pc:docMk/>
            <pc:sldMk cId="1528294324" sldId="264"/>
            <ac:cxnSpMk id="127" creationId="{C57777AC-2DF0-4C42-B660-E31FEC204F6A}"/>
          </ac:cxnSpMkLst>
        </pc:cxnChg>
        <pc:cxnChg chg="add del mod">
          <ac:chgData name=" " userId="16e9bc068a9a693a" providerId="LiveId" clId="{B61F9972-61D1-4503-A8F8-5DD66DBFA027}" dt="2019-11-29T09:17:20.972" v="10934" actId="478"/>
          <ac:cxnSpMkLst>
            <pc:docMk/>
            <pc:sldMk cId="1528294324" sldId="264"/>
            <ac:cxnSpMk id="129" creationId="{049620B9-A414-469F-91C0-5F0A4FE588AD}"/>
          </ac:cxnSpMkLst>
        </pc:cxnChg>
        <pc:cxnChg chg="add mod">
          <ac:chgData name=" " userId="16e9bc068a9a693a" providerId="LiveId" clId="{B61F9972-61D1-4503-A8F8-5DD66DBFA027}" dt="2019-11-29T09:19:01.188" v="11063" actId="14100"/>
          <ac:cxnSpMkLst>
            <pc:docMk/>
            <pc:sldMk cId="1528294324" sldId="264"/>
            <ac:cxnSpMk id="134" creationId="{62615AD1-FEC5-4A6F-9395-F58343032552}"/>
          </ac:cxnSpMkLst>
        </pc:cxnChg>
        <pc:cxnChg chg="add del mod">
          <ac:chgData name=" " userId="16e9bc068a9a693a" providerId="LiveId" clId="{B61F9972-61D1-4503-A8F8-5DD66DBFA027}" dt="2019-11-29T09:25:33.708" v="11219" actId="478"/>
          <ac:cxnSpMkLst>
            <pc:docMk/>
            <pc:sldMk cId="1528294324" sldId="264"/>
            <ac:cxnSpMk id="140" creationId="{BF36C02E-A13A-4251-AEA0-C51FE681599D}"/>
          </ac:cxnSpMkLst>
        </pc:cxnChg>
        <pc:cxnChg chg="add mod">
          <ac:chgData name=" " userId="16e9bc068a9a693a" providerId="LiveId" clId="{B61F9972-61D1-4503-A8F8-5DD66DBFA027}" dt="2019-11-29T09:26:03.148" v="11223" actId="1076"/>
          <ac:cxnSpMkLst>
            <pc:docMk/>
            <pc:sldMk cId="1528294324" sldId="264"/>
            <ac:cxnSpMk id="145" creationId="{69FEB1E7-8A83-43C3-83B9-F04F74A071A4}"/>
          </ac:cxnSpMkLst>
        </pc:cxnChg>
        <pc:cxnChg chg="add mod">
          <ac:chgData name=" " userId="16e9bc068a9a693a" providerId="LiveId" clId="{B61F9972-61D1-4503-A8F8-5DD66DBFA027}" dt="2019-11-29T10:22:53.851" v="12083" actId="14100"/>
          <ac:cxnSpMkLst>
            <pc:docMk/>
            <pc:sldMk cId="1528294324" sldId="264"/>
            <ac:cxnSpMk id="147" creationId="{EAD68090-0619-4BA5-A9D5-9B39A10FEBFE}"/>
          </ac:cxnSpMkLst>
        </pc:cxnChg>
        <pc:cxnChg chg="add mod">
          <ac:chgData name=" " userId="16e9bc068a9a693a" providerId="LiveId" clId="{B61F9972-61D1-4503-A8F8-5DD66DBFA027}" dt="2019-11-29T10:23:34.467" v="12091" actId="14100"/>
          <ac:cxnSpMkLst>
            <pc:docMk/>
            <pc:sldMk cId="1528294324" sldId="264"/>
            <ac:cxnSpMk id="148" creationId="{4752C96B-B448-42A2-9DC2-378453FE4B30}"/>
          </ac:cxnSpMkLst>
        </pc:cxnChg>
      </pc:sldChg>
      <pc:sldChg chg="add del">
        <pc:chgData name=" " userId="16e9bc068a9a693a" providerId="LiveId" clId="{B61F9972-61D1-4503-A8F8-5DD66DBFA027}" dt="2019-11-28T08:59:36.430" v="4627" actId="2696"/>
        <pc:sldMkLst>
          <pc:docMk/>
          <pc:sldMk cId="3234758597" sldId="265"/>
        </pc:sldMkLst>
      </pc:sldChg>
      <pc:sldChg chg="add del">
        <pc:chgData name=" " userId="16e9bc068a9a693a" providerId="LiveId" clId="{B61F9972-61D1-4503-A8F8-5DD66DBFA027}" dt="2019-11-28T08:59:35.869" v="4626" actId="2696"/>
        <pc:sldMkLst>
          <pc:docMk/>
          <pc:sldMk cId="4131170094" sldId="266"/>
        </pc:sldMkLst>
      </pc:sldChg>
      <pc:sldChg chg="addSp delSp modSp add">
        <pc:chgData name=" " userId="16e9bc068a9a693a" providerId="LiveId" clId="{B61F9972-61D1-4503-A8F8-5DD66DBFA027}" dt="2019-11-29T09:49:48.582" v="11657"/>
        <pc:sldMkLst>
          <pc:docMk/>
          <pc:sldMk cId="1815555607" sldId="267"/>
        </pc:sldMkLst>
        <pc:spChg chg="add mod">
          <ac:chgData name=" " userId="16e9bc068a9a693a" providerId="LiveId" clId="{B61F9972-61D1-4503-A8F8-5DD66DBFA027}" dt="2019-11-29T09:49:48.582" v="11657"/>
          <ac:spMkLst>
            <pc:docMk/>
            <pc:sldMk cId="1815555607" sldId="267"/>
            <ac:spMk id="16" creationId="{0949329A-C268-4645-824B-EC60AB90168A}"/>
          </ac:spMkLst>
        </pc:spChg>
        <pc:spChg chg="mod">
          <ac:chgData name=" " userId="16e9bc068a9a693a" providerId="LiveId" clId="{B61F9972-61D1-4503-A8F8-5DD66DBFA027}" dt="2019-11-28T11:20:06.843" v="8166" actId="20577"/>
          <ac:spMkLst>
            <pc:docMk/>
            <pc:sldMk cId="1815555607" sldId="267"/>
            <ac:spMk id="19" creationId="{FD9B8EEA-FE09-473C-86FB-5F41A657C751}"/>
          </ac:spMkLst>
        </pc:spChg>
        <pc:spChg chg="mod">
          <ac:chgData name=" " userId="16e9bc068a9a693a" providerId="LiveId" clId="{B61F9972-61D1-4503-A8F8-5DD66DBFA027}" dt="2019-11-28T11:20:11.129" v="8168" actId="20577"/>
          <ac:spMkLst>
            <pc:docMk/>
            <pc:sldMk cId="1815555607" sldId="267"/>
            <ac:spMk id="22" creationId="{3A8CCDE0-2111-469C-8956-95E631D053A4}"/>
          </ac:spMkLst>
        </pc:spChg>
        <pc:spChg chg="mod">
          <ac:chgData name=" " userId="16e9bc068a9a693a" providerId="LiveId" clId="{B61F9972-61D1-4503-A8F8-5DD66DBFA027}" dt="2019-11-28T11:20:14.846" v="8170" actId="20577"/>
          <ac:spMkLst>
            <pc:docMk/>
            <pc:sldMk cId="1815555607" sldId="267"/>
            <ac:spMk id="25" creationId="{6195DDC5-EAF8-4231-8837-4438D8113775}"/>
          </ac:spMkLst>
        </pc:spChg>
        <pc:spChg chg="mod">
          <ac:chgData name=" " userId="16e9bc068a9a693a" providerId="LiveId" clId="{B61F9972-61D1-4503-A8F8-5DD66DBFA027}" dt="2019-11-28T11:20:18.305" v="8172" actId="20577"/>
          <ac:spMkLst>
            <pc:docMk/>
            <pc:sldMk cId="1815555607" sldId="267"/>
            <ac:spMk id="31" creationId="{FEDE63A2-295C-4129-9065-EAC855760067}"/>
          </ac:spMkLst>
        </pc:spChg>
        <pc:grpChg chg="add mod">
          <ac:chgData name=" " userId="16e9bc068a9a693a" providerId="LiveId" clId="{B61F9972-61D1-4503-A8F8-5DD66DBFA027}" dt="2019-11-28T11:16:38.240" v="8113" actId="1076"/>
          <ac:grpSpMkLst>
            <pc:docMk/>
            <pc:sldMk cId="1815555607" sldId="267"/>
            <ac:grpSpMk id="13" creationId="{41C646B8-4E5A-4099-907A-B3917B979022}"/>
          </ac:grpSpMkLst>
        </pc:grpChg>
        <pc:grpChg chg="add mod">
          <ac:chgData name=" " userId="16e9bc068a9a693a" providerId="LiveId" clId="{B61F9972-61D1-4503-A8F8-5DD66DBFA027}" dt="2019-11-28T11:19:37.672" v="8153" actId="1076"/>
          <ac:grpSpMkLst>
            <pc:docMk/>
            <pc:sldMk cId="1815555607" sldId="267"/>
            <ac:grpSpMk id="17" creationId="{AD236FFE-730E-4163-8F8D-8D8536DF2379}"/>
          </ac:grpSpMkLst>
        </pc:grpChg>
        <pc:grpChg chg="add mod">
          <ac:chgData name=" " userId="16e9bc068a9a693a" providerId="LiveId" clId="{B61F9972-61D1-4503-A8F8-5DD66DBFA027}" dt="2019-11-28T11:19:53.256" v="8158" actId="1076"/>
          <ac:grpSpMkLst>
            <pc:docMk/>
            <pc:sldMk cId="1815555607" sldId="267"/>
            <ac:grpSpMk id="20" creationId="{3C4444DC-1D1D-48C5-B628-4B8642B1973F}"/>
          </ac:grpSpMkLst>
        </pc:grpChg>
        <pc:grpChg chg="add mod">
          <ac:chgData name=" " userId="16e9bc068a9a693a" providerId="LiveId" clId="{B61F9972-61D1-4503-A8F8-5DD66DBFA027}" dt="2019-11-28T11:19:50.416" v="8157" actId="1076"/>
          <ac:grpSpMkLst>
            <pc:docMk/>
            <pc:sldMk cId="1815555607" sldId="267"/>
            <ac:grpSpMk id="23" creationId="{6AA58997-447D-47F1-A2DD-86BA4CF6405E}"/>
          </ac:grpSpMkLst>
        </pc:grpChg>
        <pc:grpChg chg="add del mod">
          <ac:chgData name=" " userId="16e9bc068a9a693a" providerId="LiveId" clId="{B61F9972-61D1-4503-A8F8-5DD66DBFA027}" dt="2019-11-28T11:19:57.242" v="8160"/>
          <ac:grpSpMkLst>
            <pc:docMk/>
            <pc:sldMk cId="1815555607" sldId="267"/>
            <ac:grpSpMk id="26" creationId="{CBD61AB3-9314-4311-AC4D-97D6AE8ABC9C}"/>
          </ac:grpSpMkLst>
        </pc:grpChg>
        <pc:grpChg chg="add mod">
          <ac:chgData name=" " userId="16e9bc068a9a693a" providerId="LiveId" clId="{B61F9972-61D1-4503-A8F8-5DD66DBFA027}" dt="2019-11-28T11:20:02.432" v="8162" actId="1076"/>
          <ac:grpSpMkLst>
            <pc:docMk/>
            <pc:sldMk cId="1815555607" sldId="267"/>
            <ac:grpSpMk id="29" creationId="{8380D9E8-D2D9-4CC8-8442-078248B03FDD}"/>
          </ac:grpSpMkLst>
        </pc:grpChg>
        <pc:graphicFrameChg chg="add mod modGraphic">
          <ac:chgData name=" " userId="16e9bc068a9a693a" providerId="LiveId" clId="{B61F9972-61D1-4503-A8F8-5DD66DBFA027}" dt="2019-11-29T05:52:23.692" v="10769" actId="14734"/>
          <ac:graphicFrameMkLst>
            <pc:docMk/>
            <pc:sldMk cId="1815555607" sldId="267"/>
            <ac:graphicFrameMk id="12" creationId="{08A499AD-49B1-46F1-A8F3-3CD3A4BBE4AA}"/>
          </ac:graphicFrameMkLst>
        </pc:graphicFrameChg>
        <pc:picChg chg="add del mod">
          <ac:chgData name=" " userId="16e9bc068a9a693a" providerId="LiveId" clId="{B61F9972-61D1-4503-A8F8-5DD66DBFA027}" dt="2019-11-28T09:46:01.423" v="5875" actId="478"/>
          <ac:picMkLst>
            <pc:docMk/>
            <pc:sldMk cId="1815555607" sldId="267"/>
            <ac:picMk id="2" creationId="{DB6222F3-4FFB-4E51-8D82-C4FAE2C9DA00}"/>
          </ac:picMkLst>
        </pc:picChg>
        <pc:picChg chg="del">
          <ac:chgData name=" " userId="16e9bc068a9a693a" providerId="LiveId" clId="{B61F9972-61D1-4503-A8F8-5DD66DBFA027}" dt="2019-11-28T07:03:41.009" v="826" actId="478"/>
          <ac:picMkLst>
            <pc:docMk/>
            <pc:sldMk cId="1815555607" sldId="267"/>
            <ac:picMk id="3" creationId="{B8DBBBA3-DA9C-44D3-8C23-BD6276A72195}"/>
          </ac:picMkLst>
        </pc:picChg>
        <pc:picChg chg="mod">
          <ac:chgData name=" " userId="16e9bc068a9a693a" providerId="LiveId" clId="{B61F9972-61D1-4503-A8F8-5DD66DBFA027}" dt="2019-11-28T09:46:08.744" v="5877" actId="14100"/>
          <ac:picMkLst>
            <pc:docMk/>
            <pc:sldMk cId="1815555607" sldId="267"/>
            <ac:picMk id="5" creationId="{987D350D-4A05-422D-8980-D394BB73B1E3}"/>
          </ac:picMkLst>
        </pc:picChg>
        <pc:picChg chg="del">
          <ac:chgData name=" " userId="16e9bc068a9a693a" providerId="LiveId" clId="{B61F9972-61D1-4503-A8F8-5DD66DBFA027}" dt="2019-11-28T07:03:41.528" v="827" actId="478"/>
          <ac:picMkLst>
            <pc:docMk/>
            <pc:sldMk cId="1815555607" sldId="267"/>
            <ac:picMk id="6" creationId="{CC4D1E0F-6E15-46F8-8693-4E9018CC56FC}"/>
          </ac:picMkLst>
        </pc:picChg>
        <pc:picChg chg="add del">
          <ac:chgData name=" " userId="16e9bc068a9a693a" providerId="LiveId" clId="{B61F9972-61D1-4503-A8F8-5DD66DBFA027}" dt="2019-11-28T09:46:10.920" v="5878" actId="478"/>
          <ac:picMkLst>
            <pc:docMk/>
            <pc:sldMk cId="1815555607" sldId="267"/>
            <ac:picMk id="11" creationId="{0C724497-BFA8-474E-9495-EF03DD480AF4}"/>
          </ac:picMkLst>
        </pc:picChg>
        <pc:picChg chg="add del mod">
          <ac:chgData name=" " userId="16e9bc068a9a693a" providerId="LiveId" clId="{B61F9972-61D1-4503-A8F8-5DD66DBFA027}" dt="2019-11-28T12:02:43.122" v="8749"/>
          <ac:picMkLst>
            <pc:docMk/>
            <pc:sldMk cId="1815555607" sldId="267"/>
            <ac:picMk id="33" creationId="{DBEA3183-D7C8-4908-AE7D-F19C950CE122}"/>
          </ac:picMkLst>
        </pc:picChg>
        <pc:cxnChg chg="mod">
          <ac:chgData name=" " userId="16e9bc068a9a693a" providerId="LiveId" clId="{B61F9972-61D1-4503-A8F8-5DD66DBFA027}" dt="2019-11-28T11:16:54.456" v="8115" actId="14100"/>
          <ac:cxnSpMkLst>
            <pc:docMk/>
            <pc:sldMk cId="1815555607" sldId="267"/>
            <ac:cxnSpMk id="14" creationId="{FE156547-5105-4BC7-8DFF-4F2598424FC7}"/>
          </ac:cxnSpMkLst>
        </pc:cxnChg>
        <pc:cxnChg chg="mod">
          <ac:chgData name=" " userId="16e9bc068a9a693a" providerId="LiveId" clId="{B61F9972-61D1-4503-A8F8-5DD66DBFA027}" dt="2019-11-28T11:20:30.471" v="8174" actId="14100"/>
          <ac:cxnSpMkLst>
            <pc:docMk/>
            <pc:sldMk cId="1815555607" sldId="267"/>
            <ac:cxnSpMk id="18" creationId="{97D0A8F8-2DCC-4611-8CBD-8A3542545CE3}"/>
          </ac:cxnSpMkLst>
        </pc:cxnChg>
        <pc:cxnChg chg="mod">
          <ac:chgData name=" " userId="16e9bc068a9a693a" providerId="LiveId" clId="{B61F9972-61D1-4503-A8F8-5DD66DBFA027}" dt="2019-11-28T11:20:11.129" v="8168" actId="20577"/>
          <ac:cxnSpMkLst>
            <pc:docMk/>
            <pc:sldMk cId="1815555607" sldId="267"/>
            <ac:cxnSpMk id="21" creationId="{4F037420-8EC0-433C-8F19-43BA4403902F}"/>
          </ac:cxnSpMkLst>
        </pc:cxnChg>
        <pc:cxnChg chg="mod">
          <ac:chgData name=" " userId="16e9bc068a9a693a" providerId="LiveId" clId="{B61F9972-61D1-4503-A8F8-5DD66DBFA027}" dt="2019-11-28T11:20:24.321" v="8173" actId="14100"/>
          <ac:cxnSpMkLst>
            <pc:docMk/>
            <pc:sldMk cId="1815555607" sldId="267"/>
            <ac:cxnSpMk id="24" creationId="{6366414D-08A5-41BC-84B7-D5EC2CA47EC0}"/>
          </ac:cxnSpMkLst>
        </pc:cxnChg>
        <pc:cxnChg chg="mod">
          <ac:chgData name=" " userId="16e9bc068a9a693a" providerId="LiveId" clId="{B61F9972-61D1-4503-A8F8-5DD66DBFA027}" dt="2019-11-28T11:20:18.305" v="8172" actId="20577"/>
          <ac:cxnSpMkLst>
            <pc:docMk/>
            <pc:sldMk cId="1815555607" sldId="267"/>
            <ac:cxnSpMk id="30" creationId="{C6B67D93-612B-4DCC-89AF-A1E9FEB42457}"/>
          </ac:cxnSpMkLst>
        </pc:cxnChg>
      </pc:sldChg>
      <pc:sldChg chg="addSp delSp modSp add">
        <pc:chgData name=" " userId="16e9bc068a9a693a" providerId="LiveId" clId="{B61F9972-61D1-4503-A8F8-5DD66DBFA027}" dt="2019-11-29T10:46:53.806" v="13046" actId="20577"/>
        <pc:sldMkLst>
          <pc:docMk/>
          <pc:sldMk cId="652820393" sldId="268"/>
        </pc:sldMkLst>
        <pc:spChg chg="mod">
          <ac:chgData name=" " userId="16e9bc068a9a693a" providerId="LiveId" clId="{B61F9972-61D1-4503-A8F8-5DD66DBFA027}" dt="2019-11-29T09:48:52.725" v="11596" actId="20577"/>
          <ac:spMkLst>
            <pc:docMk/>
            <pc:sldMk cId="652820393" sldId="268"/>
            <ac:spMk id="9" creationId="{2D18A613-1E04-4F5F-A57C-BF8542C9105F}"/>
          </ac:spMkLst>
        </pc:spChg>
        <pc:spChg chg="add mod">
          <ac:chgData name=" " userId="16e9bc068a9a693a" providerId="LiveId" clId="{B61F9972-61D1-4503-A8F8-5DD66DBFA027}" dt="2019-11-28T11:17:50.038" v="8134"/>
          <ac:spMkLst>
            <pc:docMk/>
            <pc:sldMk cId="652820393" sldId="268"/>
            <ac:spMk id="13" creationId="{F4B41F72-15B8-4EC7-BC42-B9166479E76D}"/>
          </ac:spMkLst>
        </pc:spChg>
        <pc:spChg chg="add del">
          <ac:chgData name=" " userId="16e9bc068a9a693a" providerId="LiveId" clId="{B61F9972-61D1-4503-A8F8-5DD66DBFA027}" dt="2019-11-28T11:18:48.574" v="8143"/>
          <ac:spMkLst>
            <pc:docMk/>
            <pc:sldMk cId="652820393" sldId="268"/>
            <ac:spMk id="14" creationId="{205D7B65-BECE-4FDF-920A-7A51EA9FD7F3}"/>
          </ac:spMkLst>
        </pc:spChg>
        <pc:spChg chg="mod">
          <ac:chgData name=" " userId="16e9bc068a9a693a" providerId="LiveId" clId="{B61F9972-61D1-4503-A8F8-5DD66DBFA027}" dt="2019-11-28T12:11:02.974" v="9257"/>
          <ac:spMkLst>
            <pc:docMk/>
            <pc:sldMk cId="652820393" sldId="268"/>
            <ac:spMk id="26" creationId="{3AD345BF-ED2A-4BED-B6C0-EBD2D2B970AD}"/>
          </ac:spMkLst>
        </pc:spChg>
        <pc:spChg chg="add del mod">
          <ac:chgData name=" " userId="16e9bc068a9a693a" providerId="LiveId" clId="{B61F9972-61D1-4503-A8F8-5DD66DBFA027}" dt="2019-11-28T12:07:59.042" v="8912" actId="478"/>
          <ac:spMkLst>
            <pc:docMk/>
            <pc:sldMk cId="652820393" sldId="268"/>
            <ac:spMk id="30" creationId="{22D36447-C5BF-4ECE-BCDD-14D98C8A9513}"/>
          </ac:spMkLst>
        </pc:spChg>
        <pc:grpChg chg="add mod">
          <ac:chgData name=" " userId="16e9bc068a9a693a" providerId="LiveId" clId="{B61F9972-61D1-4503-A8F8-5DD66DBFA027}" dt="2019-11-28T11:25:46.392" v="8224" actId="1076"/>
          <ac:grpSpMkLst>
            <pc:docMk/>
            <pc:sldMk cId="652820393" sldId="268"/>
            <ac:grpSpMk id="15" creationId="{D9424407-5E9E-480A-B1AD-1F672605453F}"/>
          </ac:grpSpMkLst>
        </pc:grpChg>
        <pc:grpChg chg="add mod">
          <ac:chgData name=" " userId="16e9bc068a9a693a" providerId="LiveId" clId="{B61F9972-61D1-4503-A8F8-5DD66DBFA027}" dt="2019-11-28T11:21:49.328" v="8177" actId="1076"/>
          <ac:grpSpMkLst>
            <pc:docMk/>
            <pc:sldMk cId="652820393" sldId="268"/>
            <ac:grpSpMk id="18" creationId="{5C95F81F-9CAF-4CE2-8089-6CE72A83D2ED}"/>
          </ac:grpSpMkLst>
        </pc:grpChg>
        <pc:grpChg chg="add del">
          <ac:chgData name=" " userId="16e9bc068a9a693a" providerId="LiveId" clId="{B61F9972-61D1-4503-A8F8-5DD66DBFA027}" dt="2019-11-28T11:21:59.008" v="8180"/>
          <ac:grpSpMkLst>
            <pc:docMk/>
            <pc:sldMk cId="652820393" sldId="268"/>
            <ac:grpSpMk id="21" creationId="{2D239EE9-87BB-4F4F-9692-E5BF5174653F}"/>
          </ac:grpSpMkLst>
        </pc:grpChg>
        <pc:grpChg chg="add mod">
          <ac:chgData name=" " userId="16e9bc068a9a693a" providerId="LiveId" clId="{B61F9972-61D1-4503-A8F8-5DD66DBFA027}" dt="2019-11-28T11:22:02.831" v="8182" actId="1076"/>
          <ac:grpSpMkLst>
            <pc:docMk/>
            <pc:sldMk cId="652820393" sldId="268"/>
            <ac:grpSpMk id="24" creationId="{2E5F53D9-6945-4B2D-ADD2-1EBDC54B3AC0}"/>
          </ac:grpSpMkLst>
        </pc:grpChg>
        <pc:graphicFrameChg chg="add mod modGraphic">
          <ac:chgData name=" " userId="16e9bc068a9a693a" providerId="LiveId" clId="{B61F9972-61D1-4503-A8F8-5DD66DBFA027}" dt="2019-11-29T10:46:53.806" v="13046" actId="20577"/>
          <ac:graphicFrameMkLst>
            <pc:docMk/>
            <pc:sldMk cId="652820393" sldId="268"/>
            <ac:graphicFrameMk id="12" creationId="{5D2952B5-6211-45F7-B2F0-124CBC3327DC}"/>
          </ac:graphicFrameMkLst>
        </pc:graphicFrameChg>
        <pc:picChg chg="del mod">
          <ac:chgData name=" " userId="16e9bc068a9a693a" providerId="LiveId" clId="{B61F9972-61D1-4503-A8F8-5DD66DBFA027}" dt="2019-11-28T12:02:22.553" v="8741" actId="478"/>
          <ac:picMkLst>
            <pc:docMk/>
            <pc:sldMk cId="652820393" sldId="268"/>
            <ac:picMk id="3" creationId="{B8DBBBA3-DA9C-44D3-8C23-BD6276A72195}"/>
          </ac:picMkLst>
        </pc:picChg>
        <pc:picChg chg="del">
          <ac:chgData name=" " userId="16e9bc068a9a693a" providerId="LiveId" clId="{B61F9972-61D1-4503-A8F8-5DD66DBFA027}" dt="2019-11-28T07:03:39.273" v="825" actId="478"/>
          <ac:picMkLst>
            <pc:docMk/>
            <pc:sldMk cId="652820393" sldId="268"/>
            <ac:picMk id="5" creationId="{987D350D-4A05-422D-8980-D394BB73B1E3}"/>
          </ac:picMkLst>
        </pc:picChg>
        <pc:picChg chg="del">
          <ac:chgData name=" " userId="16e9bc068a9a693a" providerId="LiveId" clId="{B61F9972-61D1-4503-A8F8-5DD66DBFA027}" dt="2019-11-28T07:03:38.784" v="824" actId="478"/>
          <ac:picMkLst>
            <pc:docMk/>
            <pc:sldMk cId="652820393" sldId="268"/>
            <ac:picMk id="6" creationId="{CC4D1E0F-6E15-46F8-8693-4E9018CC56FC}"/>
          </ac:picMkLst>
        </pc:picChg>
        <pc:picChg chg="add del">
          <ac:chgData name=" " userId="16e9bc068a9a693a" providerId="LiveId" clId="{B61F9972-61D1-4503-A8F8-5DD66DBFA027}" dt="2019-11-28T09:46:42.288" v="5912" actId="478"/>
          <ac:picMkLst>
            <pc:docMk/>
            <pc:sldMk cId="652820393" sldId="268"/>
            <ac:picMk id="11" creationId="{0393BCCB-9D11-4207-A4D3-179CE9A3FEAB}"/>
          </ac:picMkLst>
        </pc:picChg>
        <pc:picChg chg="add del mod">
          <ac:chgData name=" " userId="16e9bc068a9a693a" providerId="LiveId" clId="{B61F9972-61D1-4503-A8F8-5DD66DBFA027}" dt="2019-11-28T12:02:27.978" v="8745"/>
          <ac:picMkLst>
            <pc:docMk/>
            <pc:sldMk cId="652820393" sldId="268"/>
            <ac:picMk id="28" creationId="{0781BA67-2E4C-4827-BD14-87A43D0CB193}"/>
          </ac:picMkLst>
        </pc:picChg>
        <pc:picChg chg="add ord">
          <ac:chgData name=" " userId="16e9bc068a9a693a" providerId="LiveId" clId="{B61F9972-61D1-4503-A8F8-5DD66DBFA027}" dt="2019-11-28T12:02:53.259" v="8751" actId="167"/>
          <ac:picMkLst>
            <pc:docMk/>
            <pc:sldMk cId="652820393" sldId="268"/>
            <ac:picMk id="29" creationId="{3BC7D6E6-090D-4D18-8A3A-160100CD017E}"/>
          </ac:picMkLst>
        </pc:picChg>
        <pc:cxnChg chg="mod">
          <ac:chgData name=" " userId="16e9bc068a9a693a" providerId="LiveId" clId="{B61F9972-61D1-4503-A8F8-5DD66DBFA027}" dt="2019-11-28T11:25:51.464" v="8225" actId="14100"/>
          <ac:cxnSpMkLst>
            <pc:docMk/>
            <pc:sldMk cId="652820393" sldId="268"/>
            <ac:cxnSpMk id="16" creationId="{BD1ADA8A-0F6A-4958-B205-E8E806FAE35E}"/>
          </ac:cxnSpMkLst>
        </pc:cxnChg>
        <pc:cxnChg chg="mod">
          <ac:chgData name=" " userId="16e9bc068a9a693a" providerId="LiveId" clId="{B61F9972-61D1-4503-A8F8-5DD66DBFA027}" dt="2019-11-28T11:21:54.951" v="8178" actId="14100"/>
          <ac:cxnSpMkLst>
            <pc:docMk/>
            <pc:sldMk cId="652820393" sldId="268"/>
            <ac:cxnSpMk id="19" creationId="{5753DF0F-0D80-4AD3-8291-AF4EAD2F26AE}"/>
          </ac:cxnSpMkLst>
        </pc:cxnChg>
        <pc:cxnChg chg="mod">
          <ac:chgData name=" " userId="16e9bc068a9a693a" providerId="LiveId" clId="{B61F9972-61D1-4503-A8F8-5DD66DBFA027}" dt="2019-11-28T12:11:01.731" v="9255" actId="20577"/>
          <ac:cxnSpMkLst>
            <pc:docMk/>
            <pc:sldMk cId="652820393" sldId="268"/>
            <ac:cxnSpMk id="25" creationId="{94EF57DB-21CD-41DF-A592-EDF42A537F18}"/>
          </ac:cxnSpMkLst>
        </pc:cxnChg>
        <pc:cxnChg chg="add del mod">
          <ac:chgData name=" " userId="16e9bc068a9a693a" providerId="LiveId" clId="{B61F9972-61D1-4503-A8F8-5DD66DBFA027}" dt="2019-11-28T12:09:15.681" v="9023" actId="478"/>
          <ac:cxnSpMkLst>
            <pc:docMk/>
            <pc:sldMk cId="652820393" sldId="268"/>
            <ac:cxnSpMk id="32" creationId="{68350D34-5EA6-413B-B1BA-A91875CA4BE9}"/>
          </ac:cxnSpMkLst>
        </pc:cxnChg>
      </pc:sldChg>
      <pc:sldChg chg="addSp delSp modSp add">
        <pc:chgData name=" " userId="16e9bc068a9a693a" providerId="LiveId" clId="{B61F9972-61D1-4503-A8F8-5DD66DBFA027}" dt="2019-11-29T10:28:15.396" v="12350"/>
        <pc:sldMkLst>
          <pc:docMk/>
          <pc:sldMk cId="932206411" sldId="269"/>
        </pc:sldMkLst>
        <pc:spChg chg="mod">
          <ac:chgData name=" " userId="16e9bc068a9a693a" providerId="LiveId" clId="{B61F9972-61D1-4503-A8F8-5DD66DBFA027}" dt="2019-11-28T09:46:54.287" v="5929"/>
          <ac:spMkLst>
            <pc:docMk/>
            <pc:sldMk cId="932206411" sldId="269"/>
            <ac:spMk id="9" creationId="{2D18A613-1E04-4F5F-A57C-BF8542C9105F}"/>
          </ac:spMkLst>
        </pc:spChg>
        <pc:spChg chg="add mod">
          <ac:chgData name=" " userId="16e9bc068a9a693a" providerId="LiveId" clId="{B61F9972-61D1-4503-A8F8-5DD66DBFA027}" dt="2019-11-28T11:17:56.183" v="8141"/>
          <ac:spMkLst>
            <pc:docMk/>
            <pc:sldMk cId="932206411" sldId="269"/>
            <ac:spMk id="13" creationId="{B1385A88-972B-40A1-BDAD-161750B9E7FA}"/>
          </ac:spMkLst>
        </pc:spChg>
        <pc:spChg chg="mod">
          <ac:chgData name=" " userId="16e9bc068a9a693a" providerId="LiveId" clId="{B61F9972-61D1-4503-A8F8-5DD66DBFA027}" dt="2019-11-29T07:52:26.748" v="10793" actId="20577"/>
          <ac:spMkLst>
            <pc:docMk/>
            <pc:sldMk cId="932206411" sldId="269"/>
            <ac:spMk id="19" creationId="{4FF6B24C-BFAA-47F2-9766-1AB49F418122}"/>
          </ac:spMkLst>
        </pc:spChg>
        <pc:spChg chg="mod">
          <ac:chgData name=" " userId="16e9bc068a9a693a" providerId="LiveId" clId="{B61F9972-61D1-4503-A8F8-5DD66DBFA027}" dt="2019-11-29T07:52:30.572" v="10797" actId="20577"/>
          <ac:spMkLst>
            <pc:docMk/>
            <pc:sldMk cId="932206411" sldId="269"/>
            <ac:spMk id="22" creationId="{10C61DC7-7F48-46AE-BFFA-D9E4D81E37FA}"/>
          </ac:spMkLst>
        </pc:spChg>
        <pc:spChg chg="mod">
          <ac:chgData name=" " userId="16e9bc068a9a693a" providerId="LiveId" clId="{B61F9972-61D1-4503-A8F8-5DD66DBFA027}" dt="2019-11-29T07:52:37.580" v="10799" actId="20577"/>
          <ac:spMkLst>
            <pc:docMk/>
            <pc:sldMk cId="932206411" sldId="269"/>
            <ac:spMk id="25" creationId="{FB467849-755C-4091-968D-D305D35E3C9E}"/>
          </ac:spMkLst>
        </pc:spChg>
        <pc:spChg chg="mod">
          <ac:chgData name=" " userId="16e9bc068a9a693a" providerId="LiveId" clId="{B61F9972-61D1-4503-A8F8-5DD66DBFA027}" dt="2019-11-29T07:52:41.364" v="10801" actId="20577"/>
          <ac:spMkLst>
            <pc:docMk/>
            <pc:sldMk cId="932206411" sldId="269"/>
            <ac:spMk id="28" creationId="{9DF4059D-2AC9-4DE3-A59E-64A423C1175E}"/>
          </ac:spMkLst>
        </pc:spChg>
        <pc:spChg chg="add mod">
          <ac:chgData name=" " userId="16e9bc068a9a693a" providerId="LiveId" clId="{B61F9972-61D1-4503-A8F8-5DD66DBFA027}" dt="2019-11-29T10:25:54.132" v="12205" actId="1076"/>
          <ac:spMkLst>
            <pc:docMk/>
            <pc:sldMk cId="932206411" sldId="269"/>
            <ac:spMk id="29" creationId="{1DA49C96-FB3E-4F9A-9F5E-083662424A46}"/>
          </ac:spMkLst>
        </pc:spChg>
        <pc:spChg chg="add">
          <ac:chgData name=" " userId="16e9bc068a9a693a" providerId="LiveId" clId="{B61F9972-61D1-4503-A8F8-5DD66DBFA027}" dt="2019-11-29T07:47:15.085" v="10772"/>
          <ac:spMkLst>
            <pc:docMk/>
            <pc:sldMk cId="932206411" sldId="269"/>
            <ac:spMk id="30" creationId="{1DA49C96-FB3E-4F9A-9F5E-083662424A46}"/>
          </ac:spMkLst>
        </pc:spChg>
        <pc:spChg chg="mod">
          <ac:chgData name=" " userId="16e9bc068a9a693a" providerId="LiveId" clId="{B61F9972-61D1-4503-A8F8-5DD66DBFA027}" dt="2019-11-29T07:52:44.509" v="10803" actId="20577"/>
          <ac:spMkLst>
            <pc:docMk/>
            <pc:sldMk cId="932206411" sldId="269"/>
            <ac:spMk id="34" creationId="{EA9CB098-D48D-4539-8D9C-8CC0AA0C610D}"/>
          </ac:spMkLst>
        </pc:spChg>
        <pc:spChg chg="mod">
          <ac:chgData name=" " userId="16e9bc068a9a693a" providerId="LiveId" clId="{B61F9972-61D1-4503-A8F8-5DD66DBFA027}" dt="2019-11-29T07:52:23.196" v="10791" actId="20577"/>
          <ac:spMkLst>
            <pc:docMk/>
            <pc:sldMk cId="932206411" sldId="269"/>
            <ac:spMk id="37" creationId="{80DA41D0-D7FC-42B5-961F-5FDCE70334C2}"/>
          </ac:spMkLst>
        </pc:spChg>
        <pc:spChg chg="add mod">
          <ac:chgData name=" " userId="16e9bc068a9a693a" providerId="LiveId" clId="{B61F9972-61D1-4503-A8F8-5DD66DBFA027}" dt="2019-11-29T10:25:54.132" v="12205" actId="1076"/>
          <ac:spMkLst>
            <pc:docMk/>
            <pc:sldMk cId="932206411" sldId="269"/>
            <ac:spMk id="38" creationId="{88EA833F-4C5E-4A96-9779-3F53CFDC8858}"/>
          </ac:spMkLst>
        </pc:spChg>
        <pc:spChg chg="add del">
          <ac:chgData name=" " userId="16e9bc068a9a693a" providerId="LiveId" clId="{B61F9972-61D1-4503-A8F8-5DD66DBFA027}" dt="2019-11-28T12:31:12.307" v="10519"/>
          <ac:spMkLst>
            <pc:docMk/>
            <pc:sldMk cId="932206411" sldId="269"/>
            <ac:spMk id="39" creationId="{A243EBE2-F511-4244-899E-DC2C513AA5C1}"/>
          </ac:spMkLst>
        </pc:spChg>
        <pc:spChg chg="add mod">
          <ac:chgData name=" " userId="16e9bc068a9a693a" providerId="LiveId" clId="{B61F9972-61D1-4503-A8F8-5DD66DBFA027}" dt="2019-11-29T10:25:54.132" v="12205" actId="1076"/>
          <ac:spMkLst>
            <pc:docMk/>
            <pc:sldMk cId="932206411" sldId="269"/>
            <ac:spMk id="39" creationId="{CEA595BE-B6A5-49CD-A973-649C3CD131D9}"/>
          </ac:spMkLst>
        </pc:spChg>
        <pc:spChg chg="add mod">
          <ac:chgData name=" " userId="16e9bc068a9a693a" providerId="LiveId" clId="{B61F9972-61D1-4503-A8F8-5DD66DBFA027}" dt="2019-11-29T10:25:54.132" v="12205" actId="1076"/>
          <ac:spMkLst>
            <pc:docMk/>
            <pc:sldMk cId="932206411" sldId="269"/>
            <ac:spMk id="40" creationId="{BC9FFE83-89AE-4342-92EB-8611613CE923}"/>
          </ac:spMkLst>
        </pc:spChg>
        <pc:spChg chg="add del">
          <ac:chgData name=" " userId="16e9bc068a9a693a" providerId="LiveId" clId="{B61F9972-61D1-4503-A8F8-5DD66DBFA027}" dt="2019-11-28T12:31:22.099" v="10532"/>
          <ac:spMkLst>
            <pc:docMk/>
            <pc:sldMk cId="932206411" sldId="269"/>
            <ac:spMk id="41" creationId="{90BB3C58-56E2-45B7-9C5D-BCD7F744BB14}"/>
          </ac:spMkLst>
        </pc:spChg>
        <pc:grpChg chg="add mod">
          <ac:chgData name=" " userId="16e9bc068a9a693a" providerId="LiveId" clId="{B61F9972-61D1-4503-A8F8-5DD66DBFA027}" dt="2019-11-28T11:19:15.744" v="8151" actId="1035"/>
          <ac:grpSpMkLst>
            <pc:docMk/>
            <pc:sldMk cId="932206411" sldId="269"/>
            <ac:grpSpMk id="14" creationId="{F3A26CC1-0C4C-4645-945A-0A7FEB65556B}"/>
          </ac:grpSpMkLst>
        </pc:grpChg>
        <pc:grpChg chg="add mod">
          <ac:chgData name=" " userId="16e9bc068a9a693a" providerId="LiveId" clId="{B61F9972-61D1-4503-A8F8-5DD66DBFA027}" dt="2019-11-29T07:51:22.844" v="10780" actId="1076"/>
          <ac:grpSpMkLst>
            <pc:docMk/>
            <pc:sldMk cId="932206411" sldId="269"/>
            <ac:grpSpMk id="17" creationId="{5B33EDF6-95EA-4636-8DF9-0B60B1AACB19}"/>
          </ac:grpSpMkLst>
        </pc:grpChg>
        <pc:grpChg chg="add mod">
          <ac:chgData name=" " userId="16e9bc068a9a693a" providerId="LiveId" clId="{B61F9972-61D1-4503-A8F8-5DD66DBFA027}" dt="2019-11-29T07:51:51.636" v="10786" actId="1076"/>
          <ac:grpSpMkLst>
            <pc:docMk/>
            <pc:sldMk cId="932206411" sldId="269"/>
            <ac:grpSpMk id="20" creationId="{19655CD5-0C73-4364-A5BB-88C4B64C3DDD}"/>
          </ac:grpSpMkLst>
        </pc:grpChg>
        <pc:grpChg chg="add mod">
          <ac:chgData name=" " userId="16e9bc068a9a693a" providerId="LiveId" clId="{B61F9972-61D1-4503-A8F8-5DD66DBFA027}" dt="2019-11-29T07:51:41.219" v="10783" actId="1076"/>
          <ac:grpSpMkLst>
            <pc:docMk/>
            <pc:sldMk cId="932206411" sldId="269"/>
            <ac:grpSpMk id="23" creationId="{B1F0003D-6941-4056-8EB5-5B0EFE01120D}"/>
          </ac:grpSpMkLst>
        </pc:grpChg>
        <pc:grpChg chg="add mod">
          <ac:chgData name=" " userId="16e9bc068a9a693a" providerId="LiveId" clId="{B61F9972-61D1-4503-A8F8-5DD66DBFA027}" dt="2019-11-29T07:51:36.003" v="10782" actId="1076"/>
          <ac:grpSpMkLst>
            <pc:docMk/>
            <pc:sldMk cId="932206411" sldId="269"/>
            <ac:grpSpMk id="26" creationId="{9C3768FF-4EDD-4566-BCA1-4FCCF8390F68}"/>
          </ac:grpSpMkLst>
        </pc:grpChg>
        <pc:grpChg chg="add del">
          <ac:chgData name=" " userId="16e9bc068a9a693a" providerId="LiveId" clId="{B61F9972-61D1-4503-A8F8-5DD66DBFA027}" dt="2019-11-28T11:23:10.345" v="8196"/>
          <ac:grpSpMkLst>
            <pc:docMk/>
            <pc:sldMk cId="932206411" sldId="269"/>
            <ac:grpSpMk id="29" creationId="{B3D7811D-F4B6-40AD-B02A-F14A625004D3}"/>
          </ac:grpSpMkLst>
        </pc:grpChg>
        <pc:grpChg chg="add mod">
          <ac:chgData name=" " userId="16e9bc068a9a693a" providerId="LiveId" clId="{B61F9972-61D1-4503-A8F8-5DD66DBFA027}" dt="2019-11-28T11:23:18.817" v="8200" actId="14100"/>
          <ac:grpSpMkLst>
            <pc:docMk/>
            <pc:sldMk cId="932206411" sldId="269"/>
            <ac:grpSpMk id="32" creationId="{04160F48-4FFD-45C2-9244-B8BE9EDD4FB9}"/>
          </ac:grpSpMkLst>
        </pc:grpChg>
        <pc:grpChg chg="add mod">
          <ac:chgData name=" " userId="16e9bc068a9a693a" providerId="LiveId" clId="{B61F9972-61D1-4503-A8F8-5DD66DBFA027}" dt="2019-11-29T07:52:13.028" v="10788" actId="1076"/>
          <ac:grpSpMkLst>
            <pc:docMk/>
            <pc:sldMk cId="932206411" sldId="269"/>
            <ac:grpSpMk id="35" creationId="{491D4E82-9810-4BC0-AEB0-6EB2128A1D0F}"/>
          </ac:grpSpMkLst>
        </pc:grpChg>
        <pc:graphicFrameChg chg="add mod modGraphic">
          <ac:chgData name=" " userId="16e9bc068a9a693a" providerId="LiveId" clId="{B61F9972-61D1-4503-A8F8-5DD66DBFA027}" dt="2019-11-29T10:28:15.396" v="12350"/>
          <ac:graphicFrameMkLst>
            <pc:docMk/>
            <pc:sldMk cId="932206411" sldId="269"/>
            <ac:graphicFrameMk id="12" creationId="{9964C0AD-9228-4897-BF19-6CCEAA5FB41B}"/>
          </ac:graphicFrameMkLst>
        </pc:graphicFrameChg>
        <pc:picChg chg="add mod ord">
          <ac:chgData name=" " userId="16e9bc068a9a693a" providerId="LiveId" clId="{B61F9972-61D1-4503-A8F8-5DD66DBFA027}" dt="2019-11-29T07:50:59.198" v="10776" actId="167"/>
          <ac:picMkLst>
            <pc:docMk/>
            <pc:sldMk cId="932206411" sldId="269"/>
            <ac:picMk id="2" creationId="{D0F5E381-796E-4A46-B089-1B07F17A23F7}"/>
          </ac:picMkLst>
        </pc:picChg>
        <pc:picChg chg="del">
          <ac:chgData name=" " userId="16e9bc068a9a693a" providerId="LiveId" clId="{B61F9972-61D1-4503-A8F8-5DD66DBFA027}" dt="2019-11-28T07:03:36.657" v="822" actId="478"/>
          <ac:picMkLst>
            <pc:docMk/>
            <pc:sldMk cId="932206411" sldId="269"/>
            <ac:picMk id="3" creationId="{B8DBBBA3-DA9C-44D3-8C23-BD6276A72195}"/>
          </ac:picMkLst>
        </pc:picChg>
        <pc:picChg chg="del">
          <ac:chgData name=" " userId="16e9bc068a9a693a" providerId="LiveId" clId="{B61F9972-61D1-4503-A8F8-5DD66DBFA027}" dt="2019-11-28T07:03:37.224" v="823" actId="478"/>
          <ac:picMkLst>
            <pc:docMk/>
            <pc:sldMk cId="932206411" sldId="269"/>
            <ac:picMk id="5" creationId="{987D350D-4A05-422D-8980-D394BB73B1E3}"/>
          </ac:picMkLst>
        </pc:picChg>
        <pc:picChg chg="del mod">
          <ac:chgData name=" " userId="16e9bc068a9a693a" providerId="LiveId" clId="{B61F9972-61D1-4503-A8F8-5DD66DBFA027}" dt="2019-11-29T07:51:00.572" v="10777" actId="478"/>
          <ac:picMkLst>
            <pc:docMk/>
            <pc:sldMk cId="932206411" sldId="269"/>
            <ac:picMk id="6" creationId="{CC4D1E0F-6E15-46F8-8693-4E9018CC56FC}"/>
          </ac:picMkLst>
        </pc:picChg>
        <pc:picChg chg="add del mod">
          <ac:chgData name=" " userId="16e9bc068a9a693a" providerId="LiveId" clId="{B61F9972-61D1-4503-A8F8-5DD66DBFA027}" dt="2019-11-29T09:53:16.228" v="11658" actId="478"/>
          <ac:picMkLst>
            <pc:docMk/>
            <pc:sldMk cId="932206411" sldId="269"/>
            <ac:picMk id="7" creationId="{CBDD328B-D994-4FBD-9423-E27D20DE96E8}"/>
          </ac:picMkLst>
        </pc:picChg>
        <pc:picChg chg="add del">
          <ac:chgData name=" " userId="16e9bc068a9a693a" providerId="LiveId" clId="{B61F9972-61D1-4503-A8F8-5DD66DBFA027}" dt="2019-11-28T09:47:08.776" v="5933" actId="478"/>
          <ac:picMkLst>
            <pc:docMk/>
            <pc:sldMk cId="932206411" sldId="269"/>
            <ac:picMk id="11" creationId="{4F213774-4ADD-4F35-A4F7-554979871C97}"/>
          </ac:picMkLst>
        </pc:picChg>
        <pc:cxnChg chg="mod">
          <ac:chgData name=" " userId="16e9bc068a9a693a" providerId="LiveId" clId="{B61F9972-61D1-4503-A8F8-5DD66DBFA027}" dt="2019-11-29T07:52:26.748" v="10793" actId="20577"/>
          <ac:cxnSpMkLst>
            <pc:docMk/>
            <pc:sldMk cId="932206411" sldId="269"/>
            <ac:cxnSpMk id="18" creationId="{287CA131-CC7C-4463-BEDE-C52B41105632}"/>
          </ac:cxnSpMkLst>
        </pc:cxnChg>
        <pc:cxnChg chg="mod">
          <ac:chgData name=" " userId="16e9bc068a9a693a" providerId="LiveId" clId="{B61F9972-61D1-4503-A8F8-5DD66DBFA027}" dt="2019-11-29T07:52:30.572" v="10797" actId="20577"/>
          <ac:cxnSpMkLst>
            <pc:docMk/>
            <pc:sldMk cId="932206411" sldId="269"/>
            <ac:cxnSpMk id="21" creationId="{6EE03579-736E-4170-935D-720F22AE73DD}"/>
          </ac:cxnSpMkLst>
        </pc:cxnChg>
        <pc:cxnChg chg="mod">
          <ac:chgData name=" " userId="16e9bc068a9a693a" providerId="LiveId" clId="{B61F9972-61D1-4503-A8F8-5DD66DBFA027}" dt="2019-11-29T07:52:37.580" v="10799" actId="20577"/>
          <ac:cxnSpMkLst>
            <pc:docMk/>
            <pc:sldMk cId="932206411" sldId="269"/>
            <ac:cxnSpMk id="24" creationId="{0881BC82-3BC5-4D2E-95A8-19D56FC51293}"/>
          </ac:cxnSpMkLst>
        </pc:cxnChg>
        <pc:cxnChg chg="mod">
          <ac:chgData name=" " userId="16e9bc068a9a693a" providerId="LiveId" clId="{B61F9972-61D1-4503-A8F8-5DD66DBFA027}" dt="2019-11-29T07:52:41.364" v="10801" actId="20577"/>
          <ac:cxnSpMkLst>
            <pc:docMk/>
            <pc:sldMk cId="932206411" sldId="269"/>
            <ac:cxnSpMk id="27" creationId="{D8F48E05-375E-48FA-97C6-72DF0B285B92}"/>
          </ac:cxnSpMkLst>
        </pc:cxnChg>
        <pc:cxnChg chg="mod">
          <ac:chgData name=" " userId="16e9bc068a9a693a" providerId="LiveId" clId="{B61F9972-61D1-4503-A8F8-5DD66DBFA027}" dt="2019-11-29T07:52:44.509" v="10803" actId="20577"/>
          <ac:cxnSpMkLst>
            <pc:docMk/>
            <pc:sldMk cId="932206411" sldId="269"/>
            <ac:cxnSpMk id="33" creationId="{BAF1FF25-1BF4-4F04-84FB-8A4005AF83FA}"/>
          </ac:cxnSpMkLst>
        </pc:cxnChg>
        <pc:cxnChg chg="mod">
          <ac:chgData name=" " userId="16e9bc068a9a693a" providerId="LiveId" clId="{B61F9972-61D1-4503-A8F8-5DD66DBFA027}" dt="2019-11-29T07:52:23.196" v="10791" actId="20577"/>
          <ac:cxnSpMkLst>
            <pc:docMk/>
            <pc:sldMk cId="932206411" sldId="269"/>
            <ac:cxnSpMk id="36" creationId="{4E53DCEA-61BE-4507-B46C-A2BDAA56529A}"/>
          </ac:cxnSpMkLst>
        </pc:cxnChg>
      </pc:sldChg>
      <pc:sldChg chg="addSp delSp modSp add">
        <pc:chgData name=" " userId="16e9bc068a9a693a" providerId="LiveId" clId="{B61F9972-61D1-4503-A8F8-5DD66DBFA027}" dt="2019-11-28T12:28:23.643" v="10323"/>
        <pc:sldMkLst>
          <pc:docMk/>
          <pc:sldMk cId="702310258" sldId="270"/>
        </pc:sldMkLst>
        <pc:spChg chg="add mod ord">
          <ac:chgData name=" " userId="16e9bc068a9a693a" providerId="LiveId" clId="{B61F9972-61D1-4503-A8F8-5DD66DBFA027}" dt="2019-11-28T12:22:44.739" v="10096" actId="164"/>
          <ac:spMkLst>
            <pc:docMk/>
            <pc:sldMk cId="702310258" sldId="270"/>
            <ac:spMk id="2" creationId="{104EAFF4-8AEC-4875-BDB6-28EEF2DAA1DC}"/>
          </ac:spMkLst>
        </pc:spChg>
        <pc:spChg chg="mod">
          <ac:chgData name=" " userId="16e9bc068a9a693a" providerId="LiveId" clId="{B61F9972-61D1-4503-A8F8-5DD66DBFA027}" dt="2019-11-28T08:46:03.929" v="3866"/>
          <ac:spMkLst>
            <pc:docMk/>
            <pc:sldMk cId="702310258" sldId="270"/>
            <ac:spMk id="9" creationId="{2D18A613-1E04-4F5F-A57C-BF8542C9105F}"/>
          </ac:spMkLst>
        </pc:spChg>
        <pc:spChg chg="del">
          <ac:chgData name=" " userId="16e9bc068a9a693a" providerId="LiveId" clId="{B61F9972-61D1-4503-A8F8-5DD66DBFA027}" dt="2019-11-28T08:46:26.543" v="3883" actId="478"/>
          <ac:spMkLst>
            <pc:docMk/>
            <pc:sldMk cId="702310258" sldId="270"/>
            <ac:spMk id="39" creationId="{4807484B-F5ED-4A97-8077-40166E57D8DD}"/>
          </ac:spMkLst>
        </pc:spChg>
        <pc:spChg chg="del">
          <ac:chgData name=" " userId="16e9bc068a9a693a" providerId="LiveId" clId="{B61F9972-61D1-4503-A8F8-5DD66DBFA027}" dt="2019-11-28T08:46:26.543" v="3883" actId="478"/>
          <ac:spMkLst>
            <pc:docMk/>
            <pc:sldMk cId="702310258" sldId="270"/>
            <ac:spMk id="40" creationId="{739D6F9E-6489-4D03-B205-63E30086E641}"/>
          </ac:spMkLst>
        </pc:spChg>
        <pc:spChg chg="add mod">
          <ac:chgData name=" " userId="16e9bc068a9a693a" providerId="LiveId" clId="{B61F9972-61D1-4503-A8F8-5DD66DBFA027}" dt="2019-11-28T09:55:10.033" v="5940" actId="20577"/>
          <ac:spMkLst>
            <pc:docMk/>
            <pc:sldMk cId="702310258" sldId="270"/>
            <ac:spMk id="41" creationId="{32761DD5-CCE3-4A2A-B340-92DED50C9175}"/>
          </ac:spMkLst>
        </pc:spChg>
        <pc:spChg chg="add mod">
          <ac:chgData name=" " userId="16e9bc068a9a693a" providerId="LiveId" clId="{B61F9972-61D1-4503-A8F8-5DD66DBFA027}" dt="2019-11-28T12:14:56.065" v="9630"/>
          <ac:spMkLst>
            <pc:docMk/>
            <pc:sldMk cId="702310258" sldId="270"/>
            <ac:spMk id="43" creationId="{45E7EC7B-C109-49F3-8195-B579253B0C83}"/>
          </ac:spMkLst>
        </pc:spChg>
        <pc:spChg chg="add mod">
          <ac:chgData name=" " userId="16e9bc068a9a693a" providerId="LiveId" clId="{B61F9972-61D1-4503-A8F8-5DD66DBFA027}" dt="2019-11-28T12:28:23.643" v="10323"/>
          <ac:spMkLst>
            <pc:docMk/>
            <pc:sldMk cId="702310258" sldId="270"/>
            <ac:spMk id="44" creationId="{075A3C36-6D5F-4BC9-987F-F756FE313D45}"/>
          </ac:spMkLst>
        </pc:spChg>
        <pc:spChg chg="add">
          <ac:chgData name=" " userId="16e9bc068a9a693a" providerId="LiveId" clId="{B61F9972-61D1-4503-A8F8-5DD66DBFA027}" dt="2019-11-28T12:17:34.036" v="9854"/>
          <ac:spMkLst>
            <pc:docMk/>
            <pc:sldMk cId="702310258" sldId="270"/>
            <ac:spMk id="47" creationId="{00000000-0008-0000-0300-0000EE010000}"/>
          </ac:spMkLst>
        </pc:spChg>
        <pc:spChg chg="add">
          <ac:chgData name=" " userId="16e9bc068a9a693a" providerId="LiveId" clId="{B61F9972-61D1-4503-A8F8-5DD66DBFA027}" dt="2019-11-28T12:17:34.036" v="9854"/>
          <ac:spMkLst>
            <pc:docMk/>
            <pc:sldMk cId="702310258" sldId="270"/>
            <ac:spMk id="48" creationId="{00000000-0008-0000-0300-0000EF010000}"/>
          </ac:spMkLst>
        </pc:spChg>
        <pc:spChg chg="add">
          <ac:chgData name=" " userId="16e9bc068a9a693a" providerId="LiveId" clId="{B61F9972-61D1-4503-A8F8-5DD66DBFA027}" dt="2019-11-28T12:17:34.036" v="9854"/>
          <ac:spMkLst>
            <pc:docMk/>
            <pc:sldMk cId="702310258" sldId="270"/>
            <ac:spMk id="49" creationId="{00000000-0008-0000-0300-0000F0010000}"/>
          </ac:spMkLst>
        </pc:spChg>
        <pc:spChg chg="add mod">
          <ac:chgData name=" " userId="16e9bc068a9a693a" providerId="LiveId" clId="{B61F9972-61D1-4503-A8F8-5DD66DBFA027}" dt="2019-11-28T12:19:00.545" v="9866" actId="207"/>
          <ac:spMkLst>
            <pc:docMk/>
            <pc:sldMk cId="702310258" sldId="270"/>
            <ac:spMk id="50" creationId="{00000000-0008-0000-0300-0000F1010000}"/>
          </ac:spMkLst>
        </pc:spChg>
        <pc:spChg chg="add">
          <ac:chgData name=" " userId="16e9bc068a9a693a" providerId="LiveId" clId="{B61F9972-61D1-4503-A8F8-5DD66DBFA027}" dt="2019-11-28T12:17:34.036" v="9854"/>
          <ac:spMkLst>
            <pc:docMk/>
            <pc:sldMk cId="702310258" sldId="270"/>
            <ac:spMk id="51" creationId="{00000000-0008-0000-0300-0000F2010000}"/>
          </ac:spMkLst>
        </pc:spChg>
        <pc:spChg chg="add">
          <ac:chgData name=" " userId="16e9bc068a9a693a" providerId="LiveId" clId="{B61F9972-61D1-4503-A8F8-5DD66DBFA027}" dt="2019-11-28T12:17:34.036" v="9854"/>
          <ac:spMkLst>
            <pc:docMk/>
            <pc:sldMk cId="702310258" sldId="270"/>
            <ac:spMk id="52" creationId="{00000000-0008-0000-0300-0000F3010000}"/>
          </ac:spMkLst>
        </pc:spChg>
        <pc:spChg chg="add">
          <ac:chgData name=" " userId="16e9bc068a9a693a" providerId="LiveId" clId="{B61F9972-61D1-4503-A8F8-5DD66DBFA027}" dt="2019-11-28T12:17:34.036" v="9854"/>
          <ac:spMkLst>
            <pc:docMk/>
            <pc:sldMk cId="702310258" sldId="270"/>
            <ac:spMk id="53" creationId="{00000000-0008-0000-0300-0000E2010000}"/>
          </ac:spMkLst>
        </pc:spChg>
        <pc:spChg chg="add">
          <ac:chgData name=" " userId="16e9bc068a9a693a" providerId="LiveId" clId="{B61F9972-61D1-4503-A8F8-5DD66DBFA027}" dt="2019-11-28T12:17:34.036" v="9854"/>
          <ac:spMkLst>
            <pc:docMk/>
            <pc:sldMk cId="702310258" sldId="270"/>
            <ac:spMk id="54" creationId="{00000000-0008-0000-0300-0000E3010000}"/>
          </ac:spMkLst>
        </pc:spChg>
        <pc:spChg chg="add">
          <ac:chgData name=" " userId="16e9bc068a9a693a" providerId="LiveId" clId="{B61F9972-61D1-4503-A8F8-5DD66DBFA027}" dt="2019-11-28T12:17:34.036" v="9854"/>
          <ac:spMkLst>
            <pc:docMk/>
            <pc:sldMk cId="702310258" sldId="270"/>
            <ac:spMk id="56" creationId="{00000000-0008-0000-0300-0000E5010000}"/>
          </ac:spMkLst>
        </pc:spChg>
        <pc:spChg chg="add">
          <ac:chgData name=" " userId="16e9bc068a9a693a" providerId="LiveId" clId="{B61F9972-61D1-4503-A8F8-5DD66DBFA027}" dt="2019-11-28T12:17:34.036" v="9854"/>
          <ac:spMkLst>
            <pc:docMk/>
            <pc:sldMk cId="702310258" sldId="270"/>
            <ac:spMk id="57" creationId="{00000000-0008-0000-0300-0000E6010000}"/>
          </ac:spMkLst>
        </pc:spChg>
        <pc:spChg chg="add">
          <ac:chgData name=" " userId="16e9bc068a9a693a" providerId="LiveId" clId="{B61F9972-61D1-4503-A8F8-5DD66DBFA027}" dt="2019-11-28T12:17:34.036" v="9854"/>
          <ac:spMkLst>
            <pc:docMk/>
            <pc:sldMk cId="702310258" sldId="270"/>
            <ac:spMk id="58" creationId="{00000000-0008-0000-0300-0000E7010000}"/>
          </ac:spMkLst>
        </pc:spChg>
        <pc:spChg chg="add">
          <ac:chgData name=" " userId="16e9bc068a9a693a" providerId="LiveId" clId="{B61F9972-61D1-4503-A8F8-5DD66DBFA027}" dt="2019-11-28T12:17:34.036" v="9854"/>
          <ac:spMkLst>
            <pc:docMk/>
            <pc:sldMk cId="702310258" sldId="270"/>
            <ac:spMk id="59" creationId="{00000000-0008-0000-0300-0000E8010000}"/>
          </ac:spMkLst>
        </pc:spChg>
        <pc:spChg chg="add">
          <ac:chgData name=" " userId="16e9bc068a9a693a" providerId="LiveId" clId="{B61F9972-61D1-4503-A8F8-5DD66DBFA027}" dt="2019-11-28T12:17:34.036" v="9854"/>
          <ac:spMkLst>
            <pc:docMk/>
            <pc:sldMk cId="702310258" sldId="270"/>
            <ac:spMk id="60" creationId="{00000000-0008-0000-0300-0000E9010000}"/>
          </ac:spMkLst>
        </pc:spChg>
        <pc:spChg chg="add">
          <ac:chgData name=" " userId="16e9bc068a9a693a" providerId="LiveId" clId="{B61F9972-61D1-4503-A8F8-5DD66DBFA027}" dt="2019-11-28T12:17:34.036" v="9854"/>
          <ac:spMkLst>
            <pc:docMk/>
            <pc:sldMk cId="702310258" sldId="270"/>
            <ac:spMk id="61" creationId="{00000000-0008-0000-0300-0000EA010000}"/>
          </ac:spMkLst>
        </pc:spChg>
        <pc:spChg chg="add">
          <ac:chgData name=" " userId="16e9bc068a9a693a" providerId="LiveId" clId="{B61F9972-61D1-4503-A8F8-5DD66DBFA027}" dt="2019-11-28T12:17:34.036" v="9854"/>
          <ac:spMkLst>
            <pc:docMk/>
            <pc:sldMk cId="702310258" sldId="270"/>
            <ac:spMk id="62" creationId="{00000000-0008-0000-0300-0000EB010000}"/>
          </ac:spMkLst>
        </pc:spChg>
        <pc:spChg chg="add">
          <ac:chgData name=" " userId="16e9bc068a9a693a" providerId="LiveId" clId="{B61F9972-61D1-4503-A8F8-5DD66DBFA027}" dt="2019-11-28T12:17:34.036" v="9854"/>
          <ac:spMkLst>
            <pc:docMk/>
            <pc:sldMk cId="702310258" sldId="270"/>
            <ac:spMk id="63" creationId="{00000000-0008-0000-0300-0000EC010000}"/>
          </ac:spMkLst>
        </pc:spChg>
        <pc:spChg chg="add mod">
          <ac:chgData name=" " userId="16e9bc068a9a693a" providerId="LiveId" clId="{B61F9972-61D1-4503-A8F8-5DD66DBFA027}" dt="2019-11-28T12:23:01.840" v="10100" actId="1076"/>
          <ac:spMkLst>
            <pc:docMk/>
            <pc:sldMk cId="702310258" sldId="270"/>
            <ac:spMk id="64" creationId="{2ADA71B2-2F75-47EF-BBEF-57F6D25D53EC}"/>
          </ac:spMkLst>
        </pc:spChg>
        <pc:spChg chg="add mod">
          <ac:chgData name=" " userId="16e9bc068a9a693a" providerId="LiveId" clId="{B61F9972-61D1-4503-A8F8-5DD66DBFA027}" dt="2019-11-28T12:22:51.221" v="10097" actId="164"/>
          <ac:spMkLst>
            <pc:docMk/>
            <pc:sldMk cId="702310258" sldId="270"/>
            <ac:spMk id="65" creationId="{8B3798BF-E3FA-4D20-BD6E-3E03C85123B6}"/>
          </ac:spMkLst>
        </pc:spChg>
        <pc:spChg chg="mod">
          <ac:chgData name=" " userId="16e9bc068a9a693a" providerId="LiveId" clId="{B61F9972-61D1-4503-A8F8-5DD66DBFA027}" dt="2019-11-28T12:20:53.686" v="9999"/>
          <ac:spMkLst>
            <pc:docMk/>
            <pc:sldMk cId="702310258" sldId="270"/>
            <ac:spMk id="82" creationId="{68933708-F32F-4731-B417-2E2B2295C149}"/>
          </ac:spMkLst>
        </pc:spChg>
        <pc:spChg chg="add mod">
          <ac:chgData name=" " userId="16e9bc068a9a693a" providerId="LiveId" clId="{B61F9972-61D1-4503-A8F8-5DD66DBFA027}" dt="2019-11-28T12:23:01.840" v="10100" actId="1076"/>
          <ac:spMkLst>
            <pc:docMk/>
            <pc:sldMk cId="702310258" sldId="270"/>
            <ac:spMk id="85" creationId="{6F9F4EFB-3F84-4284-B6E2-1A171178497D}"/>
          </ac:spMkLst>
        </pc:spChg>
        <pc:grpChg chg="add mod">
          <ac:chgData name=" " userId="16e9bc068a9a693a" providerId="LiveId" clId="{B61F9972-61D1-4503-A8F8-5DD66DBFA027}" dt="2019-11-28T12:23:01.840" v="10100" actId="1076"/>
          <ac:grpSpMkLst>
            <pc:docMk/>
            <pc:sldMk cId="702310258" sldId="270"/>
            <ac:grpSpMk id="3" creationId="{586265E4-09C1-48BC-957C-0FCC3AE44BD1}"/>
          </ac:grpSpMkLst>
        </pc:grpChg>
        <pc:grpChg chg="add mod">
          <ac:chgData name=" " userId="16e9bc068a9a693a" providerId="LiveId" clId="{B61F9972-61D1-4503-A8F8-5DD66DBFA027}" dt="2019-11-28T12:23:01.840" v="10100" actId="1076"/>
          <ac:grpSpMkLst>
            <pc:docMk/>
            <pc:sldMk cId="702310258" sldId="270"/>
            <ac:grpSpMk id="4" creationId="{B8FD8698-A1CF-4076-840D-5C7D307D78AE}"/>
          </ac:grpSpMkLst>
        </pc:grpChg>
        <pc:grpChg chg="del">
          <ac:chgData name=" " userId="16e9bc068a9a693a" providerId="LiveId" clId="{B61F9972-61D1-4503-A8F8-5DD66DBFA027}" dt="2019-11-28T08:46:26.543" v="3883" actId="478"/>
          <ac:grpSpMkLst>
            <pc:docMk/>
            <pc:sldMk cId="702310258" sldId="270"/>
            <ac:grpSpMk id="12" creationId="{EA2BB1EE-5CCA-4433-A89F-AF1EE7C47057}"/>
          </ac:grpSpMkLst>
        </pc:grpChg>
        <pc:grpChg chg="del">
          <ac:chgData name=" " userId="16e9bc068a9a693a" providerId="LiveId" clId="{B61F9972-61D1-4503-A8F8-5DD66DBFA027}" dt="2019-11-28T08:46:27.664" v="3884" actId="478"/>
          <ac:grpSpMkLst>
            <pc:docMk/>
            <pc:sldMk cId="702310258" sldId="270"/>
            <ac:grpSpMk id="21" creationId="{AEE48A7E-27AD-441B-85A5-D40452900836}"/>
          </ac:grpSpMkLst>
        </pc:grpChg>
        <pc:grpChg chg="del">
          <ac:chgData name=" " userId="16e9bc068a9a693a" providerId="LiveId" clId="{B61F9972-61D1-4503-A8F8-5DD66DBFA027}" dt="2019-11-28T08:46:26.543" v="3883" actId="478"/>
          <ac:grpSpMkLst>
            <pc:docMk/>
            <pc:sldMk cId="702310258" sldId="270"/>
            <ac:grpSpMk id="27" creationId="{F47A8721-E65F-4B20-BE14-D3B68D891977}"/>
          </ac:grpSpMkLst>
        </pc:grpChg>
        <pc:grpChg chg="del">
          <ac:chgData name=" " userId="16e9bc068a9a693a" providerId="LiveId" clId="{B61F9972-61D1-4503-A8F8-5DD66DBFA027}" dt="2019-11-28T08:46:26.543" v="3883" actId="478"/>
          <ac:grpSpMkLst>
            <pc:docMk/>
            <pc:sldMk cId="702310258" sldId="270"/>
            <ac:grpSpMk id="30" creationId="{C491E015-AE53-429A-BD9F-3E0919A37195}"/>
          </ac:grpSpMkLst>
        </pc:grpChg>
        <pc:grpChg chg="del">
          <ac:chgData name=" " userId="16e9bc068a9a693a" providerId="LiveId" clId="{B61F9972-61D1-4503-A8F8-5DD66DBFA027}" dt="2019-11-28T08:46:26.543" v="3883" actId="478"/>
          <ac:grpSpMkLst>
            <pc:docMk/>
            <pc:sldMk cId="702310258" sldId="270"/>
            <ac:grpSpMk id="33" creationId="{16847B9A-2EA9-445A-9A49-7F6F806BCAB2}"/>
          </ac:grpSpMkLst>
        </pc:grpChg>
        <pc:grpChg chg="del">
          <ac:chgData name=" " userId="16e9bc068a9a693a" providerId="LiveId" clId="{B61F9972-61D1-4503-A8F8-5DD66DBFA027}" dt="2019-11-28T08:46:26.543" v="3883" actId="478"/>
          <ac:grpSpMkLst>
            <pc:docMk/>
            <pc:sldMk cId="702310258" sldId="270"/>
            <ac:grpSpMk id="36" creationId="{ED949CF6-F767-4361-A22F-146173FB802C}"/>
          </ac:grpSpMkLst>
        </pc:grpChg>
        <pc:grpChg chg="add mod">
          <ac:chgData name=" " userId="16e9bc068a9a693a" providerId="LiveId" clId="{B61F9972-61D1-4503-A8F8-5DD66DBFA027}" dt="2019-11-28T12:22:44.739" v="10096" actId="164"/>
          <ac:grpSpMkLst>
            <pc:docMk/>
            <pc:sldMk cId="702310258" sldId="270"/>
            <ac:grpSpMk id="45" creationId="{00000000-0008-0000-0300-0000E1010000}"/>
          </ac:grpSpMkLst>
        </pc:grpChg>
        <pc:grpChg chg="add mod">
          <ac:chgData name=" " userId="16e9bc068a9a693a" providerId="LiveId" clId="{B61F9972-61D1-4503-A8F8-5DD66DBFA027}" dt="2019-11-28T12:22:44.739" v="10096" actId="164"/>
          <ac:grpSpMkLst>
            <pc:docMk/>
            <pc:sldMk cId="702310258" sldId="270"/>
            <ac:grpSpMk id="46" creationId="{00000000-0008-0000-0300-0000ED010000}"/>
          </ac:grpSpMkLst>
        </pc:grpChg>
        <pc:grpChg chg="add mod">
          <ac:chgData name=" " userId="16e9bc068a9a693a" providerId="LiveId" clId="{B61F9972-61D1-4503-A8F8-5DD66DBFA027}" dt="2019-11-28T12:17:34.036" v="9854"/>
          <ac:grpSpMkLst>
            <pc:docMk/>
            <pc:sldMk cId="702310258" sldId="270"/>
            <ac:grpSpMk id="55" creationId="{00000000-0008-0000-0300-0000E4010000}"/>
          </ac:grpSpMkLst>
        </pc:grpChg>
        <pc:grpChg chg="add mod">
          <ac:chgData name=" " userId="16e9bc068a9a693a" providerId="LiveId" clId="{B61F9972-61D1-4503-A8F8-5DD66DBFA027}" dt="2019-11-28T12:22:51.221" v="10097" actId="164"/>
          <ac:grpSpMkLst>
            <pc:docMk/>
            <pc:sldMk cId="702310258" sldId="270"/>
            <ac:grpSpMk id="66" creationId="{A017D2EB-EEEE-45FC-8AEF-9F164B63F97B}"/>
          </ac:grpSpMkLst>
        </pc:grpChg>
        <pc:grpChg chg="mod">
          <ac:chgData name=" " userId="16e9bc068a9a693a" providerId="LiveId" clId="{B61F9972-61D1-4503-A8F8-5DD66DBFA027}" dt="2019-11-28T12:20:35.853" v="9981"/>
          <ac:grpSpMkLst>
            <pc:docMk/>
            <pc:sldMk cId="702310258" sldId="270"/>
            <ac:grpSpMk id="69" creationId="{23A5BE00-5275-48CE-B009-4BF9409DE006}"/>
          </ac:grpSpMkLst>
        </pc:grpChg>
        <pc:grpChg chg="add mod">
          <ac:chgData name=" " userId="16e9bc068a9a693a" providerId="LiveId" clId="{B61F9972-61D1-4503-A8F8-5DD66DBFA027}" dt="2019-11-28T12:22:51.221" v="10097" actId="164"/>
          <ac:grpSpMkLst>
            <pc:docMk/>
            <pc:sldMk cId="702310258" sldId="270"/>
            <ac:grpSpMk id="78" creationId="{201E1731-E1E7-4ED6-ACF2-1FF74910BA63}"/>
          </ac:grpSpMkLst>
        </pc:grpChg>
        <pc:graphicFrameChg chg="del modGraphic">
          <ac:chgData name=" " userId="16e9bc068a9a693a" providerId="LiveId" clId="{B61F9972-61D1-4503-A8F8-5DD66DBFA027}" dt="2019-11-28T08:46:26.543" v="3883" actId="478"/>
          <ac:graphicFrameMkLst>
            <pc:docMk/>
            <pc:sldMk cId="702310258" sldId="270"/>
            <ac:graphicFrameMk id="20" creationId="{A95326FA-938C-4671-A56A-1AC0957F73BB}"/>
          </ac:graphicFrameMkLst>
        </pc:graphicFrameChg>
        <pc:graphicFrameChg chg="add mod modGraphic">
          <ac:chgData name=" " userId="16e9bc068a9a693a" providerId="LiveId" clId="{B61F9972-61D1-4503-A8F8-5DD66DBFA027}" dt="2019-11-28T11:07:31.095" v="7906" actId="14734"/>
          <ac:graphicFrameMkLst>
            <pc:docMk/>
            <pc:sldMk cId="702310258" sldId="270"/>
            <ac:graphicFrameMk id="42" creationId="{3374E501-BE42-4C3F-8C04-458DF5233A78}"/>
          </ac:graphicFrameMkLst>
        </pc:graphicFrameChg>
        <pc:picChg chg="add del">
          <ac:chgData name=" " userId="16e9bc068a9a693a" providerId="LiveId" clId="{B61F9972-61D1-4503-A8F8-5DD66DBFA027}" dt="2019-11-28T08:46:22.984" v="3882" actId="478"/>
          <ac:picMkLst>
            <pc:docMk/>
            <pc:sldMk cId="702310258" sldId="270"/>
            <ac:picMk id="11" creationId="{9A5047F6-1901-4FC2-9003-272DD59F603B}"/>
          </ac:picMkLst>
        </pc:picChg>
        <pc:picChg chg="add mod">
          <ac:chgData name=" " userId="16e9bc068a9a693a" providerId="LiveId" clId="{B61F9972-61D1-4503-A8F8-5DD66DBFA027}" dt="2019-11-28T12:27:29.328" v="10236" actId="1076"/>
          <ac:picMkLst>
            <pc:docMk/>
            <pc:sldMk cId="702310258" sldId="270"/>
            <ac:picMk id="2050" creationId="{E99E83BC-2966-484F-B83A-2BA7FCDC3507}"/>
          </ac:picMkLst>
        </pc:picChg>
        <pc:cxnChg chg="mod">
          <ac:chgData name=" " userId="16e9bc068a9a693a" providerId="LiveId" clId="{B61F9972-61D1-4503-A8F8-5DD66DBFA027}" dt="2019-11-28T08:46:27.664" v="3884" actId="478"/>
          <ac:cxnSpMkLst>
            <pc:docMk/>
            <pc:sldMk cId="702310258" sldId="270"/>
            <ac:cxnSpMk id="22" creationId="{D319CB49-E955-4D24-9172-F11CC410AB20}"/>
          </ac:cxnSpMkLst>
        </pc:cxnChg>
        <pc:cxnChg chg="mod">
          <ac:chgData name=" " userId="16e9bc068a9a693a" providerId="LiveId" clId="{B61F9972-61D1-4503-A8F8-5DD66DBFA027}" dt="2019-11-28T08:46:26.543" v="3883" actId="478"/>
          <ac:cxnSpMkLst>
            <pc:docMk/>
            <pc:sldMk cId="702310258" sldId="270"/>
            <ac:cxnSpMk id="28" creationId="{391D43A4-0CAA-4EEB-B6B8-F5607B9F9D3A}"/>
          </ac:cxnSpMkLst>
        </pc:cxnChg>
        <pc:cxnChg chg="mod">
          <ac:chgData name=" " userId="16e9bc068a9a693a" providerId="LiveId" clId="{B61F9972-61D1-4503-A8F8-5DD66DBFA027}" dt="2019-11-28T08:46:26.543" v="3883" actId="478"/>
          <ac:cxnSpMkLst>
            <pc:docMk/>
            <pc:sldMk cId="702310258" sldId="270"/>
            <ac:cxnSpMk id="31" creationId="{2B8AE1B9-AE59-47F7-9E50-CED9BDDB3070}"/>
          </ac:cxnSpMkLst>
        </pc:cxnChg>
        <pc:cxnChg chg="mod">
          <ac:chgData name=" " userId="16e9bc068a9a693a" providerId="LiveId" clId="{B61F9972-61D1-4503-A8F8-5DD66DBFA027}" dt="2019-11-28T08:46:26.543" v="3883" actId="478"/>
          <ac:cxnSpMkLst>
            <pc:docMk/>
            <pc:sldMk cId="702310258" sldId="270"/>
            <ac:cxnSpMk id="34" creationId="{48827B67-4A19-46FF-AA26-233EBA2B3750}"/>
          </ac:cxnSpMkLst>
        </pc:cxnChg>
        <pc:cxnChg chg="mod">
          <ac:chgData name=" " userId="16e9bc068a9a693a" providerId="LiveId" clId="{B61F9972-61D1-4503-A8F8-5DD66DBFA027}" dt="2019-11-28T08:46:26.543" v="3883" actId="478"/>
          <ac:cxnSpMkLst>
            <pc:docMk/>
            <pc:sldMk cId="702310258" sldId="270"/>
            <ac:cxnSpMk id="37" creationId="{B2AB73A9-62E2-4FC0-B8C1-7411A5CF86F8}"/>
          </ac:cxnSpMkLst>
        </pc:cxnChg>
      </pc:sldChg>
      <pc:sldChg chg="addSp delSp modSp add delAnim modAnim">
        <pc:chgData name=" " userId="16e9bc068a9a693a" providerId="LiveId" clId="{B61F9972-61D1-4503-A8F8-5DD66DBFA027}" dt="2019-11-29T10:03:36.196" v="11842" actId="1035"/>
        <pc:sldMkLst>
          <pc:docMk/>
          <pc:sldMk cId="1471339566" sldId="271"/>
        </pc:sldMkLst>
        <pc:spChg chg="add del mod">
          <ac:chgData name=" " userId="16e9bc068a9a693a" providerId="LiveId" clId="{B61F9972-61D1-4503-A8F8-5DD66DBFA027}" dt="2019-11-29T09:57:22.524" v="11677" actId="11529"/>
          <ac:spMkLst>
            <pc:docMk/>
            <pc:sldMk cId="1471339566" sldId="271"/>
            <ac:spMk id="2" creationId="{44054F4B-26FD-4C42-85CB-5BE1BB9636E2}"/>
          </ac:spMkLst>
        </pc:spChg>
        <pc:spChg chg="add mod">
          <ac:chgData name=" " userId="16e9bc068a9a693a" providerId="LiveId" clId="{B61F9972-61D1-4503-A8F8-5DD66DBFA027}" dt="2019-11-29T10:03:13.645" v="11824" actId="1035"/>
          <ac:spMkLst>
            <pc:docMk/>
            <pc:sldMk cId="1471339566" sldId="271"/>
            <ac:spMk id="3" creationId="{A81F3EB6-EA5F-49E5-8158-6054D7855E36}"/>
          </ac:spMkLst>
        </pc:spChg>
        <pc:spChg chg="mod">
          <ac:chgData name=" " userId="16e9bc068a9a693a" providerId="LiveId" clId="{B61F9972-61D1-4503-A8F8-5DD66DBFA027}" dt="2019-11-28T09:44:25.690" v="5787"/>
          <ac:spMkLst>
            <pc:docMk/>
            <pc:sldMk cId="1471339566" sldId="271"/>
            <ac:spMk id="9" creationId="{2D18A613-1E04-4F5F-A57C-BF8542C9105F}"/>
          </ac:spMkLst>
        </pc:spChg>
        <pc:spChg chg="add mod">
          <ac:chgData name=" " userId="16e9bc068a9a693a" providerId="LiveId" clId="{B61F9972-61D1-4503-A8F8-5DD66DBFA027}" dt="2019-11-28T10:09:27.548" v="6490"/>
          <ac:spMkLst>
            <pc:docMk/>
            <pc:sldMk cId="1471339566" sldId="271"/>
            <ac:spMk id="17" creationId="{BE985A3E-E4A3-42E4-BED2-D0B88948B4E0}"/>
          </ac:spMkLst>
        </pc:spChg>
        <pc:spChg chg="mod">
          <ac:chgData name=" " userId="16e9bc068a9a693a" providerId="LiveId" clId="{B61F9972-61D1-4503-A8F8-5DD66DBFA027}" dt="2019-11-28T10:11:01.264" v="6512" actId="20577"/>
          <ac:spMkLst>
            <pc:docMk/>
            <pc:sldMk cId="1471339566" sldId="271"/>
            <ac:spMk id="20" creationId="{4174D092-039E-42C5-BB91-CFA9A15DDFE0}"/>
          </ac:spMkLst>
        </pc:spChg>
        <pc:spChg chg="mod">
          <ac:chgData name=" " userId="16e9bc068a9a693a" providerId="LiveId" clId="{B61F9972-61D1-4503-A8F8-5DD66DBFA027}" dt="2019-11-28T10:11:05.672" v="6518" actId="20577"/>
          <ac:spMkLst>
            <pc:docMk/>
            <pc:sldMk cId="1471339566" sldId="271"/>
            <ac:spMk id="23" creationId="{353F18C9-93D3-4378-AC96-452E90FBE0E3}"/>
          </ac:spMkLst>
        </pc:spChg>
        <pc:spChg chg="mod">
          <ac:chgData name=" " userId="16e9bc068a9a693a" providerId="LiveId" clId="{B61F9972-61D1-4503-A8F8-5DD66DBFA027}" dt="2019-11-28T10:11:08.521" v="6520" actId="20577"/>
          <ac:spMkLst>
            <pc:docMk/>
            <pc:sldMk cId="1471339566" sldId="271"/>
            <ac:spMk id="26" creationId="{C3A0B1D7-FECA-4897-B438-E3CADCD7DC30}"/>
          </ac:spMkLst>
        </pc:spChg>
        <pc:spChg chg="mod">
          <ac:chgData name=" " userId="16e9bc068a9a693a" providerId="LiveId" clId="{B61F9972-61D1-4503-A8F8-5DD66DBFA027}" dt="2019-11-28T10:11:11.849" v="6522" actId="20577"/>
          <ac:spMkLst>
            <pc:docMk/>
            <pc:sldMk cId="1471339566" sldId="271"/>
            <ac:spMk id="29" creationId="{E5480CBF-E35C-40A1-A2A1-44CDE2A1CD07}"/>
          </ac:spMkLst>
        </pc:spChg>
        <pc:spChg chg="mod">
          <ac:chgData name=" " userId="16e9bc068a9a693a" providerId="LiveId" clId="{B61F9972-61D1-4503-A8F8-5DD66DBFA027}" dt="2019-11-28T10:11:15.152" v="6524" actId="20577"/>
          <ac:spMkLst>
            <pc:docMk/>
            <pc:sldMk cId="1471339566" sldId="271"/>
            <ac:spMk id="33" creationId="{23EF0D60-1FD6-4CAA-A002-B71AEF17AC7D}"/>
          </ac:spMkLst>
        </pc:spChg>
        <pc:spChg chg="add del mod">
          <ac:chgData name=" " userId="16e9bc068a9a693a" providerId="LiveId" clId="{B61F9972-61D1-4503-A8F8-5DD66DBFA027}" dt="2019-11-28T10:48:55.505" v="7365" actId="478"/>
          <ac:spMkLst>
            <pc:docMk/>
            <pc:sldMk cId="1471339566" sldId="271"/>
            <ac:spMk id="35" creationId="{DF36394A-940F-427B-B1DE-ACA886053FA2}"/>
          </ac:spMkLst>
        </pc:spChg>
        <pc:spChg chg="add del mod">
          <ac:chgData name=" " userId="16e9bc068a9a693a" providerId="LiveId" clId="{B61F9972-61D1-4503-A8F8-5DD66DBFA027}" dt="2019-11-28T10:44:34.813" v="7338"/>
          <ac:spMkLst>
            <pc:docMk/>
            <pc:sldMk cId="1471339566" sldId="271"/>
            <ac:spMk id="36" creationId="{445CC468-107B-4A2F-9F36-125B0A90A19D}"/>
          </ac:spMkLst>
        </pc:spChg>
        <pc:spChg chg="add del mod">
          <ac:chgData name=" " userId="16e9bc068a9a693a" providerId="LiveId" clId="{B61F9972-61D1-4503-A8F8-5DD66DBFA027}" dt="2019-11-28T10:48:54.874" v="7364" actId="478"/>
          <ac:spMkLst>
            <pc:docMk/>
            <pc:sldMk cId="1471339566" sldId="271"/>
            <ac:spMk id="37" creationId="{9F896ED5-52AE-4012-9693-2E5F07E0A17D}"/>
          </ac:spMkLst>
        </pc:spChg>
        <pc:spChg chg="add del">
          <ac:chgData name=" " userId="16e9bc068a9a693a" providerId="LiveId" clId="{B61F9972-61D1-4503-A8F8-5DD66DBFA027}" dt="2019-11-28T10:48:05.137" v="7357" actId="478"/>
          <ac:spMkLst>
            <pc:docMk/>
            <pc:sldMk cId="1471339566" sldId="271"/>
            <ac:spMk id="38" creationId="{5FC0F44D-E662-45B4-88F2-11DECC43437E}"/>
          </ac:spMkLst>
        </pc:spChg>
        <pc:spChg chg="add del mod">
          <ac:chgData name=" " userId="16e9bc068a9a693a" providerId="LiveId" clId="{B61F9972-61D1-4503-A8F8-5DD66DBFA027}" dt="2019-11-29T09:58:01.373" v="11709" actId="478"/>
          <ac:spMkLst>
            <pc:docMk/>
            <pc:sldMk cId="1471339566" sldId="271"/>
            <ac:spMk id="39" creationId="{69550EA8-7383-4372-A0DE-1BBD29455370}"/>
          </ac:spMkLst>
        </pc:spChg>
        <pc:spChg chg="add del">
          <ac:chgData name=" " userId="16e9bc068a9a693a" providerId="LiveId" clId="{B61F9972-61D1-4503-A8F8-5DD66DBFA027}" dt="2019-11-28T10:49:47.929" v="7393" actId="478"/>
          <ac:spMkLst>
            <pc:docMk/>
            <pc:sldMk cId="1471339566" sldId="271"/>
            <ac:spMk id="39" creationId="{F335D549-EBBD-4493-81F1-542E205954D7}"/>
          </ac:spMkLst>
        </pc:spChg>
        <pc:spChg chg="add del mod">
          <ac:chgData name=" " userId="16e9bc068a9a693a" providerId="LiveId" clId="{B61F9972-61D1-4503-A8F8-5DD66DBFA027}" dt="2019-11-29T10:02:41.967" v="11776" actId="164"/>
          <ac:spMkLst>
            <pc:docMk/>
            <pc:sldMk cId="1471339566" sldId="271"/>
            <ac:spMk id="40" creationId="{00000000-0008-0000-0300-0000AD000000}"/>
          </ac:spMkLst>
        </pc:spChg>
        <pc:spChg chg="add mod">
          <ac:chgData name=" " userId="16e9bc068a9a693a" providerId="LiveId" clId="{B61F9972-61D1-4503-A8F8-5DD66DBFA027}" dt="2019-11-29T10:03:17.917" v="11827" actId="1035"/>
          <ac:spMkLst>
            <pc:docMk/>
            <pc:sldMk cId="1471339566" sldId="271"/>
            <ac:spMk id="41" creationId="{168C1FEC-86E9-4285-9536-863BDEC80413}"/>
          </ac:spMkLst>
        </pc:spChg>
        <pc:spChg chg="add mod">
          <ac:chgData name=" " userId="16e9bc068a9a693a" providerId="LiveId" clId="{B61F9972-61D1-4503-A8F8-5DD66DBFA027}" dt="2019-11-29T10:03:16.332" v="11826" actId="1035"/>
          <ac:spMkLst>
            <pc:docMk/>
            <pc:sldMk cId="1471339566" sldId="271"/>
            <ac:spMk id="42" creationId="{B13268EF-BD80-4037-A868-4F94EA8409E3}"/>
          </ac:spMkLst>
        </pc:spChg>
        <pc:spChg chg="add mod">
          <ac:chgData name=" " userId="16e9bc068a9a693a" providerId="LiveId" clId="{B61F9972-61D1-4503-A8F8-5DD66DBFA027}" dt="2019-11-29T10:03:22.453" v="11831" actId="1037"/>
          <ac:spMkLst>
            <pc:docMk/>
            <pc:sldMk cId="1471339566" sldId="271"/>
            <ac:spMk id="43" creationId="{CAD0FE31-9CEE-4235-A43E-58633933F94E}"/>
          </ac:spMkLst>
        </pc:spChg>
        <pc:spChg chg="add del mod">
          <ac:chgData name=" " userId="16e9bc068a9a693a" providerId="LiveId" clId="{B61F9972-61D1-4503-A8F8-5DD66DBFA027}" dt="2019-11-28T10:52:46.602" v="7489" actId="478"/>
          <ac:spMkLst>
            <pc:docMk/>
            <pc:sldMk cId="1471339566" sldId="271"/>
            <ac:spMk id="43" creationId="{ECC39D7F-18E1-42EF-84D8-A688683C03FC}"/>
          </ac:spMkLst>
        </pc:spChg>
        <pc:spChg chg="add mod">
          <ac:chgData name=" " userId="16e9bc068a9a693a" providerId="LiveId" clId="{B61F9972-61D1-4503-A8F8-5DD66DBFA027}" dt="2019-11-29T10:03:27.677" v="11837" actId="1035"/>
          <ac:spMkLst>
            <pc:docMk/>
            <pc:sldMk cId="1471339566" sldId="271"/>
            <ac:spMk id="44" creationId="{1A5E11E1-A060-435D-A8F2-F98BCD3FA503}"/>
          </ac:spMkLst>
        </pc:spChg>
        <pc:spChg chg="add mod">
          <ac:chgData name=" " userId="16e9bc068a9a693a" providerId="LiveId" clId="{B61F9972-61D1-4503-A8F8-5DD66DBFA027}" dt="2019-11-29T10:03:36.196" v="11842" actId="1035"/>
          <ac:spMkLst>
            <pc:docMk/>
            <pc:sldMk cId="1471339566" sldId="271"/>
            <ac:spMk id="45" creationId="{C0BCB2B0-C164-49D9-8C44-BC7C3C2FBEA7}"/>
          </ac:spMkLst>
        </pc:spChg>
        <pc:spChg chg="add del mod">
          <ac:chgData name=" " userId="16e9bc068a9a693a" providerId="LiveId" clId="{B61F9972-61D1-4503-A8F8-5DD66DBFA027}" dt="2019-11-29T09:53:33.719" v="11671" actId="478"/>
          <ac:spMkLst>
            <pc:docMk/>
            <pc:sldMk cId="1471339566" sldId="271"/>
            <ac:spMk id="46" creationId="{61037EF6-C191-4789-93A9-4B8A673A7250}"/>
          </ac:spMkLst>
        </pc:spChg>
        <pc:spChg chg="add del mod">
          <ac:chgData name=" " userId="16e9bc068a9a693a" providerId="LiveId" clId="{B61F9972-61D1-4503-A8F8-5DD66DBFA027}" dt="2019-11-29T09:53:26.365" v="11659" actId="478"/>
          <ac:spMkLst>
            <pc:docMk/>
            <pc:sldMk cId="1471339566" sldId="271"/>
            <ac:spMk id="47" creationId="{01FCBFAB-1A15-4FF4-AFFE-5E49601B1AD5}"/>
          </ac:spMkLst>
        </pc:spChg>
        <pc:spChg chg="add del mod">
          <ac:chgData name=" " userId="16e9bc068a9a693a" providerId="LiveId" clId="{B61F9972-61D1-4503-A8F8-5DD66DBFA027}" dt="2019-11-29T09:53:29.124" v="11667" actId="478"/>
          <ac:spMkLst>
            <pc:docMk/>
            <pc:sldMk cId="1471339566" sldId="271"/>
            <ac:spMk id="48" creationId="{63FCAC04-5E7A-4BF2-A3B3-145CE7FBBBC6}"/>
          </ac:spMkLst>
        </pc:spChg>
        <pc:spChg chg="add del mod">
          <ac:chgData name=" " userId="16e9bc068a9a693a" providerId="LiveId" clId="{B61F9972-61D1-4503-A8F8-5DD66DBFA027}" dt="2019-11-29T09:53:27.365" v="11662" actId="478"/>
          <ac:spMkLst>
            <pc:docMk/>
            <pc:sldMk cId="1471339566" sldId="271"/>
            <ac:spMk id="49" creationId="{99EC3F96-5626-47F3-8B22-4931B87DED8A}"/>
          </ac:spMkLst>
        </pc:spChg>
        <pc:spChg chg="add mod">
          <ac:chgData name=" " userId="16e9bc068a9a693a" providerId="LiveId" clId="{B61F9972-61D1-4503-A8F8-5DD66DBFA027}" dt="2019-11-28T10:59:57.712" v="7617" actId="1076"/>
          <ac:spMkLst>
            <pc:docMk/>
            <pc:sldMk cId="1471339566" sldId="271"/>
            <ac:spMk id="50" creationId="{0C9319B6-8FC5-4783-8956-AAFC0087AD07}"/>
          </ac:spMkLst>
        </pc:spChg>
        <pc:spChg chg="add del mod">
          <ac:chgData name=" " userId="16e9bc068a9a693a" providerId="LiveId" clId="{B61F9972-61D1-4503-A8F8-5DD66DBFA027}" dt="2019-11-29T09:53:27.524" v="11664" actId="478"/>
          <ac:spMkLst>
            <pc:docMk/>
            <pc:sldMk cId="1471339566" sldId="271"/>
            <ac:spMk id="51" creationId="{20F0A73A-5EF9-4FFB-8957-B6A31E4EA1E9}"/>
          </ac:spMkLst>
        </pc:spChg>
        <pc:spChg chg="add mod">
          <ac:chgData name=" " userId="16e9bc068a9a693a" providerId="LiveId" clId="{B61F9972-61D1-4503-A8F8-5DD66DBFA027}" dt="2019-11-28T11:02:05.225" v="7693" actId="1076"/>
          <ac:spMkLst>
            <pc:docMk/>
            <pc:sldMk cId="1471339566" sldId="271"/>
            <ac:spMk id="52" creationId="{5B496F83-EECC-4953-B5D7-50A11C71B6E0}"/>
          </ac:spMkLst>
        </pc:spChg>
        <pc:spChg chg="add del">
          <ac:chgData name=" " userId="16e9bc068a9a693a" providerId="LiveId" clId="{B61F9972-61D1-4503-A8F8-5DD66DBFA027}" dt="2019-11-28T11:01:35.750" v="7683"/>
          <ac:spMkLst>
            <pc:docMk/>
            <pc:sldMk cId="1471339566" sldId="271"/>
            <ac:spMk id="55" creationId="{B5390EF7-CACB-4CE7-BD93-DD6BD3DFA8ED}"/>
          </ac:spMkLst>
        </pc:spChg>
        <pc:spChg chg="add del">
          <ac:chgData name=" " userId="16e9bc068a9a693a" providerId="LiveId" clId="{B61F9972-61D1-4503-A8F8-5DD66DBFA027}" dt="2019-11-28T11:01:35.750" v="7683"/>
          <ac:spMkLst>
            <pc:docMk/>
            <pc:sldMk cId="1471339566" sldId="271"/>
            <ac:spMk id="56" creationId="{64204B66-8FA0-4360-A8D8-A807F46070B4}"/>
          </ac:spMkLst>
        </pc:spChg>
        <pc:spChg chg="add mod">
          <ac:chgData name=" " userId="16e9bc068a9a693a" providerId="LiveId" clId="{B61F9972-61D1-4503-A8F8-5DD66DBFA027}" dt="2019-11-29T10:02:47.195" v="11778" actId="1076"/>
          <ac:spMkLst>
            <pc:docMk/>
            <pc:sldMk cId="1471339566" sldId="271"/>
            <ac:spMk id="63" creationId="{105811CC-1194-4AFE-91BA-70A2D26D6B27}"/>
          </ac:spMkLst>
        </pc:spChg>
        <pc:grpChg chg="add mod">
          <ac:chgData name=" " userId="16e9bc068a9a693a" providerId="LiveId" clId="{B61F9972-61D1-4503-A8F8-5DD66DBFA027}" dt="2019-11-29T10:02:44.092" v="11777" actId="1076"/>
          <ac:grpSpMkLst>
            <pc:docMk/>
            <pc:sldMk cId="1471339566" sldId="271"/>
            <ac:grpSpMk id="4" creationId="{B1F1DDCF-87F7-42FB-A307-743EE795EFBD}"/>
          </ac:grpSpMkLst>
        </pc:grpChg>
        <pc:grpChg chg="add mod">
          <ac:chgData name=" " userId="16e9bc068a9a693a" providerId="LiveId" clId="{B61F9972-61D1-4503-A8F8-5DD66DBFA027}" dt="2019-11-28T10:09:33.064" v="6491" actId="1076"/>
          <ac:grpSpMkLst>
            <pc:docMk/>
            <pc:sldMk cId="1471339566" sldId="271"/>
            <ac:grpSpMk id="14" creationId="{2321C102-1E00-42D6-B2DF-F544F2323DF1}"/>
          </ac:grpSpMkLst>
        </pc:grpChg>
        <pc:grpChg chg="add mod">
          <ac:chgData name=" " userId="16e9bc068a9a693a" providerId="LiveId" clId="{B61F9972-61D1-4503-A8F8-5DD66DBFA027}" dt="2019-11-28T10:09:45.663" v="6494" actId="1076"/>
          <ac:grpSpMkLst>
            <pc:docMk/>
            <pc:sldMk cId="1471339566" sldId="271"/>
            <ac:grpSpMk id="18" creationId="{1E816C23-A64A-4438-A7D3-7750727838A3}"/>
          </ac:grpSpMkLst>
        </pc:grpChg>
        <pc:grpChg chg="add mod">
          <ac:chgData name=" " userId="16e9bc068a9a693a" providerId="LiveId" clId="{B61F9972-61D1-4503-A8F8-5DD66DBFA027}" dt="2019-11-28T10:10:16.464" v="6502" actId="1076"/>
          <ac:grpSpMkLst>
            <pc:docMk/>
            <pc:sldMk cId="1471339566" sldId="271"/>
            <ac:grpSpMk id="21" creationId="{1CC4A359-0981-4C51-AE99-EFF227A52AB8}"/>
          </ac:grpSpMkLst>
        </pc:grpChg>
        <pc:grpChg chg="add mod">
          <ac:chgData name=" " userId="16e9bc068a9a693a" providerId="LiveId" clId="{B61F9972-61D1-4503-A8F8-5DD66DBFA027}" dt="2019-11-28T10:10:11.864" v="6499" actId="1076"/>
          <ac:grpSpMkLst>
            <pc:docMk/>
            <pc:sldMk cId="1471339566" sldId="271"/>
            <ac:grpSpMk id="24" creationId="{5BC6DFE7-0FC1-4D3F-95BB-696047FFE4B9}"/>
          </ac:grpSpMkLst>
        </pc:grpChg>
        <pc:grpChg chg="add mod">
          <ac:chgData name=" " userId="16e9bc068a9a693a" providerId="LiveId" clId="{B61F9972-61D1-4503-A8F8-5DD66DBFA027}" dt="2019-11-28T10:10:26.808" v="6503" actId="1076"/>
          <ac:grpSpMkLst>
            <pc:docMk/>
            <pc:sldMk cId="1471339566" sldId="271"/>
            <ac:grpSpMk id="27" creationId="{093E92DF-D63B-4A4B-A6A7-5437E59C3DAB}"/>
          </ac:grpSpMkLst>
        </pc:grpChg>
        <pc:grpChg chg="add mod">
          <ac:chgData name=" " userId="16e9bc068a9a693a" providerId="LiveId" clId="{B61F9972-61D1-4503-A8F8-5DD66DBFA027}" dt="2019-11-28T10:10:50.664" v="6507" actId="1076"/>
          <ac:grpSpMkLst>
            <pc:docMk/>
            <pc:sldMk cId="1471339566" sldId="271"/>
            <ac:grpSpMk id="31" creationId="{2E206763-D42D-4099-8947-C62344AD4DF8}"/>
          </ac:grpSpMkLst>
        </pc:grpChg>
        <pc:graphicFrameChg chg="add mod modGraphic">
          <ac:chgData name=" " userId="16e9bc068a9a693a" providerId="LiveId" clId="{B61F9972-61D1-4503-A8F8-5DD66DBFA027}" dt="2019-11-29T10:03:05.606" v="11821" actId="20577"/>
          <ac:graphicFrameMkLst>
            <pc:docMk/>
            <pc:sldMk cId="1471339566" sldId="271"/>
            <ac:graphicFrameMk id="13" creationId="{B1FEBB4A-6D1F-46B6-97A1-254B06BF43DD}"/>
          </ac:graphicFrameMkLst>
        </pc:graphicFrameChg>
        <pc:picChg chg="del">
          <ac:chgData name=" " userId="16e9bc068a9a693a" providerId="LiveId" clId="{B61F9972-61D1-4503-A8F8-5DD66DBFA027}" dt="2019-11-28T09:45:13.281" v="5864" actId="478"/>
          <ac:picMkLst>
            <pc:docMk/>
            <pc:sldMk cId="1471339566" sldId="271"/>
            <ac:picMk id="5" creationId="{C4A1D4FA-6F0B-4B34-A8D0-D223544FB8DB}"/>
          </ac:picMkLst>
        </pc:picChg>
        <pc:picChg chg="del mod">
          <ac:chgData name=" " userId="16e9bc068a9a693a" providerId="LiveId" clId="{B61F9972-61D1-4503-A8F8-5DD66DBFA027}" dt="2019-11-28T08:59:43.634" v="4635" actId="478"/>
          <ac:picMkLst>
            <pc:docMk/>
            <pc:sldMk cId="1471339566" sldId="271"/>
            <ac:picMk id="6" creationId="{66F8AF59-00CB-495C-AAAE-3AEF67903E16}"/>
          </ac:picMkLst>
        </pc:picChg>
        <pc:picChg chg="del">
          <ac:chgData name=" " userId="16e9bc068a9a693a" providerId="LiveId" clId="{B61F9972-61D1-4503-A8F8-5DD66DBFA027}" dt="2019-11-28T08:59:43.168" v="4633" actId="478"/>
          <ac:picMkLst>
            <pc:docMk/>
            <pc:sldMk cId="1471339566" sldId="271"/>
            <ac:picMk id="7" creationId="{CBD9AD3E-B747-48C0-86FC-EB3A8BBD7EEA}"/>
          </ac:picMkLst>
        </pc:picChg>
        <pc:picChg chg="add del">
          <ac:chgData name=" " userId="16e9bc068a9a693a" providerId="LiveId" clId="{B61F9972-61D1-4503-A8F8-5DD66DBFA027}" dt="2019-11-28T09:45:26.088" v="5869" actId="478"/>
          <ac:picMkLst>
            <pc:docMk/>
            <pc:sldMk cId="1471339566" sldId="271"/>
            <ac:picMk id="11" creationId="{25B2813F-133E-4BD2-BEF1-3CE4CF8D67F0}"/>
          </ac:picMkLst>
        </pc:picChg>
        <pc:picChg chg="add mod ord">
          <ac:chgData name=" " userId="16e9bc068a9a693a" providerId="LiveId" clId="{B61F9972-61D1-4503-A8F8-5DD66DBFA027}" dt="2019-11-28T09:45:25.617" v="5868" actId="167"/>
          <ac:picMkLst>
            <pc:docMk/>
            <pc:sldMk cId="1471339566" sldId="271"/>
            <ac:picMk id="12" creationId="{FE911914-E272-41A3-9D3A-E6FEBE87DFF4}"/>
          </ac:picMkLst>
        </pc:picChg>
        <pc:cxnChg chg="mod">
          <ac:chgData name=" " userId="16e9bc068a9a693a" providerId="LiveId" clId="{B61F9972-61D1-4503-A8F8-5DD66DBFA027}" dt="2019-11-28T10:09:38.520" v="6492" actId="14100"/>
          <ac:cxnSpMkLst>
            <pc:docMk/>
            <pc:sldMk cId="1471339566" sldId="271"/>
            <ac:cxnSpMk id="15" creationId="{5A93F624-E8DC-444B-B419-17B12FF4520B}"/>
          </ac:cxnSpMkLst>
        </pc:cxnChg>
        <pc:cxnChg chg="mod">
          <ac:chgData name=" " userId="16e9bc068a9a693a" providerId="LiveId" clId="{B61F9972-61D1-4503-A8F8-5DD66DBFA027}" dt="2019-11-28T10:11:01.264" v="6512" actId="20577"/>
          <ac:cxnSpMkLst>
            <pc:docMk/>
            <pc:sldMk cId="1471339566" sldId="271"/>
            <ac:cxnSpMk id="19" creationId="{7B022006-41EE-47E2-B8F8-F63E1474F603}"/>
          </ac:cxnSpMkLst>
        </pc:cxnChg>
        <pc:cxnChg chg="mod">
          <ac:chgData name=" " userId="16e9bc068a9a693a" providerId="LiveId" clId="{B61F9972-61D1-4503-A8F8-5DD66DBFA027}" dt="2019-11-28T10:11:05.672" v="6518" actId="20577"/>
          <ac:cxnSpMkLst>
            <pc:docMk/>
            <pc:sldMk cId="1471339566" sldId="271"/>
            <ac:cxnSpMk id="22" creationId="{56E54872-5077-453C-99FF-8AFEC74DF3FF}"/>
          </ac:cxnSpMkLst>
        </pc:cxnChg>
        <pc:cxnChg chg="mod">
          <ac:chgData name=" " userId="16e9bc068a9a693a" providerId="LiveId" clId="{B61F9972-61D1-4503-A8F8-5DD66DBFA027}" dt="2019-11-28T10:11:08.521" v="6520" actId="20577"/>
          <ac:cxnSpMkLst>
            <pc:docMk/>
            <pc:sldMk cId="1471339566" sldId="271"/>
            <ac:cxnSpMk id="25" creationId="{F43A5F69-4C11-432A-A91C-50ED6B74B4EA}"/>
          </ac:cxnSpMkLst>
        </pc:cxnChg>
        <pc:cxnChg chg="mod">
          <ac:chgData name=" " userId="16e9bc068a9a693a" providerId="LiveId" clId="{B61F9972-61D1-4503-A8F8-5DD66DBFA027}" dt="2019-11-28T10:11:11.849" v="6522" actId="20577"/>
          <ac:cxnSpMkLst>
            <pc:docMk/>
            <pc:sldMk cId="1471339566" sldId="271"/>
            <ac:cxnSpMk id="28" creationId="{0BF5A1A7-CC5C-4B03-BCB5-8D36F96ABE99}"/>
          </ac:cxnSpMkLst>
        </pc:cxnChg>
        <pc:cxnChg chg="mod">
          <ac:chgData name=" " userId="16e9bc068a9a693a" providerId="LiveId" clId="{B61F9972-61D1-4503-A8F8-5DD66DBFA027}" dt="2019-11-28T10:11:15.152" v="6524" actId="20577"/>
          <ac:cxnSpMkLst>
            <pc:docMk/>
            <pc:sldMk cId="1471339566" sldId="271"/>
            <ac:cxnSpMk id="32" creationId="{D1265B8B-3EF3-42D8-908F-78B5DD869ACE}"/>
          </ac:cxnSpMkLst>
        </pc:cxnChg>
        <pc:cxnChg chg="add del mod">
          <ac:chgData name=" " userId="16e9bc068a9a693a" providerId="LiveId" clId="{B61F9972-61D1-4503-A8F8-5DD66DBFA027}" dt="2019-11-28T10:52:59.297" v="7493" actId="478"/>
          <ac:cxnSpMkLst>
            <pc:docMk/>
            <pc:sldMk cId="1471339566" sldId="271"/>
            <ac:cxnSpMk id="42" creationId="{E2F01CC0-4F03-4485-BFE6-5E0083EDEF9B}"/>
          </ac:cxnSpMkLst>
        </pc:cxnChg>
        <pc:cxnChg chg="add del mod">
          <ac:chgData name=" " userId="16e9bc068a9a693a" providerId="LiveId" clId="{B61F9972-61D1-4503-A8F8-5DD66DBFA027}" dt="2019-11-28T10:52:46.217" v="7488" actId="478"/>
          <ac:cxnSpMkLst>
            <pc:docMk/>
            <pc:sldMk cId="1471339566" sldId="271"/>
            <ac:cxnSpMk id="44" creationId="{FE93E7FC-C2C7-4389-9204-D1BF47547E8A}"/>
          </ac:cxnSpMkLst>
        </pc:cxnChg>
        <pc:cxnChg chg="add del mod">
          <ac:chgData name=" " userId="16e9bc068a9a693a" providerId="LiveId" clId="{B61F9972-61D1-4503-A8F8-5DD66DBFA027}" dt="2019-11-29T09:53:29.317" v="11668" actId="478"/>
          <ac:cxnSpMkLst>
            <pc:docMk/>
            <pc:sldMk cId="1471339566" sldId="271"/>
            <ac:cxnSpMk id="54" creationId="{080AA86E-CA78-4399-B8C4-257A869ACE22}"/>
          </ac:cxnSpMkLst>
        </pc:cxnChg>
        <pc:cxnChg chg="add del mod">
          <ac:chgData name=" " userId="16e9bc068a9a693a" providerId="LiveId" clId="{B61F9972-61D1-4503-A8F8-5DD66DBFA027}" dt="2019-11-29T09:53:28.579" v="11665" actId="478"/>
          <ac:cxnSpMkLst>
            <pc:docMk/>
            <pc:sldMk cId="1471339566" sldId="271"/>
            <ac:cxnSpMk id="57" creationId="{677B7438-125C-40CF-B4A8-B6BF72787B74}"/>
          </ac:cxnSpMkLst>
        </pc:cxnChg>
        <pc:cxnChg chg="add del mod">
          <ac:chgData name=" " userId="16e9bc068a9a693a" providerId="LiveId" clId="{B61F9972-61D1-4503-A8F8-5DD66DBFA027}" dt="2019-11-29T09:53:27.036" v="11660" actId="478"/>
          <ac:cxnSpMkLst>
            <pc:docMk/>
            <pc:sldMk cId="1471339566" sldId="271"/>
            <ac:cxnSpMk id="60" creationId="{576E471D-6DE4-4C82-8377-8B706135D47A}"/>
          </ac:cxnSpMkLst>
        </pc:cxnChg>
      </pc:sldChg>
      <pc:sldChg chg="addSp delSp modSp add">
        <pc:chgData name=" " userId="16e9bc068a9a693a" providerId="LiveId" clId="{B61F9972-61D1-4503-A8F8-5DD66DBFA027}" dt="2019-11-28T11:39:25.111" v="8317" actId="1076"/>
        <pc:sldMkLst>
          <pc:docMk/>
          <pc:sldMk cId="2372180" sldId="272"/>
        </pc:sldMkLst>
        <pc:spChg chg="mod">
          <ac:chgData name=" " userId="16e9bc068a9a693a" providerId="LiveId" clId="{B61F9972-61D1-4503-A8F8-5DD66DBFA027}" dt="2019-11-28T10:24:55.690" v="6959"/>
          <ac:spMkLst>
            <pc:docMk/>
            <pc:sldMk cId="2372180" sldId="272"/>
            <ac:spMk id="9" creationId="{2D18A613-1E04-4F5F-A57C-BF8542C9105F}"/>
          </ac:spMkLst>
        </pc:spChg>
        <pc:spChg chg="add del mod topLvl">
          <ac:chgData name=" " userId="16e9bc068a9a693a" providerId="LiveId" clId="{B61F9972-61D1-4503-A8F8-5DD66DBFA027}" dt="2019-11-28T11:04:52.168" v="7783" actId="20577"/>
          <ac:spMkLst>
            <pc:docMk/>
            <pc:sldMk cId="2372180" sldId="272"/>
            <ac:spMk id="18" creationId="{1EBA1DAE-2AEE-411A-9992-CAC6A3D56A48}"/>
          </ac:spMkLst>
        </pc:spChg>
        <pc:spChg chg="mod">
          <ac:chgData name=" " userId="16e9bc068a9a693a" providerId="LiveId" clId="{B61F9972-61D1-4503-A8F8-5DD66DBFA027}" dt="2019-11-28T11:04:57.320" v="7785" actId="20577"/>
          <ac:spMkLst>
            <pc:docMk/>
            <pc:sldMk cId="2372180" sldId="272"/>
            <ac:spMk id="21" creationId="{7171931B-6B22-43CD-99C7-C4224F33FAA5}"/>
          </ac:spMkLst>
        </pc:spChg>
        <pc:spChg chg="add del mod topLvl">
          <ac:chgData name=" " userId="16e9bc068a9a693a" providerId="LiveId" clId="{B61F9972-61D1-4503-A8F8-5DD66DBFA027}" dt="2019-11-28T11:05:09.632" v="7790" actId="1076"/>
          <ac:spMkLst>
            <pc:docMk/>
            <pc:sldMk cId="2372180" sldId="272"/>
            <ac:spMk id="24" creationId="{69E4E3FF-BBBB-4BD7-A531-DD0EC3BA1F61}"/>
          </ac:spMkLst>
        </pc:spChg>
        <pc:spChg chg="mod">
          <ac:chgData name=" " userId="16e9bc068a9a693a" providerId="LiveId" clId="{B61F9972-61D1-4503-A8F8-5DD66DBFA027}" dt="2019-11-28T11:05:42.897" v="7795" actId="20577"/>
          <ac:spMkLst>
            <pc:docMk/>
            <pc:sldMk cId="2372180" sldId="272"/>
            <ac:spMk id="27" creationId="{712260B8-47E0-4933-ACE7-0334EFB6C0CB}"/>
          </ac:spMkLst>
        </pc:spChg>
        <pc:spChg chg="add">
          <ac:chgData name=" " userId="16e9bc068a9a693a" providerId="LiveId" clId="{B61F9972-61D1-4503-A8F8-5DD66DBFA027}" dt="2019-11-28T11:17:24.671" v="8117"/>
          <ac:spMkLst>
            <pc:docMk/>
            <pc:sldMk cId="2372180" sldId="272"/>
            <ac:spMk id="33" creationId="{86D2B245-8BB3-46D9-885D-47D971D398DA}"/>
          </ac:spMkLst>
        </pc:spChg>
        <pc:grpChg chg="add mod">
          <ac:chgData name=" " userId="16e9bc068a9a693a" providerId="LiveId" clId="{B61F9972-61D1-4503-A8F8-5DD66DBFA027}" dt="2019-11-28T11:35:30.784" v="8307" actId="1076"/>
          <ac:grpSpMkLst>
            <pc:docMk/>
            <pc:sldMk cId="2372180" sldId="272"/>
            <ac:grpSpMk id="13" creationId="{5303F948-FD89-4F01-9D5C-B9AD3A5EF655}"/>
          </ac:grpSpMkLst>
        </pc:grpChg>
        <pc:grpChg chg="add del mod">
          <ac:chgData name=" " userId="16e9bc068a9a693a" providerId="LiveId" clId="{B61F9972-61D1-4503-A8F8-5DD66DBFA027}" dt="2019-11-28T11:04:48.345" v="7779" actId="478"/>
          <ac:grpSpMkLst>
            <pc:docMk/>
            <pc:sldMk cId="2372180" sldId="272"/>
            <ac:grpSpMk id="16" creationId="{83F46E7C-A89F-4D90-A11F-6D587143A008}"/>
          </ac:grpSpMkLst>
        </pc:grpChg>
        <pc:grpChg chg="add mod">
          <ac:chgData name=" " userId="16e9bc068a9a693a" providerId="LiveId" clId="{B61F9972-61D1-4503-A8F8-5DD66DBFA027}" dt="2019-11-28T11:04:05.192" v="7768" actId="1076"/>
          <ac:grpSpMkLst>
            <pc:docMk/>
            <pc:sldMk cId="2372180" sldId="272"/>
            <ac:grpSpMk id="19" creationId="{BB68CB03-FA43-46A1-B7F9-6050D1AC0E6B}"/>
          </ac:grpSpMkLst>
        </pc:grpChg>
        <pc:grpChg chg="add del mod">
          <ac:chgData name=" " userId="16e9bc068a9a693a" providerId="LiveId" clId="{B61F9972-61D1-4503-A8F8-5DD66DBFA027}" dt="2019-11-28T11:11:45.648" v="8010" actId="1076"/>
          <ac:grpSpMkLst>
            <pc:docMk/>
            <pc:sldMk cId="2372180" sldId="272"/>
            <ac:grpSpMk id="22" creationId="{99F8CCA0-9599-4D73-9847-12DEDAC59F12}"/>
          </ac:grpSpMkLst>
        </pc:grpChg>
        <pc:grpChg chg="add mod">
          <ac:chgData name=" " userId="16e9bc068a9a693a" providerId="LiveId" clId="{B61F9972-61D1-4503-A8F8-5DD66DBFA027}" dt="2019-11-28T11:05:15.832" v="7792" actId="1076"/>
          <ac:grpSpMkLst>
            <pc:docMk/>
            <pc:sldMk cId="2372180" sldId="272"/>
            <ac:grpSpMk id="25" creationId="{B3CE4877-098A-47B7-B58E-4777A9B1F594}"/>
          </ac:grpSpMkLst>
        </pc:grpChg>
        <pc:graphicFrameChg chg="add del">
          <ac:chgData name=" " userId="16e9bc068a9a693a" providerId="LiveId" clId="{B61F9972-61D1-4503-A8F8-5DD66DBFA027}" dt="2019-11-28T11:03:53.216" v="7764"/>
          <ac:graphicFrameMkLst>
            <pc:docMk/>
            <pc:sldMk cId="2372180" sldId="272"/>
            <ac:graphicFrameMk id="3" creationId="{9D3EDC89-FA95-4E68-8C03-8E619F72C285}"/>
          </ac:graphicFrameMkLst>
        </pc:graphicFrameChg>
        <pc:graphicFrameChg chg="add mod modGraphic">
          <ac:chgData name=" " userId="16e9bc068a9a693a" providerId="LiveId" clId="{B61F9972-61D1-4503-A8F8-5DD66DBFA027}" dt="2019-11-28T11:39:25.111" v="8317" actId="1076"/>
          <ac:graphicFrameMkLst>
            <pc:docMk/>
            <pc:sldMk cId="2372180" sldId="272"/>
            <ac:graphicFrameMk id="12" creationId="{7FB3B24D-D325-4201-9F90-C5777A992240}"/>
          </ac:graphicFrameMkLst>
        </pc:graphicFrameChg>
        <pc:picChg chg="del">
          <ac:chgData name=" " userId="16e9bc068a9a693a" providerId="LiveId" clId="{B61F9972-61D1-4503-A8F8-5DD66DBFA027}" dt="2019-11-28T08:59:40.944" v="4631" actId="478"/>
          <ac:picMkLst>
            <pc:docMk/>
            <pc:sldMk cId="2372180" sldId="272"/>
            <ac:picMk id="5" creationId="{C4A1D4FA-6F0B-4B34-A8D0-D223544FB8DB}"/>
          </ac:picMkLst>
        </pc:picChg>
        <pc:picChg chg="mod">
          <ac:chgData name=" " userId="16e9bc068a9a693a" providerId="LiveId" clId="{B61F9972-61D1-4503-A8F8-5DD66DBFA027}" dt="2019-11-28T09:45:35.623" v="5872" actId="14100"/>
          <ac:picMkLst>
            <pc:docMk/>
            <pc:sldMk cId="2372180" sldId="272"/>
            <ac:picMk id="6" creationId="{66F8AF59-00CB-495C-AAAE-3AEF67903E16}"/>
          </ac:picMkLst>
        </pc:picChg>
        <pc:picChg chg="del">
          <ac:chgData name=" " userId="16e9bc068a9a693a" providerId="LiveId" clId="{B61F9972-61D1-4503-A8F8-5DD66DBFA027}" dt="2019-11-28T08:59:41.464" v="4632" actId="478"/>
          <ac:picMkLst>
            <pc:docMk/>
            <pc:sldMk cId="2372180" sldId="272"/>
            <ac:picMk id="7" creationId="{CBD9AD3E-B747-48C0-86FC-EB3A8BBD7EEA}"/>
          </ac:picMkLst>
        </pc:picChg>
        <pc:picChg chg="add del">
          <ac:chgData name=" " userId="16e9bc068a9a693a" providerId="LiveId" clId="{B61F9972-61D1-4503-A8F8-5DD66DBFA027}" dt="2019-11-28T09:45:37.216" v="5873" actId="478"/>
          <ac:picMkLst>
            <pc:docMk/>
            <pc:sldMk cId="2372180" sldId="272"/>
            <ac:picMk id="11" creationId="{57024479-C1EC-4915-8E50-470FE9BB6272}"/>
          </ac:picMkLst>
        </pc:picChg>
        <pc:cxnChg chg="mod">
          <ac:chgData name=" " userId="16e9bc068a9a693a" providerId="LiveId" clId="{B61F9972-61D1-4503-A8F8-5DD66DBFA027}" dt="2019-11-28T11:35:34.120" v="8308" actId="14100"/>
          <ac:cxnSpMkLst>
            <pc:docMk/>
            <pc:sldMk cId="2372180" sldId="272"/>
            <ac:cxnSpMk id="14" creationId="{2612C1B6-132E-4DEA-9AA5-8350D58F3B39}"/>
          </ac:cxnSpMkLst>
        </pc:cxnChg>
        <pc:cxnChg chg="mod topLvl">
          <ac:chgData name=" " userId="16e9bc068a9a693a" providerId="LiveId" clId="{B61F9972-61D1-4503-A8F8-5DD66DBFA027}" dt="2019-11-28T11:04:52.168" v="7783" actId="20577"/>
          <ac:cxnSpMkLst>
            <pc:docMk/>
            <pc:sldMk cId="2372180" sldId="272"/>
            <ac:cxnSpMk id="17" creationId="{F1C76E43-B72C-417F-9158-55DD35F422D9}"/>
          </ac:cxnSpMkLst>
        </pc:cxnChg>
        <pc:cxnChg chg="mod">
          <ac:chgData name=" " userId="16e9bc068a9a693a" providerId="LiveId" clId="{B61F9972-61D1-4503-A8F8-5DD66DBFA027}" dt="2019-11-28T11:04:57.320" v="7785" actId="20577"/>
          <ac:cxnSpMkLst>
            <pc:docMk/>
            <pc:sldMk cId="2372180" sldId="272"/>
            <ac:cxnSpMk id="20" creationId="{B4E01C7B-4153-4C16-B5FE-4CF9B69CD409}"/>
          </ac:cxnSpMkLst>
        </pc:cxnChg>
        <pc:cxnChg chg="mod topLvl">
          <ac:chgData name=" " userId="16e9bc068a9a693a" providerId="LiveId" clId="{B61F9972-61D1-4503-A8F8-5DD66DBFA027}" dt="2019-11-28T11:05:12.120" v="7791" actId="14100"/>
          <ac:cxnSpMkLst>
            <pc:docMk/>
            <pc:sldMk cId="2372180" sldId="272"/>
            <ac:cxnSpMk id="23" creationId="{68F5CFCD-4BCA-41AE-962A-06E639D65BF5}"/>
          </ac:cxnSpMkLst>
        </pc:cxnChg>
        <pc:cxnChg chg="mod">
          <ac:chgData name=" " userId="16e9bc068a9a693a" providerId="LiveId" clId="{B61F9972-61D1-4503-A8F8-5DD66DBFA027}" dt="2019-11-28T11:05:42.897" v="7795" actId="20577"/>
          <ac:cxnSpMkLst>
            <pc:docMk/>
            <pc:sldMk cId="2372180" sldId="272"/>
            <ac:cxnSpMk id="26" creationId="{6E987B88-27E2-4B38-8529-75439011F8E5}"/>
          </ac:cxnSpMkLst>
        </pc:cxnChg>
      </pc:sldChg>
      <pc:sldChg chg="delSp modSp add">
        <pc:chgData name=" " userId="16e9bc068a9a693a" providerId="LiveId" clId="{B61F9972-61D1-4503-A8F8-5DD66DBFA027}" dt="2019-11-29T10:22:11.252" v="12076"/>
        <pc:sldMkLst>
          <pc:docMk/>
          <pc:sldMk cId="3046959063" sldId="273"/>
        </pc:sldMkLst>
        <pc:spChg chg="mod">
          <ac:chgData name=" " userId="16e9bc068a9a693a" providerId="LiveId" clId="{B61F9972-61D1-4503-A8F8-5DD66DBFA027}" dt="2019-11-29T09:49:02.086" v="11609"/>
          <ac:spMkLst>
            <pc:docMk/>
            <pc:sldMk cId="3046959063" sldId="273"/>
            <ac:spMk id="9" creationId="{2D18A613-1E04-4F5F-A57C-BF8542C9105F}"/>
          </ac:spMkLst>
        </pc:spChg>
        <pc:spChg chg="del">
          <ac:chgData name=" " userId="16e9bc068a9a693a" providerId="LiveId" clId="{B61F9972-61D1-4503-A8F8-5DD66DBFA027}" dt="2019-11-29T10:20:09.813" v="11981" actId="478"/>
          <ac:spMkLst>
            <pc:docMk/>
            <pc:sldMk cId="3046959063" sldId="273"/>
            <ac:spMk id="29" creationId="{1DA49C96-FB3E-4F9A-9F5E-083662424A46}"/>
          </ac:spMkLst>
        </pc:spChg>
        <pc:spChg chg="del">
          <ac:chgData name=" " userId="16e9bc068a9a693a" providerId="LiveId" clId="{B61F9972-61D1-4503-A8F8-5DD66DBFA027}" dt="2019-11-29T10:20:09.813" v="11981" actId="478"/>
          <ac:spMkLst>
            <pc:docMk/>
            <pc:sldMk cId="3046959063" sldId="273"/>
            <ac:spMk id="38" creationId="{88EA833F-4C5E-4A96-9779-3F53CFDC8858}"/>
          </ac:spMkLst>
        </pc:spChg>
        <pc:spChg chg="del">
          <ac:chgData name=" " userId="16e9bc068a9a693a" providerId="LiveId" clId="{B61F9972-61D1-4503-A8F8-5DD66DBFA027}" dt="2019-11-29T10:20:09.813" v="11981" actId="478"/>
          <ac:spMkLst>
            <pc:docMk/>
            <pc:sldMk cId="3046959063" sldId="273"/>
            <ac:spMk id="39" creationId="{CEA595BE-B6A5-49CD-A973-649C3CD131D9}"/>
          </ac:spMkLst>
        </pc:spChg>
        <pc:spChg chg="del">
          <ac:chgData name=" " userId="16e9bc068a9a693a" providerId="LiveId" clId="{B61F9972-61D1-4503-A8F8-5DD66DBFA027}" dt="2019-11-29T10:20:09.813" v="11981" actId="478"/>
          <ac:spMkLst>
            <pc:docMk/>
            <pc:sldMk cId="3046959063" sldId="273"/>
            <ac:spMk id="40" creationId="{BC9FFE83-89AE-4342-92EB-8611613CE923}"/>
          </ac:spMkLst>
        </pc:spChg>
        <pc:grpChg chg="mod">
          <ac:chgData name=" " userId="16e9bc068a9a693a" providerId="LiveId" clId="{B61F9972-61D1-4503-A8F8-5DD66DBFA027}" dt="2019-11-29T10:08:14.548" v="11946" actId="1076"/>
          <ac:grpSpMkLst>
            <pc:docMk/>
            <pc:sldMk cId="3046959063" sldId="273"/>
            <ac:grpSpMk id="14" creationId="{F3A26CC1-0C4C-4645-945A-0A7FEB65556B}"/>
          </ac:grpSpMkLst>
        </pc:grpChg>
        <pc:grpChg chg="mod">
          <ac:chgData name=" " userId="16e9bc068a9a693a" providerId="LiveId" clId="{B61F9972-61D1-4503-A8F8-5DD66DBFA027}" dt="2019-11-29T10:08:18.564" v="11948" actId="1076"/>
          <ac:grpSpMkLst>
            <pc:docMk/>
            <pc:sldMk cId="3046959063" sldId="273"/>
            <ac:grpSpMk id="17" creationId="{5B33EDF6-95EA-4636-8DF9-0B60B1AACB19}"/>
          </ac:grpSpMkLst>
        </pc:grpChg>
        <pc:grpChg chg="mod">
          <ac:chgData name=" " userId="16e9bc068a9a693a" providerId="LiveId" clId="{B61F9972-61D1-4503-A8F8-5DD66DBFA027}" dt="2019-11-29T10:08:33.004" v="11953" actId="1076"/>
          <ac:grpSpMkLst>
            <pc:docMk/>
            <pc:sldMk cId="3046959063" sldId="273"/>
            <ac:grpSpMk id="20" creationId="{19655CD5-0C73-4364-A5BB-88C4B64C3DDD}"/>
          </ac:grpSpMkLst>
        </pc:grpChg>
        <pc:grpChg chg="del">
          <ac:chgData name=" " userId="16e9bc068a9a693a" providerId="LiveId" clId="{B61F9972-61D1-4503-A8F8-5DD66DBFA027}" dt="2019-11-29T10:08:28.732" v="11950" actId="478"/>
          <ac:grpSpMkLst>
            <pc:docMk/>
            <pc:sldMk cId="3046959063" sldId="273"/>
            <ac:grpSpMk id="23" creationId="{B1F0003D-6941-4056-8EB5-5B0EFE01120D}"/>
          </ac:grpSpMkLst>
        </pc:grpChg>
        <pc:grpChg chg="del">
          <ac:chgData name=" " userId="16e9bc068a9a693a" providerId="LiveId" clId="{B61F9972-61D1-4503-A8F8-5DD66DBFA027}" dt="2019-11-29T10:08:29.780" v="11951" actId="478"/>
          <ac:grpSpMkLst>
            <pc:docMk/>
            <pc:sldMk cId="3046959063" sldId="273"/>
            <ac:grpSpMk id="26" creationId="{9C3768FF-4EDD-4566-BCA1-4FCCF8390F68}"/>
          </ac:grpSpMkLst>
        </pc:grpChg>
        <pc:grpChg chg="del">
          <ac:chgData name=" " userId="16e9bc068a9a693a" providerId="LiveId" clId="{B61F9972-61D1-4503-A8F8-5DD66DBFA027}" dt="2019-11-29T10:08:30.668" v="11952" actId="478"/>
          <ac:grpSpMkLst>
            <pc:docMk/>
            <pc:sldMk cId="3046959063" sldId="273"/>
            <ac:grpSpMk id="32" creationId="{04160F48-4FFD-45C2-9244-B8BE9EDD4FB9}"/>
          </ac:grpSpMkLst>
        </pc:grpChg>
        <pc:grpChg chg="mod">
          <ac:chgData name=" " userId="16e9bc068a9a693a" providerId="LiveId" clId="{B61F9972-61D1-4503-A8F8-5DD66DBFA027}" dt="2019-11-29T10:08:14.548" v="11946" actId="1076"/>
          <ac:grpSpMkLst>
            <pc:docMk/>
            <pc:sldMk cId="3046959063" sldId="273"/>
            <ac:grpSpMk id="35" creationId="{491D4E82-9810-4BC0-AEB0-6EB2128A1D0F}"/>
          </ac:grpSpMkLst>
        </pc:grpChg>
        <pc:graphicFrameChg chg="mod modGraphic">
          <ac:chgData name=" " userId="16e9bc068a9a693a" providerId="LiveId" clId="{B61F9972-61D1-4503-A8F8-5DD66DBFA027}" dt="2019-11-29T10:22:11.252" v="12076"/>
          <ac:graphicFrameMkLst>
            <pc:docMk/>
            <pc:sldMk cId="3046959063" sldId="273"/>
            <ac:graphicFrameMk id="12" creationId="{9964C0AD-9228-4897-BF19-6CCEAA5FB41B}"/>
          </ac:graphicFrameMkLst>
        </pc:graphicFrameChg>
        <pc:picChg chg="del">
          <ac:chgData name=" " userId="16e9bc068a9a693a" providerId="LiveId" clId="{B61F9972-61D1-4503-A8F8-5DD66DBFA027}" dt="2019-11-29T09:16:39.588" v="10906" actId="478"/>
          <ac:picMkLst>
            <pc:docMk/>
            <pc:sldMk cId="3046959063" sldId="273"/>
            <ac:picMk id="2" creationId="{D0F5E381-796E-4A46-B089-1B07F17A23F7}"/>
          </ac:picMkLst>
        </pc:picChg>
        <pc:picChg chg="mod ord">
          <ac:chgData name=" " userId="16e9bc068a9a693a" providerId="LiveId" clId="{B61F9972-61D1-4503-A8F8-5DD66DBFA027}" dt="2019-11-29T09:16:37.276" v="10905" actId="167"/>
          <ac:picMkLst>
            <pc:docMk/>
            <pc:sldMk cId="3046959063" sldId="273"/>
            <ac:picMk id="7" creationId="{CBDD328B-D994-4FBD-9423-E27D20DE96E8}"/>
          </ac:picMkLst>
        </pc:picChg>
        <pc:cxnChg chg="mod">
          <ac:chgData name=" " userId="16e9bc068a9a693a" providerId="LiveId" clId="{B61F9972-61D1-4503-A8F8-5DD66DBFA027}" dt="2019-11-29T10:08:25.811" v="11949" actId="14100"/>
          <ac:cxnSpMkLst>
            <pc:docMk/>
            <pc:sldMk cId="3046959063" sldId="273"/>
            <ac:cxnSpMk id="18" creationId="{287CA131-CC7C-4463-BEDE-C52B41105632}"/>
          </ac:cxnSpMkLst>
        </pc:cxnChg>
        <pc:cxnChg chg="mod">
          <ac:chgData name=" " userId="16e9bc068a9a693a" providerId="LiveId" clId="{B61F9972-61D1-4503-A8F8-5DD66DBFA027}" dt="2019-11-29T10:08:37.931" v="11954" actId="14100"/>
          <ac:cxnSpMkLst>
            <pc:docMk/>
            <pc:sldMk cId="3046959063" sldId="273"/>
            <ac:cxnSpMk id="21" creationId="{6EE03579-736E-4170-935D-720F22AE73DD}"/>
          </ac:cxnSpMkLst>
        </pc:cxnChg>
        <pc:cxnChg chg="mod">
          <ac:chgData name=" " userId="16e9bc068a9a693a" providerId="LiveId" clId="{B61F9972-61D1-4503-A8F8-5DD66DBFA027}" dt="2019-11-29T10:08:28.732" v="11950" actId="478"/>
          <ac:cxnSpMkLst>
            <pc:docMk/>
            <pc:sldMk cId="3046959063" sldId="273"/>
            <ac:cxnSpMk id="24" creationId="{0881BC82-3BC5-4D2E-95A8-19D56FC51293}"/>
          </ac:cxnSpMkLst>
        </pc:cxnChg>
        <pc:cxnChg chg="mod">
          <ac:chgData name=" " userId="16e9bc068a9a693a" providerId="LiveId" clId="{B61F9972-61D1-4503-A8F8-5DD66DBFA027}" dt="2019-11-29T10:08:29.780" v="11951" actId="478"/>
          <ac:cxnSpMkLst>
            <pc:docMk/>
            <pc:sldMk cId="3046959063" sldId="273"/>
            <ac:cxnSpMk id="27" creationId="{D8F48E05-375E-48FA-97C6-72DF0B285B92}"/>
          </ac:cxnSpMkLst>
        </pc:cxnChg>
        <pc:cxnChg chg="mod">
          <ac:chgData name=" " userId="16e9bc068a9a693a" providerId="LiveId" clId="{B61F9972-61D1-4503-A8F8-5DD66DBFA027}" dt="2019-11-29T10:08:30.668" v="11952" actId="478"/>
          <ac:cxnSpMkLst>
            <pc:docMk/>
            <pc:sldMk cId="3046959063" sldId="273"/>
            <ac:cxnSpMk id="33" creationId="{BAF1FF25-1BF4-4F04-84FB-8A4005AF83FA}"/>
          </ac:cxnSpMkLst>
        </pc:cxnChg>
      </pc:sldChg>
    </pc:docChg>
  </pc:docChgLst>
  <pc:docChgLst>
    <pc:chgData name=" " userId="16e9bc068a9a693a" providerId="LiveId" clId="{CA9E75EE-8C6E-4DAF-8C89-32B03AE0DA17}"/>
    <pc:docChg chg="undo redo custSel addSld delSld modSld sldOrd">
      <pc:chgData name=" " userId="16e9bc068a9a693a" providerId="LiveId" clId="{CA9E75EE-8C6E-4DAF-8C89-32B03AE0DA17}" dt="2019-12-03T03:08:51.086" v="2060" actId="20577"/>
      <pc:docMkLst>
        <pc:docMk/>
      </pc:docMkLst>
      <pc:sldChg chg="addSp delSp modSp">
        <pc:chgData name=" " userId="16e9bc068a9a693a" providerId="LiveId" clId="{CA9E75EE-8C6E-4DAF-8C89-32B03AE0DA17}" dt="2019-12-02T07:48:27.064" v="152" actId="6549"/>
        <pc:sldMkLst>
          <pc:docMk/>
          <pc:sldMk cId="2872729160" sldId="256"/>
        </pc:sldMkLst>
        <pc:spChg chg="add del">
          <ac:chgData name=" " userId="16e9bc068a9a693a" providerId="LiveId" clId="{CA9E75EE-8C6E-4DAF-8C89-32B03AE0DA17}" dt="2019-12-02T07:44:30.999" v="40"/>
          <ac:spMkLst>
            <pc:docMk/>
            <pc:sldMk cId="2872729160" sldId="256"/>
            <ac:spMk id="7" creationId="{90C3E376-A09F-4FAB-967B-13DD63F60EF5}"/>
          </ac:spMkLst>
        </pc:spChg>
        <pc:spChg chg="add mod">
          <ac:chgData name=" " userId="16e9bc068a9a693a" providerId="LiveId" clId="{CA9E75EE-8C6E-4DAF-8C89-32B03AE0DA17}" dt="2019-12-02T07:47:54.347" v="131" actId="2711"/>
          <ac:spMkLst>
            <pc:docMk/>
            <pc:sldMk cId="2872729160" sldId="256"/>
            <ac:spMk id="9" creationId="{D5AEF64B-3335-47EA-B74C-0EC3E4B907F2}"/>
          </ac:spMkLst>
        </pc:spChg>
        <pc:spChg chg="mod">
          <ac:chgData name=" " userId="16e9bc068a9a693a" providerId="LiveId" clId="{CA9E75EE-8C6E-4DAF-8C89-32B03AE0DA17}" dt="2019-12-02T07:43:15.888" v="16" actId="20577"/>
          <ac:spMkLst>
            <pc:docMk/>
            <pc:sldMk cId="2872729160" sldId="256"/>
            <ac:spMk id="11" creationId="{042AAAEB-DEC2-4DD7-8D22-2A5D552C385A}"/>
          </ac:spMkLst>
        </pc:spChg>
        <pc:spChg chg="mod">
          <ac:chgData name=" " userId="16e9bc068a9a693a" providerId="LiveId" clId="{CA9E75EE-8C6E-4DAF-8C89-32B03AE0DA17}" dt="2019-12-02T07:45:54.943" v="111"/>
          <ac:spMkLst>
            <pc:docMk/>
            <pc:sldMk cId="2872729160" sldId="256"/>
            <ac:spMk id="12" creationId="{27156C2D-371D-4518-AF20-FC6C1DF8E1BD}"/>
          </ac:spMkLst>
        </pc:spChg>
        <pc:graphicFrameChg chg="modGraphic">
          <ac:chgData name=" " userId="16e9bc068a9a693a" providerId="LiveId" clId="{CA9E75EE-8C6E-4DAF-8C89-32B03AE0DA17}" dt="2019-12-02T07:48:27.064" v="152" actId="6549"/>
          <ac:graphicFrameMkLst>
            <pc:docMk/>
            <pc:sldMk cId="2872729160" sldId="256"/>
            <ac:graphicFrameMk id="8" creationId="{8C38AE4A-3489-4D0A-8DB4-411E4DD041CA}"/>
          </ac:graphicFrameMkLst>
        </pc:graphicFrameChg>
      </pc:sldChg>
      <pc:sldChg chg="addSp delSp modSp del">
        <pc:chgData name=" " userId="16e9bc068a9a693a" providerId="LiveId" clId="{CA9E75EE-8C6E-4DAF-8C89-32B03AE0DA17}" dt="2019-12-02T12:11:19.543" v="707" actId="2696"/>
        <pc:sldMkLst>
          <pc:docMk/>
          <pc:sldMk cId="2969391435" sldId="257"/>
        </pc:sldMkLst>
        <pc:spChg chg="del mod">
          <ac:chgData name=" " userId="16e9bc068a9a693a" providerId="LiveId" clId="{CA9E75EE-8C6E-4DAF-8C89-32B03AE0DA17}" dt="2019-12-02T07:44:57.815" v="54" actId="478"/>
          <ac:spMkLst>
            <pc:docMk/>
            <pc:sldMk cId="2969391435" sldId="257"/>
            <ac:spMk id="8" creationId="{D679BA6D-01F1-40EE-9241-8396E87467C9}"/>
          </ac:spMkLst>
        </pc:spChg>
        <pc:spChg chg="add del">
          <ac:chgData name=" " userId="16e9bc068a9a693a" providerId="LiveId" clId="{CA9E75EE-8C6E-4DAF-8C89-32B03AE0DA17}" dt="2019-12-02T07:44:33.071" v="42"/>
          <ac:spMkLst>
            <pc:docMk/>
            <pc:sldMk cId="2969391435" sldId="257"/>
            <ac:spMk id="24" creationId="{D5F07617-5A74-4382-AAA0-D33D6E87D06F}"/>
          </ac:spMkLst>
        </pc:spChg>
        <pc:spChg chg="add">
          <ac:chgData name=" " userId="16e9bc068a9a693a" providerId="LiveId" clId="{CA9E75EE-8C6E-4DAF-8C89-32B03AE0DA17}" dt="2019-12-02T07:44:58.023" v="55"/>
          <ac:spMkLst>
            <pc:docMk/>
            <pc:sldMk cId="2969391435" sldId="257"/>
            <ac:spMk id="26" creationId="{0D43EA14-ABF7-44D9-B790-AB5D1F5774BB}"/>
          </ac:spMkLst>
        </pc:spChg>
        <pc:spChg chg="add">
          <ac:chgData name=" " userId="16e9bc068a9a693a" providerId="LiveId" clId="{CA9E75EE-8C6E-4DAF-8C89-32B03AE0DA17}" dt="2019-12-02T07:48:01.078" v="134"/>
          <ac:spMkLst>
            <pc:docMk/>
            <pc:sldMk cId="2969391435" sldId="257"/>
            <ac:spMk id="27" creationId="{1602F0F1-DACF-4363-8E6B-50525A581695}"/>
          </ac:spMkLst>
        </pc:spChg>
      </pc:sldChg>
      <pc:sldChg chg="addSp delSp del">
        <pc:chgData name=" " userId="16e9bc068a9a693a" providerId="LiveId" clId="{CA9E75EE-8C6E-4DAF-8C89-32B03AE0DA17}" dt="2019-12-02T12:11:26.980" v="709" actId="2696"/>
        <pc:sldMkLst>
          <pc:docMk/>
          <pc:sldMk cId="2174437445" sldId="259"/>
        </pc:sldMkLst>
        <pc:spChg chg="del">
          <ac:chgData name=" " userId="16e9bc068a9a693a" providerId="LiveId" clId="{CA9E75EE-8C6E-4DAF-8C89-32B03AE0DA17}" dt="2019-12-02T07:45:17.175" v="60" actId="478"/>
          <ac:spMkLst>
            <pc:docMk/>
            <pc:sldMk cId="2174437445" sldId="259"/>
            <ac:spMk id="8" creationId="{D679BA6D-01F1-40EE-9241-8396E87467C9}"/>
          </ac:spMkLst>
        </pc:spChg>
        <pc:spChg chg="add del">
          <ac:chgData name=" " userId="16e9bc068a9a693a" providerId="LiveId" clId="{CA9E75EE-8C6E-4DAF-8C89-32B03AE0DA17}" dt="2019-12-02T07:44:42.199" v="51"/>
          <ac:spMkLst>
            <pc:docMk/>
            <pc:sldMk cId="2174437445" sldId="259"/>
            <ac:spMk id="35" creationId="{AFF0C21E-3572-4456-A359-B3C44BFE6D77}"/>
          </ac:spMkLst>
        </pc:spChg>
        <pc:spChg chg="add">
          <ac:chgData name=" " userId="16e9bc068a9a693a" providerId="LiveId" clId="{CA9E75EE-8C6E-4DAF-8C89-32B03AE0DA17}" dt="2019-12-02T07:45:17.414" v="61"/>
          <ac:spMkLst>
            <pc:docMk/>
            <pc:sldMk cId="2174437445" sldId="259"/>
            <ac:spMk id="36" creationId="{33BECF53-5568-45BC-86CC-77018A893716}"/>
          </ac:spMkLst>
        </pc:spChg>
        <pc:spChg chg="add">
          <ac:chgData name=" " userId="16e9bc068a9a693a" providerId="LiveId" clId="{CA9E75EE-8C6E-4DAF-8C89-32B03AE0DA17}" dt="2019-12-02T07:48:03.662" v="137"/>
          <ac:spMkLst>
            <pc:docMk/>
            <pc:sldMk cId="2174437445" sldId="259"/>
            <ac:spMk id="43" creationId="{7C21FD0C-7120-4BD1-B85F-28F333CB1BD2}"/>
          </ac:spMkLst>
        </pc:spChg>
      </pc:sldChg>
      <pc:sldChg chg="addSp delSp modSp del">
        <pc:chgData name=" " userId="16e9bc068a9a693a" providerId="LiveId" clId="{CA9E75EE-8C6E-4DAF-8C89-32B03AE0DA17}" dt="2019-12-02T12:11:26.957" v="708" actId="2696"/>
        <pc:sldMkLst>
          <pc:docMk/>
          <pc:sldMk cId="3207238978" sldId="263"/>
        </pc:sldMkLst>
        <pc:spChg chg="del mod">
          <ac:chgData name=" " userId="16e9bc068a9a693a" providerId="LiveId" clId="{CA9E75EE-8C6E-4DAF-8C89-32B03AE0DA17}" dt="2019-12-02T07:45:01.079" v="56" actId="478"/>
          <ac:spMkLst>
            <pc:docMk/>
            <pc:sldMk cId="3207238978" sldId="263"/>
            <ac:spMk id="8" creationId="{D679BA6D-01F1-40EE-9241-8396E87467C9}"/>
          </ac:spMkLst>
        </pc:spChg>
        <pc:spChg chg="add del">
          <ac:chgData name=" " userId="16e9bc068a9a693a" providerId="LiveId" clId="{CA9E75EE-8C6E-4DAF-8C89-32B03AE0DA17}" dt="2019-12-02T07:44:35.382" v="44"/>
          <ac:spMkLst>
            <pc:docMk/>
            <pc:sldMk cId="3207238978" sldId="263"/>
            <ac:spMk id="71" creationId="{0BC724C8-5126-4BB2-A98E-70E3044EA8AF}"/>
          </ac:spMkLst>
        </pc:spChg>
        <pc:spChg chg="add">
          <ac:chgData name=" " userId="16e9bc068a9a693a" providerId="LiveId" clId="{CA9E75EE-8C6E-4DAF-8C89-32B03AE0DA17}" dt="2019-12-02T07:45:01.310" v="57"/>
          <ac:spMkLst>
            <pc:docMk/>
            <pc:sldMk cId="3207238978" sldId="263"/>
            <ac:spMk id="72" creationId="{0C236112-6B7C-4683-97BC-FAE2D104A303}"/>
          </ac:spMkLst>
        </pc:spChg>
        <pc:spChg chg="add">
          <ac:chgData name=" " userId="16e9bc068a9a693a" providerId="LiveId" clId="{CA9E75EE-8C6E-4DAF-8C89-32B03AE0DA17}" dt="2019-12-02T07:48:01.966" v="135"/>
          <ac:spMkLst>
            <pc:docMk/>
            <pc:sldMk cId="3207238978" sldId="263"/>
            <ac:spMk id="73" creationId="{6BF1B3F1-A497-4EFA-9E1C-CBCDE44E4859}"/>
          </ac:spMkLst>
        </pc:spChg>
      </pc:sldChg>
      <pc:sldChg chg="addSp delSp modSp">
        <pc:chgData name=" " userId="16e9bc068a9a693a" providerId="LiveId" clId="{CA9E75EE-8C6E-4DAF-8C89-32B03AE0DA17}" dt="2019-12-02T12:36:22.576" v="1953" actId="1076"/>
        <pc:sldMkLst>
          <pc:docMk/>
          <pc:sldMk cId="1528294324" sldId="264"/>
        </pc:sldMkLst>
        <pc:spChg chg="add del">
          <ac:chgData name=" " userId="16e9bc068a9a693a" providerId="LiveId" clId="{CA9E75EE-8C6E-4DAF-8C89-32B03AE0DA17}" dt="2019-12-02T10:37:26.716" v="259"/>
          <ac:spMkLst>
            <pc:docMk/>
            <pc:sldMk cId="1528294324" sldId="264"/>
            <ac:spMk id="9" creationId="{60A714FC-2AB8-4A05-A977-505289392F77}"/>
          </ac:spMkLst>
        </pc:spChg>
        <pc:spChg chg="del mod">
          <ac:chgData name=" " userId="16e9bc068a9a693a" providerId="LiveId" clId="{CA9E75EE-8C6E-4DAF-8C89-32B03AE0DA17}" dt="2019-12-02T07:44:54.703" v="52" actId="478"/>
          <ac:spMkLst>
            <pc:docMk/>
            <pc:sldMk cId="1528294324" sldId="264"/>
            <ac:spMk id="11" creationId="{042AAAEB-DEC2-4DD7-8D22-2A5D552C385A}"/>
          </ac:spMkLst>
        </pc:spChg>
        <pc:spChg chg="del">
          <ac:chgData name=" " userId="16e9bc068a9a693a" providerId="LiveId" clId="{CA9E75EE-8C6E-4DAF-8C89-32B03AE0DA17}" dt="2019-12-02T08:52:36.696" v="237" actId="478"/>
          <ac:spMkLst>
            <pc:docMk/>
            <pc:sldMk cId="1528294324" sldId="264"/>
            <ac:spMk id="38" creationId="{D29FE264-EAD3-47BD-97EF-088BA938B368}"/>
          </ac:spMkLst>
        </pc:spChg>
        <pc:spChg chg="del">
          <ac:chgData name=" " userId="16e9bc068a9a693a" providerId="LiveId" clId="{CA9E75EE-8C6E-4DAF-8C89-32B03AE0DA17}" dt="2019-12-02T08:52:36.696" v="237" actId="478"/>
          <ac:spMkLst>
            <pc:docMk/>
            <pc:sldMk cId="1528294324" sldId="264"/>
            <ac:spMk id="56" creationId="{CDB27B21-443D-4E4C-896F-4543D605F6AA}"/>
          </ac:spMkLst>
        </pc:spChg>
        <pc:spChg chg="del">
          <ac:chgData name=" " userId="16e9bc068a9a693a" providerId="LiveId" clId="{CA9E75EE-8C6E-4DAF-8C89-32B03AE0DA17}" dt="2019-12-02T08:52:36.696" v="237" actId="478"/>
          <ac:spMkLst>
            <pc:docMk/>
            <pc:sldMk cId="1528294324" sldId="264"/>
            <ac:spMk id="57" creationId="{FD905B0A-22DF-47D8-BFED-326C66447EC9}"/>
          </ac:spMkLst>
        </pc:spChg>
        <pc:spChg chg="del">
          <ac:chgData name=" " userId="16e9bc068a9a693a" providerId="LiveId" clId="{CA9E75EE-8C6E-4DAF-8C89-32B03AE0DA17}" dt="2019-12-02T08:52:36.696" v="237" actId="478"/>
          <ac:spMkLst>
            <pc:docMk/>
            <pc:sldMk cId="1528294324" sldId="264"/>
            <ac:spMk id="65" creationId="{FDF44B6F-237F-4E9E-8517-1BCA52D21130}"/>
          </ac:spMkLst>
        </pc:spChg>
        <pc:spChg chg="del">
          <ac:chgData name=" " userId="16e9bc068a9a693a" providerId="LiveId" clId="{CA9E75EE-8C6E-4DAF-8C89-32B03AE0DA17}" dt="2019-12-02T08:52:36.696" v="237" actId="478"/>
          <ac:spMkLst>
            <pc:docMk/>
            <pc:sldMk cId="1528294324" sldId="264"/>
            <ac:spMk id="66" creationId="{36B3A3E6-0D99-459E-950E-B981FA68D218}"/>
          </ac:spMkLst>
        </pc:spChg>
        <pc:spChg chg="del">
          <ac:chgData name=" " userId="16e9bc068a9a693a" providerId="LiveId" clId="{CA9E75EE-8C6E-4DAF-8C89-32B03AE0DA17}" dt="2019-12-02T08:52:36.696" v="237" actId="478"/>
          <ac:spMkLst>
            <pc:docMk/>
            <pc:sldMk cId="1528294324" sldId="264"/>
            <ac:spMk id="67" creationId="{64BDE7D0-603E-48C6-8B33-5F22171602FB}"/>
          </ac:spMkLst>
        </pc:spChg>
        <pc:spChg chg="del">
          <ac:chgData name=" " userId="16e9bc068a9a693a" providerId="LiveId" clId="{CA9E75EE-8C6E-4DAF-8C89-32B03AE0DA17}" dt="2019-12-02T08:52:36.696" v="237" actId="478"/>
          <ac:spMkLst>
            <pc:docMk/>
            <pc:sldMk cId="1528294324" sldId="264"/>
            <ac:spMk id="68" creationId="{C01843B1-69BE-4C22-83D7-56B60DB7FBD4}"/>
          </ac:spMkLst>
        </pc:spChg>
        <pc:spChg chg="del">
          <ac:chgData name=" " userId="16e9bc068a9a693a" providerId="LiveId" clId="{CA9E75EE-8C6E-4DAF-8C89-32B03AE0DA17}" dt="2019-12-02T08:52:36.696" v="237" actId="478"/>
          <ac:spMkLst>
            <pc:docMk/>
            <pc:sldMk cId="1528294324" sldId="264"/>
            <ac:spMk id="70" creationId="{E6819E3F-E4A2-478A-B558-676836FB3F49}"/>
          </ac:spMkLst>
        </pc:spChg>
        <pc:spChg chg="del">
          <ac:chgData name=" " userId="16e9bc068a9a693a" providerId="LiveId" clId="{CA9E75EE-8C6E-4DAF-8C89-32B03AE0DA17}" dt="2019-12-02T08:52:36.696" v="237" actId="478"/>
          <ac:spMkLst>
            <pc:docMk/>
            <pc:sldMk cId="1528294324" sldId="264"/>
            <ac:spMk id="71" creationId="{6F3CDAB1-809E-4A7B-830B-1ED5F7EA2B4B}"/>
          </ac:spMkLst>
        </pc:spChg>
        <pc:spChg chg="del">
          <ac:chgData name=" " userId="16e9bc068a9a693a" providerId="LiveId" clId="{CA9E75EE-8C6E-4DAF-8C89-32B03AE0DA17}" dt="2019-12-02T08:52:36.696" v="237" actId="478"/>
          <ac:spMkLst>
            <pc:docMk/>
            <pc:sldMk cId="1528294324" sldId="264"/>
            <ac:spMk id="72" creationId="{FED1F754-AE1A-44F2-8C1D-53DAA93AB6E9}"/>
          </ac:spMkLst>
        </pc:spChg>
        <pc:spChg chg="del">
          <ac:chgData name=" " userId="16e9bc068a9a693a" providerId="LiveId" clId="{CA9E75EE-8C6E-4DAF-8C89-32B03AE0DA17}" dt="2019-12-02T08:52:36.696" v="237" actId="478"/>
          <ac:spMkLst>
            <pc:docMk/>
            <pc:sldMk cId="1528294324" sldId="264"/>
            <ac:spMk id="73" creationId="{485D3FA2-FB3A-4AED-8205-400FFE806544}"/>
          </ac:spMkLst>
        </pc:spChg>
        <pc:spChg chg="del">
          <ac:chgData name=" " userId="16e9bc068a9a693a" providerId="LiveId" clId="{CA9E75EE-8C6E-4DAF-8C89-32B03AE0DA17}" dt="2019-12-02T08:52:36.696" v="237" actId="478"/>
          <ac:spMkLst>
            <pc:docMk/>
            <pc:sldMk cId="1528294324" sldId="264"/>
            <ac:spMk id="75" creationId="{37EC019D-F70C-4DD4-A79A-18033F246004}"/>
          </ac:spMkLst>
        </pc:spChg>
        <pc:spChg chg="del">
          <ac:chgData name=" " userId="16e9bc068a9a693a" providerId="LiveId" clId="{CA9E75EE-8C6E-4DAF-8C89-32B03AE0DA17}" dt="2019-12-02T08:52:36.696" v="237" actId="478"/>
          <ac:spMkLst>
            <pc:docMk/>
            <pc:sldMk cId="1528294324" sldId="264"/>
            <ac:spMk id="76" creationId="{81338ED4-5347-4F4F-BC8A-233A3D79409E}"/>
          </ac:spMkLst>
        </pc:spChg>
        <pc:spChg chg="del">
          <ac:chgData name=" " userId="16e9bc068a9a693a" providerId="LiveId" clId="{CA9E75EE-8C6E-4DAF-8C89-32B03AE0DA17}" dt="2019-12-02T08:52:36.696" v="237" actId="478"/>
          <ac:spMkLst>
            <pc:docMk/>
            <pc:sldMk cId="1528294324" sldId="264"/>
            <ac:spMk id="77" creationId="{CF2D868E-2D64-4657-897A-A20A8BCFF9F0}"/>
          </ac:spMkLst>
        </pc:spChg>
        <pc:spChg chg="del">
          <ac:chgData name=" " userId="16e9bc068a9a693a" providerId="LiveId" clId="{CA9E75EE-8C6E-4DAF-8C89-32B03AE0DA17}" dt="2019-12-02T08:52:36.696" v="237" actId="478"/>
          <ac:spMkLst>
            <pc:docMk/>
            <pc:sldMk cId="1528294324" sldId="264"/>
            <ac:spMk id="78" creationId="{FEC70A6B-054F-48A9-9B47-FEA468B863A1}"/>
          </ac:spMkLst>
        </pc:spChg>
        <pc:spChg chg="del">
          <ac:chgData name=" " userId="16e9bc068a9a693a" providerId="LiveId" clId="{CA9E75EE-8C6E-4DAF-8C89-32B03AE0DA17}" dt="2019-12-02T08:52:36.696" v="237" actId="478"/>
          <ac:spMkLst>
            <pc:docMk/>
            <pc:sldMk cId="1528294324" sldId="264"/>
            <ac:spMk id="80" creationId="{6E074AC8-F0CD-448C-94B6-02733EA5A333}"/>
          </ac:spMkLst>
        </pc:spChg>
        <pc:spChg chg="add del">
          <ac:chgData name=" " userId="16e9bc068a9a693a" providerId="LiveId" clId="{CA9E75EE-8C6E-4DAF-8C89-32B03AE0DA17}" dt="2019-12-02T07:44:30.198" v="39"/>
          <ac:spMkLst>
            <pc:docMk/>
            <pc:sldMk cId="1528294324" sldId="264"/>
            <ac:spMk id="81" creationId="{C1F18AD7-552C-4E96-BDF3-0CFCF76D5E5C}"/>
          </ac:spMkLst>
        </pc:spChg>
        <pc:spChg chg="add">
          <ac:chgData name=" " userId="16e9bc068a9a693a" providerId="LiveId" clId="{CA9E75EE-8C6E-4DAF-8C89-32B03AE0DA17}" dt="2019-12-02T07:44:55.022" v="53"/>
          <ac:spMkLst>
            <pc:docMk/>
            <pc:sldMk cId="1528294324" sldId="264"/>
            <ac:spMk id="83" creationId="{8DB32014-C9F7-4604-BE05-E7900CB8F0C8}"/>
          </ac:spMkLst>
        </pc:spChg>
        <pc:spChg chg="add">
          <ac:chgData name=" " userId="16e9bc068a9a693a" providerId="LiveId" clId="{CA9E75EE-8C6E-4DAF-8C89-32B03AE0DA17}" dt="2019-12-02T07:47:59.632" v="133"/>
          <ac:spMkLst>
            <pc:docMk/>
            <pc:sldMk cId="1528294324" sldId="264"/>
            <ac:spMk id="84" creationId="{89F201AE-06F4-4FAF-B25B-7F7B069AC7AA}"/>
          </ac:spMkLst>
        </pc:spChg>
        <pc:spChg chg="del">
          <ac:chgData name=" " userId="16e9bc068a9a693a" providerId="LiveId" clId="{CA9E75EE-8C6E-4DAF-8C89-32B03AE0DA17}" dt="2019-12-02T08:52:36.696" v="237" actId="478"/>
          <ac:spMkLst>
            <pc:docMk/>
            <pc:sldMk cId="1528294324" sldId="264"/>
            <ac:spMk id="85" creationId="{5BA6EC7F-ED68-42EA-B785-856545642417}"/>
          </ac:spMkLst>
        </pc:spChg>
        <pc:spChg chg="del">
          <ac:chgData name=" " userId="16e9bc068a9a693a" providerId="LiveId" clId="{CA9E75EE-8C6E-4DAF-8C89-32B03AE0DA17}" dt="2019-12-02T08:52:36.696" v="237" actId="478"/>
          <ac:spMkLst>
            <pc:docMk/>
            <pc:sldMk cId="1528294324" sldId="264"/>
            <ac:spMk id="86" creationId="{20F80814-4BA7-4F31-8CDE-E81D547E2CF3}"/>
          </ac:spMkLst>
        </pc:spChg>
        <pc:spChg chg="del">
          <ac:chgData name=" " userId="16e9bc068a9a693a" providerId="LiveId" clId="{CA9E75EE-8C6E-4DAF-8C89-32B03AE0DA17}" dt="2019-12-02T08:52:36.696" v="237" actId="478"/>
          <ac:spMkLst>
            <pc:docMk/>
            <pc:sldMk cId="1528294324" sldId="264"/>
            <ac:spMk id="87" creationId="{F9D1E4B7-353B-4E4A-B787-C28A4769EA8C}"/>
          </ac:spMkLst>
        </pc:spChg>
        <pc:spChg chg="add">
          <ac:chgData name=" " userId="16e9bc068a9a693a" providerId="LiveId" clId="{CA9E75EE-8C6E-4DAF-8C89-32B03AE0DA17}" dt="2019-12-02T08:52:38.170" v="238"/>
          <ac:spMkLst>
            <pc:docMk/>
            <pc:sldMk cId="1528294324" sldId="264"/>
            <ac:spMk id="90" creationId="{D8B02465-5CEA-44F8-ACE0-8AF6149E96C2}"/>
          </ac:spMkLst>
        </pc:spChg>
        <pc:spChg chg="add">
          <ac:chgData name=" " userId="16e9bc068a9a693a" providerId="LiveId" clId="{CA9E75EE-8C6E-4DAF-8C89-32B03AE0DA17}" dt="2019-12-02T08:52:38.170" v="238"/>
          <ac:spMkLst>
            <pc:docMk/>
            <pc:sldMk cId="1528294324" sldId="264"/>
            <ac:spMk id="94" creationId="{CB2FF6AF-D80F-4714-BBA3-C80C5690CD52}"/>
          </ac:spMkLst>
        </pc:spChg>
        <pc:spChg chg="add">
          <ac:chgData name=" " userId="16e9bc068a9a693a" providerId="LiveId" clId="{CA9E75EE-8C6E-4DAF-8C89-32B03AE0DA17}" dt="2019-12-02T08:52:38.170" v="238"/>
          <ac:spMkLst>
            <pc:docMk/>
            <pc:sldMk cId="1528294324" sldId="264"/>
            <ac:spMk id="95" creationId="{23363D0F-3727-4CC3-9526-0B16D9BFDFAE}"/>
          </ac:spMkLst>
        </pc:spChg>
        <pc:spChg chg="add">
          <ac:chgData name=" " userId="16e9bc068a9a693a" providerId="LiveId" clId="{CA9E75EE-8C6E-4DAF-8C89-32B03AE0DA17}" dt="2019-12-02T08:52:38.170" v="238"/>
          <ac:spMkLst>
            <pc:docMk/>
            <pc:sldMk cId="1528294324" sldId="264"/>
            <ac:spMk id="97" creationId="{21D64500-D70B-4F84-8ED1-0A0EC6D239FC}"/>
          </ac:spMkLst>
        </pc:spChg>
        <pc:spChg chg="add">
          <ac:chgData name=" " userId="16e9bc068a9a693a" providerId="LiveId" clId="{CA9E75EE-8C6E-4DAF-8C89-32B03AE0DA17}" dt="2019-12-02T08:52:38.170" v="238"/>
          <ac:spMkLst>
            <pc:docMk/>
            <pc:sldMk cId="1528294324" sldId="264"/>
            <ac:spMk id="99" creationId="{B91285FA-2169-45A7-BD22-007779E5FA75}"/>
          </ac:spMkLst>
        </pc:spChg>
        <pc:spChg chg="add">
          <ac:chgData name=" " userId="16e9bc068a9a693a" providerId="LiveId" clId="{CA9E75EE-8C6E-4DAF-8C89-32B03AE0DA17}" dt="2019-12-02T08:52:38.170" v="238"/>
          <ac:spMkLst>
            <pc:docMk/>
            <pc:sldMk cId="1528294324" sldId="264"/>
            <ac:spMk id="100" creationId="{C0A39E49-DD0A-4261-9F4A-D628F8810F6C}"/>
          </ac:spMkLst>
        </pc:spChg>
        <pc:spChg chg="add">
          <ac:chgData name=" " userId="16e9bc068a9a693a" providerId="LiveId" clId="{CA9E75EE-8C6E-4DAF-8C89-32B03AE0DA17}" dt="2019-12-02T08:52:38.170" v="238"/>
          <ac:spMkLst>
            <pc:docMk/>
            <pc:sldMk cId="1528294324" sldId="264"/>
            <ac:spMk id="101" creationId="{CE515469-2C0B-448F-9152-E268829BE86A}"/>
          </ac:spMkLst>
        </pc:spChg>
        <pc:spChg chg="add">
          <ac:chgData name=" " userId="16e9bc068a9a693a" providerId="LiveId" clId="{CA9E75EE-8C6E-4DAF-8C89-32B03AE0DA17}" dt="2019-12-02T08:52:38.170" v="238"/>
          <ac:spMkLst>
            <pc:docMk/>
            <pc:sldMk cId="1528294324" sldId="264"/>
            <ac:spMk id="102" creationId="{18C7B3FD-2C3F-4F59-8D17-A53CB6380AE9}"/>
          </ac:spMkLst>
        </pc:spChg>
        <pc:spChg chg="add">
          <ac:chgData name=" " userId="16e9bc068a9a693a" providerId="LiveId" clId="{CA9E75EE-8C6E-4DAF-8C89-32B03AE0DA17}" dt="2019-12-02T08:52:38.170" v="238"/>
          <ac:spMkLst>
            <pc:docMk/>
            <pc:sldMk cId="1528294324" sldId="264"/>
            <ac:spMk id="104" creationId="{B013CC31-056D-472C-A5C5-D535C92C6938}"/>
          </ac:spMkLst>
        </pc:spChg>
        <pc:spChg chg="del">
          <ac:chgData name=" " userId="16e9bc068a9a693a" providerId="LiveId" clId="{CA9E75EE-8C6E-4DAF-8C89-32B03AE0DA17}" dt="2019-12-02T08:52:36.696" v="237" actId="478"/>
          <ac:spMkLst>
            <pc:docMk/>
            <pc:sldMk cId="1528294324" sldId="264"/>
            <ac:spMk id="105" creationId="{58A7B09B-1421-46AC-958E-2B7E07D26282}"/>
          </ac:spMkLst>
        </pc:spChg>
        <pc:spChg chg="del">
          <ac:chgData name=" " userId="16e9bc068a9a693a" providerId="LiveId" clId="{CA9E75EE-8C6E-4DAF-8C89-32B03AE0DA17}" dt="2019-12-02T08:52:36.696" v="237" actId="478"/>
          <ac:spMkLst>
            <pc:docMk/>
            <pc:sldMk cId="1528294324" sldId="264"/>
            <ac:spMk id="106" creationId="{14130E9B-8D0B-4466-AC20-BBFA68430497}"/>
          </ac:spMkLst>
        </pc:spChg>
        <pc:spChg chg="add">
          <ac:chgData name=" " userId="16e9bc068a9a693a" providerId="LiveId" clId="{CA9E75EE-8C6E-4DAF-8C89-32B03AE0DA17}" dt="2019-12-02T08:52:38.170" v="238"/>
          <ac:spMkLst>
            <pc:docMk/>
            <pc:sldMk cId="1528294324" sldId="264"/>
            <ac:spMk id="108" creationId="{605E7386-99BF-4E5D-A04D-8DC4A35F2B9A}"/>
          </ac:spMkLst>
        </pc:spChg>
        <pc:spChg chg="del">
          <ac:chgData name=" " userId="16e9bc068a9a693a" providerId="LiveId" clId="{CA9E75EE-8C6E-4DAF-8C89-32B03AE0DA17}" dt="2019-12-02T08:52:36.696" v="237" actId="478"/>
          <ac:spMkLst>
            <pc:docMk/>
            <pc:sldMk cId="1528294324" sldId="264"/>
            <ac:spMk id="109" creationId="{A1C2C0C4-0E89-4ABA-A6E4-E057EC9CCA98}"/>
          </ac:spMkLst>
        </pc:spChg>
        <pc:spChg chg="del">
          <ac:chgData name=" " userId="16e9bc068a9a693a" providerId="LiveId" clId="{CA9E75EE-8C6E-4DAF-8C89-32B03AE0DA17}" dt="2019-12-02T08:52:36.696" v="237" actId="478"/>
          <ac:spMkLst>
            <pc:docMk/>
            <pc:sldMk cId="1528294324" sldId="264"/>
            <ac:spMk id="110" creationId="{CDADB5A1-7774-41C2-BABC-67CDD1CFFEFF}"/>
          </ac:spMkLst>
        </pc:spChg>
        <pc:spChg chg="add">
          <ac:chgData name=" " userId="16e9bc068a9a693a" providerId="LiveId" clId="{CA9E75EE-8C6E-4DAF-8C89-32B03AE0DA17}" dt="2019-12-02T08:52:38.170" v="238"/>
          <ac:spMkLst>
            <pc:docMk/>
            <pc:sldMk cId="1528294324" sldId="264"/>
            <ac:spMk id="112" creationId="{C2572D05-4EE1-472B-ACFB-0782D350307E}"/>
          </ac:spMkLst>
        </pc:spChg>
        <pc:spChg chg="add">
          <ac:chgData name=" " userId="16e9bc068a9a693a" providerId="LiveId" clId="{CA9E75EE-8C6E-4DAF-8C89-32B03AE0DA17}" dt="2019-12-02T08:52:38.170" v="238"/>
          <ac:spMkLst>
            <pc:docMk/>
            <pc:sldMk cId="1528294324" sldId="264"/>
            <ac:spMk id="113" creationId="{FC50DF06-6EAC-4562-979A-6B8CB97B5DF7}"/>
          </ac:spMkLst>
        </pc:spChg>
        <pc:spChg chg="add">
          <ac:chgData name=" " userId="16e9bc068a9a693a" providerId="LiveId" clId="{CA9E75EE-8C6E-4DAF-8C89-32B03AE0DA17}" dt="2019-12-02T08:52:38.170" v="238"/>
          <ac:spMkLst>
            <pc:docMk/>
            <pc:sldMk cId="1528294324" sldId="264"/>
            <ac:spMk id="114" creationId="{A71622B0-F1A0-489F-82CB-5CEAD88DB6B6}"/>
          </ac:spMkLst>
        </pc:spChg>
        <pc:spChg chg="add">
          <ac:chgData name=" " userId="16e9bc068a9a693a" providerId="LiveId" clId="{CA9E75EE-8C6E-4DAF-8C89-32B03AE0DA17}" dt="2019-12-02T08:52:38.170" v="238"/>
          <ac:spMkLst>
            <pc:docMk/>
            <pc:sldMk cId="1528294324" sldId="264"/>
            <ac:spMk id="115" creationId="{992ED753-B28B-4CA3-8166-8E6529975F74}"/>
          </ac:spMkLst>
        </pc:spChg>
        <pc:spChg chg="add">
          <ac:chgData name=" " userId="16e9bc068a9a693a" providerId="LiveId" clId="{CA9E75EE-8C6E-4DAF-8C89-32B03AE0DA17}" dt="2019-12-02T08:52:38.170" v="238"/>
          <ac:spMkLst>
            <pc:docMk/>
            <pc:sldMk cId="1528294324" sldId="264"/>
            <ac:spMk id="116" creationId="{5A6D97DD-4584-4CCA-B8F4-6EBCFF277425}"/>
          </ac:spMkLst>
        </pc:spChg>
        <pc:spChg chg="add">
          <ac:chgData name=" " userId="16e9bc068a9a693a" providerId="LiveId" clId="{CA9E75EE-8C6E-4DAF-8C89-32B03AE0DA17}" dt="2019-12-02T08:52:38.170" v="238"/>
          <ac:spMkLst>
            <pc:docMk/>
            <pc:sldMk cId="1528294324" sldId="264"/>
            <ac:spMk id="117" creationId="{A2D614D5-A92F-48AA-A6AD-341DD563FE69}"/>
          </ac:spMkLst>
        </pc:spChg>
        <pc:spChg chg="del">
          <ac:chgData name=" " userId="16e9bc068a9a693a" providerId="LiveId" clId="{CA9E75EE-8C6E-4DAF-8C89-32B03AE0DA17}" dt="2019-12-02T08:52:36.696" v="237" actId="478"/>
          <ac:spMkLst>
            <pc:docMk/>
            <pc:sldMk cId="1528294324" sldId="264"/>
            <ac:spMk id="118" creationId="{0C4321F3-3601-4708-B235-4F8861C7C2C1}"/>
          </ac:spMkLst>
        </pc:spChg>
        <pc:spChg chg="del">
          <ac:chgData name=" " userId="16e9bc068a9a693a" providerId="LiveId" clId="{CA9E75EE-8C6E-4DAF-8C89-32B03AE0DA17}" dt="2019-12-02T08:52:36.696" v="237" actId="478"/>
          <ac:spMkLst>
            <pc:docMk/>
            <pc:sldMk cId="1528294324" sldId="264"/>
            <ac:spMk id="119" creationId="{5D08A1E8-8AED-4E8F-A344-5296ADA4243B}"/>
          </ac:spMkLst>
        </pc:spChg>
        <pc:spChg chg="del">
          <ac:chgData name=" " userId="16e9bc068a9a693a" providerId="LiveId" clId="{CA9E75EE-8C6E-4DAF-8C89-32B03AE0DA17}" dt="2019-12-02T08:52:36.696" v="237" actId="478"/>
          <ac:spMkLst>
            <pc:docMk/>
            <pc:sldMk cId="1528294324" sldId="264"/>
            <ac:spMk id="120" creationId="{2BF7C332-02B6-462A-9136-67683882AFB2}"/>
          </ac:spMkLst>
        </pc:spChg>
        <pc:spChg chg="del">
          <ac:chgData name=" " userId="16e9bc068a9a693a" providerId="LiveId" clId="{CA9E75EE-8C6E-4DAF-8C89-32B03AE0DA17}" dt="2019-12-02T08:52:36.696" v="237" actId="478"/>
          <ac:spMkLst>
            <pc:docMk/>
            <pc:sldMk cId="1528294324" sldId="264"/>
            <ac:spMk id="121" creationId="{101A664C-89F9-4586-B092-32834B7DD1A6}"/>
          </ac:spMkLst>
        </pc:spChg>
        <pc:spChg chg="add">
          <ac:chgData name=" " userId="16e9bc068a9a693a" providerId="LiveId" clId="{CA9E75EE-8C6E-4DAF-8C89-32B03AE0DA17}" dt="2019-12-02T08:52:38.170" v="238"/>
          <ac:spMkLst>
            <pc:docMk/>
            <pc:sldMk cId="1528294324" sldId="264"/>
            <ac:spMk id="124" creationId="{3B99BF26-2E64-4015-8F25-FB235667F6B7}"/>
          </ac:spMkLst>
        </pc:spChg>
        <pc:spChg chg="add">
          <ac:chgData name=" " userId="16e9bc068a9a693a" providerId="LiveId" clId="{CA9E75EE-8C6E-4DAF-8C89-32B03AE0DA17}" dt="2019-12-02T08:52:38.170" v="238"/>
          <ac:spMkLst>
            <pc:docMk/>
            <pc:sldMk cId="1528294324" sldId="264"/>
            <ac:spMk id="125" creationId="{5677E9CC-A043-4DA3-AF16-5A2223EA2CDB}"/>
          </ac:spMkLst>
        </pc:spChg>
        <pc:spChg chg="del">
          <ac:chgData name=" " userId="16e9bc068a9a693a" providerId="LiveId" clId="{CA9E75EE-8C6E-4DAF-8C89-32B03AE0DA17}" dt="2019-12-02T08:52:36.696" v="237" actId="478"/>
          <ac:spMkLst>
            <pc:docMk/>
            <pc:sldMk cId="1528294324" sldId="264"/>
            <ac:spMk id="126" creationId="{B66C81CE-38EB-4071-AD11-F8E4F177F89E}"/>
          </ac:spMkLst>
        </pc:spChg>
        <pc:spChg chg="add">
          <ac:chgData name=" " userId="16e9bc068a9a693a" providerId="LiveId" clId="{CA9E75EE-8C6E-4DAF-8C89-32B03AE0DA17}" dt="2019-12-02T08:52:38.170" v="238"/>
          <ac:spMkLst>
            <pc:docMk/>
            <pc:sldMk cId="1528294324" sldId="264"/>
            <ac:spMk id="128" creationId="{2DAD843B-2168-49E0-942B-2EECB5BC74E3}"/>
          </ac:spMkLst>
        </pc:spChg>
        <pc:spChg chg="add">
          <ac:chgData name=" " userId="16e9bc068a9a693a" providerId="LiveId" clId="{CA9E75EE-8C6E-4DAF-8C89-32B03AE0DA17}" dt="2019-12-02T08:52:38.170" v="238"/>
          <ac:spMkLst>
            <pc:docMk/>
            <pc:sldMk cId="1528294324" sldId="264"/>
            <ac:spMk id="129" creationId="{5B80C091-A032-44EB-9645-6459DC273D0E}"/>
          </ac:spMkLst>
        </pc:spChg>
        <pc:spChg chg="del">
          <ac:chgData name=" " userId="16e9bc068a9a693a" providerId="LiveId" clId="{CA9E75EE-8C6E-4DAF-8C89-32B03AE0DA17}" dt="2019-12-02T08:52:36.696" v="237" actId="478"/>
          <ac:spMkLst>
            <pc:docMk/>
            <pc:sldMk cId="1528294324" sldId="264"/>
            <ac:spMk id="130" creationId="{6E1B5329-3662-4956-9654-23E3C3A50A10}"/>
          </ac:spMkLst>
        </pc:spChg>
        <pc:spChg chg="del">
          <ac:chgData name=" " userId="16e9bc068a9a693a" providerId="LiveId" clId="{CA9E75EE-8C6E-4DAF-8C89-32B03AE0DA17}" dt="2019-12-02T08:52:36.696" v="237" actId="478"/>
          <ac:spMkLst>
            <pc:docMk/>
            <pc:sldMk cId="1528294324" sldId="264"/>
            <ac:spMk id="132" creationId="{70CD4EE2-A603-4D84-AB3B-DAE116DE2BC3}"/>
          </ac:spMkLst>
        </pc:spChg>
        <pc:spChg chg="del">
          <ac:chgData name=" " userId="16e9bc068a9a693a" providerId="LiveId" clId="{CA9E75EE-8C6E-4DAF-8C89-32B03AE0DA17}" dt="2019-12-02T08:52:36.696" v="237" actId="478"/>
          <ac:spMkLst>
            <pc:docMk/>
            <pc:sldMk cId="1528294324" sldId="264"/>
            <ac:spMk id="133" creationId="{F3C6BA7C-3F8A-4C33-B606-CB3B658EE140}"/>
          </ac:spMkLst>
        </pc:spChg>
        <pc:spChg chg="del">
          <ac:chgData name=" " userId="16e9bc068a9a693a" providerId="LiveId" clId="{CA9E75EE-8C6E-4DAF-8C89-32B03AE0DA17}" dt="2019-12-02T08:52:36.696" v="237" actId="478"/>
          <ac:spMkLst>
            <pc:docMk/>
            <pc:sldMk cId="1528294324" sldId="264"/>
            <ac:spMk id="135" creationId="{F4ABEB61-715E-4325-BDE7-D7250F849CB7}"/>
          </ac:spMkLst>
        </pc:spChg>
        <pc:spChg chg="del">
          <ac:chgData name=" " userId="16e9bc068a9a693a" providerId="LiveId" clId="{CA9E75EE-8C6E-4DAF-8C89-32B03AE0DA17}" dt="2019-12-02T08:52:36.696" v="237" actId="478"/>
          <ac:spMkLst>
            <pc:docMk/>
            <pc:sldMk cId="1528294324" sldId="264"/>
            <ac:spMk id="136" creationId="{AC5D253A-EEE1-4007-B1F1-936CE5C1CAA2}"/>
          </ac:spMkLst>
        </pc:spChg>
        <pc:spChg chg="del">
          <ac:chgData name=" " userId="16e9bc068a9a693a" providerId="LiveId" clId="{CA9E75EE-8C6E-4DAF-8C89-32B03AE0DA17}" dt="2019-12-02T08:52:36.696" v="237" actId="478"/>
          <ac:spMkLst>
            <pc:docMk/>
            <pc:sldMk cId="1528294324" sldId="264"/>
            <ac:spMk id="137" creationId="{26C5C841-947E-4FA9-95B0-D2CB02322C64}"/>
          </ac:spMkLst>
        </pc:spChg>
        <pc:spChg chg="del">
          <ac:chgData name=" " userId="16e9bc068a9a693a" providerId="LiveId" clId="{CA9E75EE-8C6E-4DAF-8C89-32B03AE0DA17}" dt="2019-12-02T08:52:36.696" v="237" actId="478"/>
          <ac:spMkLst>
            <pc:docMk/>
            <pc:sldMk cId="1528294324" sldId="264"/>
            <ac:spMk id="138" creationId="{57DA7AC8-411D-469A-A352-34A431018003}"/>
          </ac:spMkLst>
        </pc:spChg>
        <pc:spChg chg="del">
          <ac:chgData name=" " userId="16e9bc068a9a693a" providerId="LiveId" clId="{CA9E75EE-8C6E-4DAF-8C89-32B03AE0DA17}" dt="2019-12-02T08:52:36.696" v="237" actId="478"/>
          <ac:spMkLst>
            <pc:docMk/>
            <pc:sldMk cId="1528294324" sldId="264"/>
            <ac:spMk id="139" creationId="{3B81EE3C-E9F3-48DB-B267-307DF168B8FC}"/>
          </ac:spMkLst>
        </pc:spChg>
        <pc:spChg chg="add">
          <ac:chgData name=" " userId="16e9bc068a9a693a" providerId="LiveId" clId="{CA9E75EE-8C6E-4DAF-8C89-32B03AE0DA17}" dt="2019-12-02T08:52:38.170" v="238"/>
          <ac:spMkLst>
            <pc:docMk/>
            <pc:sldMk cId="1528294324" sldId="264"/>
            <ac:spMk id="140" creationId="{74C833CA-6F45-4F3A-9C57-5038C651E3A7}"/>
          </ac:spMkLst>
        </pc:spChg>
        <pc:spChg chg="del">
          <ac:chgData name=" " userId="16e9bc068a9a693a" providerId="LiveId" clId="{CA9E75EE-8C6E-4DAF-8C89-32B03AE0DA17}" dt="2019-12-02T08:52:36.696" v="237" actId="478"/>
          <ac:spMkLst>
            <pc:docMk/>
            <pc:sldMk cId="1528294324" sldId="264"/>
            <ac:spMk id="141" creationId="{D71B8690-CE65-4B74-B65B-FAEFA01F61AE}"/>
          </ac:spMkLst>
        </pc:spChg>
        <pc:spChg chg="del">
          <ac:chgData name=" " userId="16e9bc068a9a693a" providerId="LiveId" clId="{CA9E75EE-8C6E-4DAF-8C89-32B03AE0DA17}" dt="2019-12-02T08:52:36.696" v="237" actId="478"/>
          <ac:spMkLst>
            <pc:docMk/>
            <pc:sldMk cId="1528294324" sldId="264"/>
            <ac:spMk id="142" creationId="{696B0F0D-B055-41F2-A2E0-30D2356DCC99}"/>
          </ac:spMkLst>
        </pc:spChg>
        <pc:spChg chg="del">
          <ac:chgData name=" " userId="16e9bc068a9a693a" providerId="LiveId" clId="{CA9E75EE-8C6E-4DAF-8C89-32B03AE0DA17}" dt="2019-12-02T08:52:36.696" v="237" actId="478"/>
          <ac:spMkLst>
            <pc:docMk/>
            <pc:sldMk cId="1528294324" sldId="264"/>
            <ac:spMk id="143" creationId="{70C9C8D6-500E-4CD3-819C-54F1E2EE397C}"/>
          </ac:spMkLst>
        </pc:spChg>
        <pc:spChg chg="del">
          <ac:chgData name=" " userId="16e9bc068a9a693a" providerId="LiveId" clId="{CA9E75EE-8C6E-4DAF-8C89-32B03AE0DA17}" dt="2019-12-02T08:52:36.696" v="237" actId="478"/>
          <ac:spMkLst>
            <pc:docMk/>
            <pc:sldMk cId="1528294324" sldId="264"/>
            <ac:spMk id="144" creationId="{9AC9E098-D95D-4E75-B818-5A6DB64A6F80}"/>
          </ac:spMkLst>
        </pc:spChg>
        <pc:spChg chg="del">
          <ac:chgData name=" " userId="16e9bc068a9a693a" providerId="LiveId" clId="{CA9E75EE-8C6E-4DAF-8C89-32B03AE0DA17}" dt="2019-12-02T08:52:36.696" v="237" actId="478"/>
          <ac:spMkLst>
            <pc:docMk/>
            <pc:sldMk cId="1528294324" sldId="264"/>
            <ac:spMk id="146" creationId="{46893BD0-B8BC-45F6-A042-A0E221DC5FF1}"/>
          </ac:spMkLst>
        </pc:spChg>
        <pc:spChg chg="add">
          <ac:chgData name=" " userId="16e9bc068a9a693a" providerId="LiveId" clId="{CA9E75EE-8C6E-4DAF-8C89-32B03AE0DA17}" dt="2019-12-02T08:52:38.170" v="238"/>
          <ac:spMkLst>
            <pc:docMk/>
            <pc:sldMk cId="1528294324" sldId="264"/>
            <ac:spMk id="149" creationId="{FC4AF7B1-E711-4AB6-BB7D-275A3306CF55}"/>
          </ac:spMkLst>
        </pc:spChg>
        <pc:spChg chg="add">
          <ac:chgData name=" " userId="16e9bc068a9a693a" providerId="LiveId" clId="{CA9E75EE-8C6E-4DAF-8C89-32B03AE0DA17}" dt="2019-12-02T08:52:38.170" v="238"/>
          <ac:spMkLst>
            <pc:docMk/>
            <pc:sldMk cId="1528294324" sldId="264"/>
            <ac:spMk id="150" creationId="{DA7D1469-1749-4ABA-BCA6-79A10E34C08E}"/>
          </ac:spMkLst>
        </pc:spChg>
        <pc:spChg chg="add">
          <ac:chgData name=" " userId="16e9bc068a9a693a" providerId="LiveId" clId="{CA9E75EE-8C6E-4DAF-8C89-32B03AE0DA17}" dt="2019-12-02T08:52:38.170" v="238"/>
          <ac:spMkLst>
            <pc:docMk/>
            <pc:sldMk cId="1528294324" sldId="264"/>
            <ac:spMk id="151" creationId="{3A37A9C4-6A57-4763-A08A-6B513685AD68}"/>
          </ac:spMkLst>
        </pc:spChg>
        <pc:spChg chg="del">
          <ac:chgData name=" " userId="16e9bc068a9a693a" providerId="LiveId" clId="{CA9E75EE-8C6E-4DAF-8C89-32B03AE0DA17}" dt="2019-12-02T08:52:36.696" v="237" actId="478"/>
          <ac:spMkLst>
            <pc:docMk/>
            <pc:sldMk cId="1528294324" sldId="264"/>
            <ac:spMk id="153" creationId="{F067A523-3C4A-40C0-A063-1F90B8315F59}"/>
          </ac:spMkLst>
        </pc:spChg>
        <pc:spChg chg="del">
          <ac:chgData name=" " userId="16e9bc068a9a693a" providerId="LiveId" clId="{CA9E75EE-8C6E-4DAF-8C89-32B03AE0DA17}" dt="2019-12-02T08:52:36.696" v="237" actId="478"/>
          <ac:spMkLst>
            <pc:docMk/>
            <pc:sldMk cId="1528294324" sldId="264"/>
            <ac:spMk id="154" creationId="{04CE2E21-6168-4800-9127-92A66C9475A0}"/>
          </ac:spMkLst>
        </pc:spChg>
        <pc:spChg chg="add mod">
          <ac:chgData name=" " userId="16e9bc068a9a693a" providerId="LiveId" clId="{CA9E75EE-8C6E-4DAF-8C89-32B03AE0DA17}" dt="2019-12-02T12:06:18.331" v="507" actId="403"/>
          <ac:spMkLst>
            <pc:docMk/>
            <pc:sldMk cId="1528294324" sldId="264"/>
            <ac:spMk id="156" creationId="{7AB74AFC-5F7D-4861-B623-4CF65C930B4D}"/>
          </ac:spMkLst>
        </pc:spChg>
        <pc:spChg chg="add mod">
          <ac:chgData name=" " userId="16e9bc068a9a693a" providerId="LiveId" clId="{CA9E75EE-8C6E-4DAF-8C89-32B03AE0DA17}" dt="2019-12-02T12:06:18.331" v="507" actId="403"/>
          <ac:spMkLst>
            <pc:docMk/>
            <pc:sldMk cId="1528294324" sldId="264"/>
            <ac:spMk id="157" creationId="{15837538-1E60-4C1B-99F3-61EF1B507C94}"/>
          </ac:spMkLst>
        </pc:spChg>
        <pc:spChg chg="add mod">
          <ac:chgData name=" " userId="16e9bc068a9a693a" providerId="LiveId" clId="{CA9E75EE-8C6E-4DAF-8C89-32B03AE0DA17}" dt="2019-12-02T12:06:18.331" v="507" actId="403"/>
          <ac:spMkLst>
            <pc:docMk/>
            <pc:sldMk cId="1528294324" sldId="264"/>
            <ac:spMk id="158" creationId="{31E37EF3-4AF0-4F0C-8D03-5BD26CB455C3}"/>
          </ac:spMkLst>
        </pc:spChg>
        <pc:spChg chg="add mod">
          <ac:chgData name=" " userId="16e9bc068a9a693a" providerId="LiveId" clId="{CA9E75EE-8C6E-4DAF-8C89-32B03AE0DA17}" dt="2019-12-02T12:06:18.331" v="507" actId="403"/>
          <ac:spMkLst>
            <pc:docMk/>
            <pc:sldMk cId="1528294324" sldId="264"/>
            <ac:spMk id="159" creationId="{A4BA7682-80AD-486E-A4DA-3511C9CFD805}"/>
          </ac:spMkLst>
        </pc:spChg>
        <pc:spChg chg="add del mod">
          <ac:chgData name=" " userId="16e9bc068a9a693a" providerId="LiveId" clId="{CA9E75EE-8C6E-4DAF-8C89-32B03AE0DA17}" dt="2019-12-02T12:34:51.401" v="1937" actId="14100"/>
          <ac:spMkLst>
            <pc:docMk/>
            <pc:sldMk cId="1528294324" sldId="264"/>
            <ac:spMk id="160" creationId="{6914EDEF-1EB4-4282-AB0F-813EDE4D039A}"/>
          </ac:spMkLst>
        </pc:spChg>
        <pc:spChg chg="add del mod">
          <ac:chgData name=" " userId="16e9bc068a9a693a" providerId="LiveId" clId="{CA9E75EE-8C6E-4DAF-8C89-32B03AE0DA17}" dt="2019-12-02T12:35:02.978" v="1944" actId="1037"/>
          <ac:spMkLst>
            <pc:docMk/>
            <pc:sldMk cId="1528294324" sldId="264"/>
            <ac:spMk id="161" creationId="{08DE9D5E-F410-4EFE-AC6A-132E626AA5C2}"/>
          </ac:spMkLst>
        </pc:spChg>
        <pc:spChg chg="add mod">
          <ac:chgData name=" " userId="16e9bc068a9a693a" providerId="LiveId" clId="{CA9E75EE-8C6E-4DAF-8C89-32B03AE0DA17}" dt="2019-12-02T12:35:10.217" v="1946" actId="1076"/>
          <ac:spMkLst>
            <pc:docMk/>
            <pc:sldMk cId="1528294324" sldId="264"/>
            <ac:spMk id="162" creationId="{18C156BE-AB5F-490C-B517-FE3F1E514C33}"/>
          </ac:spMkLst>
        </pc:spChg>
        <pc:spChg chg="add mod">
          <ac:chgData name=" " userId="16e9bc068a9a693a" providerId="LiveId" clId="{CA9E75EE-8C6E-4DAF-8C89-32B03AE0DA17}" dt="2019-12-02T12:35:10.217" v="1946" actId="1076"/>
          <ac:spMkLst>
            <pc:docMk/>
            <pc:sldMk cId="1528294324" sldId="264"/>
            <ac:spMk id="163" creationId="{A016177D-64BB-484A-918A-6D0DC9BFC135}"/>
          </ac:spMkLst>
        </pc:spChg>
        <pc:grpChg chg="add del mod">
          <ac:chgData name=" " userId="16e9bc068a9a693a" providerId="LiveId" clId="{CA9E75EE-8C6E-4DAF-8C89-32B03AE0DA17}" dt="2019-12-02T08:52:50.044" v="241" actId="478"/>
          <ac:grpSpMkLst>
            <pc:docMk/>
            <pc:sldMk cId="1528294324" sldId="264"/>
            <ac:grpSpMk id="89" creationId="{721E1328-60D0-4A27-9136-F562378AFBD6}"/>
          </ac:grpSpMkLst>
        </pc:grpChg>
        <pc:grpChg chg="add mod">
          <ac:chgData name=" " userId="16e9bc068a9a693a" providerId="LiveId" clId="{CA9E75EE-8C6E-4DAF-8C89-32B03AE0DA17}" dt="2019-12-02T08:52:46.995" v="240" actId="14100"/>
          <ac:grpSpMkLst>
            <pc:docMk/>
            <pc:sldMk cId="1528294324" sldId="264"/>
            <ac:grpSpMk id="92" creationId="{D5710DD5-C622-4989-97C8-19DB12B27E1E}"/>
          </ac:grpSpMkLst>
        </pc:grpChg>
        <pc:grpChg chg="add mod">
          <ac:chgData name=" " userId="16e9bc068a9a693a" providerId="LiveId" clId="{CA9E75EE-8C6E-4DAF-8C89-32B03AE0DA17}" dt="2019-12-02T08:52:46.995" v="240" actId="14100"/>
          <ac:grpSpMkLst>
            <pc:docMk/>
            <pc:sldMk cId="1528294324" sldId="264"/>
            <ac:grpSpMk id="93" creationId="{E1EC7F89-551C-4F64-A19B-12C0296391F2}"/>
          </ac:grpSpMkLst>
        </pc:grpChg>
        <pc:picChg chg="add mod">
          <ac:chgData name=" " userId="16e9bc068a9a693a" providerId="LiveId" clId="{CA9E75EE-8C6E-4DAF-8C89-32B03AE0DA17}" dt="2019-12-02T11:52:47.828" v="433" actId="1076"/>
          <ac:picMkLst>
            <pc:docMk/>
            <pc:sldMk cId="1528294324" sldId="264"/>
            <ac:picMk id="2" creationId="{BA63318B-13C8-43DF-9F72-AF508222BFF6}"/>
          </ac:picMkLst>
        </pc:picChg>
        <pc:picChg chg="add del mod">
          <ac:chgData name=" " userId="16e9bc068a9a693a" providerId="LiveId" clId="{CA9E75EE-8C6E-4DAF-8C89-32B03AE0DA17}" dt="2019-12-02T12:36:06.786" v="1947" actId="478"/>
          <ac:picMkLst>
            <pc:docMk/>
            <pc:sldMk cId="1528294324" sldId="264"/>
            <ac:picMk id="3" creationId="{383381DB-226F-4AE0-8971-D4D0A0775908}"/>
          </ac:picMkLst>
        </pc:picChg>
        <pc:picChg chg="add del mod">
          <ac:chgData name=" " userId="16e9bc068a9a693a" providerId="LiveId" clId="{CA9E75EE-8C6E-4DAF-8C89-32B03AE0DA17}" dt="2019-12-02T12:17:32.931" v="717" actId="478"/>
          <ac:picMkLst>
            <pc:docMk/>
            <pc:sldMk cId="1528294324" sldId="264"/>
            <ac:picMk id="10" creationId="{B9907620-00B8-4122-86A4-DF8708CA746F}"/>
          </ac:picMkLst>
        </pc:picChg>
        <pc:picChg chg="add mod">
          <ac:chgData name=" " userId="16e9bc068a9a693a" providerId="LiveId" clId="{CA9E75EE-8C6E-4DAF-8C89-32B03AE0DA17}" dt="2019-12-02T11:52:47.828" v="433" actId="1076"/>
          <ac:picMkLst>
            <pc:docMk/>
            <pc:sldMk cId="1528294324" sldId="264"/>
            <ac:picMk id="15" creationId="{2AEA8993-8E5D-4A53-8267-9BBDB23E6D1B}"/>
          </ac:picMkLst>
        </pc:picChg>
        <pc:picChg chg="del">
          <ac:chgData name=" " userId="16e9bc068a9a693a" providerId="LiveId" clId="{CA9E75EE-8C6E-4DAF-8C89-32B03AE0DA17}" dt="2019-12-02T08:52:36.696" v="237" actId="478"/>
          <ac:picMkLst>
            <pc:docMk/>
            <pc:sldMk cId="1528294324" sldId="264"/>
            <ac:picMk id="17" creationId="{B817FC5E-9C31-4CE3-8594-D028B9BF0288}"/>
          </ac:picMkLst>
        </pc:picChg>
        <pc:picChg chg="del">
          <ac:chgData name=" " userId="16e9bc068a9a693a" providerId="LiveId" clId="{CA9E75EE-8C6E-4DAF-8C89-32B03AE0DA17}" dt="2019-12-02T08:52:36.696" v="237" actId="478"/>
          <ac:picMkLst>
            <pc:docMk/>
            <pc:sldMk cId="1528294324" sldId="264"/>
            <ac:picMk id="18" creationId="{4411A077-54DD-4C2D-94FC-3F2D118BEB28}"/>
          </ac:picMkLst>
        </pc:picChg>
        <pc:picChg chg="del">
          <ac:chgData name=" " userId="16e9bc068a9a693a" providerId="LiveId" clId="{CA9E75EE-8C6E-4DAF-8C89-32B03AE0DA17}" dt="2019-12-02T08:52:36.696" v="237" actId="478"/>
          <ac:picMkLst>
            <pc:docMk/>
            <pc:sldMk cId="1528294324" sldId="264"/>
            <ac:picMk id="22" creationId="{BCEA1B41-3BFA-49FB-AFA6-C9EF2BC300BA}"/>
          </ac:picMkLst>
        </pc:picChg>
        <pc:picChg chg="del">
          <ac:chgData name=" " userId="16e9bc068a9a693a" providerId="LiveId" clId="{CA9E75EE-8C6E-4DAF-8C89-32B03AE0DA17}" dt="2019-12-02T08:52:36.696" v="237" actId="478"/>
          <ac:picMkLst>
            <pc:docMk/>
            <pc:sldMk cId="1528294324" sldId="264"/>
            <ac:picMk id="23" creationId="{A8618B83-7B55-490D-B23E-B8224AE5A6F6}"/>
          </ac:picMkLst>
        </pc:picChg>
        <pc:picChg chg="del">
          <ac:chgData name=" " userId="16e9bc068a9a693a" providerId="LiveId" clId="{CA9E75EE-8C6E-4DAF-8C89-32B03AE0DA17}" dt="2019-12-02T08:52:36.696" v="237" actId="478"/>
          <ac:picMkLst>
            <pc:docMk/>
            <pc:sldMk cId="1528294324" sldId="264"/>
            <ac:picMk id="24" creationId="{750ED865-BF13-49FB-9A03-E8668DB2A2F2}"/>
          </ac:picMkLst>
        </pc:picChg>
        <pc:picChg chg="del">
          <ac:chgData name=" " userId="16e9bc068a9a693a" providerId="LiveId" clId="{CA9E75EE-8C6E-4DAF-8C89-32B03AE0DA17}" dt="2019-12-02T08:52:36.696" v="237" actId="478"/>
          <ac:picMkLst>
            <pc:docMk/>
            <pc:sldMk cId="1528294324" sldId="264"/>
            <ac:picMk id="25" creationId="{EAFB6FB3-F2B8-436D-8FB2-21F34F62B234}"/>
          </ac:picMkLst>
        </pc:picChg>
        <pc:picChg chg="del">
          <ac:chgData name=" " userId="16e9bc068a9a693a" providerId="LiveId" clId="{CA9E75EE-8C6E-4DAF-8C89-32B03AE0DA17}" dt="2019-12-02T08:52:36.696" v="237" actId="478"/>
          <ac:picMkLst>
            <pc:docMk/>
            <pc:sldMk cId="1528294324" sldId="264"/>
            <ac:picMk id="26" creationId="{4F0FB00D-0530-421A-A29F-0AB96FB83C01}"/>
          </ac:picMkLst>
        </pc:picChg>
        <pc:picChg chg="add mod ord">
          <ac:chgData name=" " userId="16e9bc068a9a693a" providerId="LiveId" clId="{CA9E75EE-8C6E-4DAF-8C89-32B03AE0DA17}" dt="2019-12-02T12:34:25.706" v="1923" actId="1076"/>
          <ac:picMkLst>
            <pc:docMk/>
            <pc:sldMk cId="1528294324" sldId="264"/>
            <ac:picMk id="28" creationId="{969F85DF-117D-4364-8AFF-0E78D8075F02}"/>
          </ac:picMkLst>
        </pc:picChg>
        <pc:picChg chg="add mod modCrop">
          <ac:chgData name=" " userId="16e9bc068a9a693a" providerId="LiveId" clId="{CA9E75EE-8C6E-4DAF-8C89-32B03AE0DA17}" dt="2019-12-02T12:36:22.576" v="1953" actId="1076"/>
          <ac:picMkLst>
            <pc:docMk/>
            <pc:sldMk cId="1528294324" sldId="264"/>
            <ac:picMk id="29" creationId="{DDEA6C17-F030-4FEF-B1C4-2F4BDCC9F424}"/>
          </ac:picMkLst>
        </pc:picChg>
        <pc:picChg chg="add">
          <ac:chgData name=" " userId="16e9bc068a9a693a" providerId="LiveId" clId="{CA9E75EE-8C6E-4DAF-8C89-32B03AE0DA17}" dt="2019-12-02T08:52:38.170" v="238"/>
          <ac:picMkLst>
            <pc:docMk/>
            <pc:sldMk cId="1528294324" sldId="264"/>
            <ac:picMk id="96" creationId="{C261D744-DCDB-4E05-93AC-FF1815C9D6D0}"/>
          </ac:picMkLst>
        </pc:picChg>
        <pc:picChg chg="add">
          <ac:chgData name=" " userId="16e9bc068a9a693a" providerId="LiveId" clId="{CA9E75EE-8C6E-4DAF-8C89-32B03AE0DA17}" dt="2019-12-02T08:52:38.170" v="238"/>
          <ac:picMkLst>
            <pc:docMk/>
            <pc:sldMk cId="1528294324" sldId="264"/>
            <ac:picMk id="98" creationId="{6873CC8D-9B3C-471A-B3A8-9097A88DFF5C}"/>
          </ac:picMkLst>
        </pc:picChg>
        <pc:picChg chg="del">
          <ac:chgData name=" " userId="16e9bc068a9a693a" providerId="LiveId" clId="{CA9E75EE-8C6E-4DAF-8C89-32B03AE0DA17}" dt="2019-12-02T08:52:36.696" v="237" actId="478"/>
          <ac:picMkLst>
            <pc:docMk/>
            <pc:sldMk cId="1528294324" sldId="264"/>
            <ac:picMk id="107" creationId="{44655FCC-1A67-48B0-B541-1FA5C3B91B43}"/>
          </ac:picMkLst>
        </pc:picChg>
        <pc:picChg chg="del">
          <ac:chgData name=" " userId="16e9bc068a9a693a" providerId="LiveId" clId="{CA9E75EE-8C6E-4DAF-8C89-32B03AE0DA17}" dt="2019-12-02T08:52:36.696" v="237" actId="478"/>
          <ac:picMkLst>
            <pc:docMk/>
            <pc:sldMk cId="1528294324" sldId="264"/>
            <ac:picMk id="123" creationId="{8A1F1D86-05AB-46EC-9B95-B01A6EB7113A}"/>
          </ac:picMkLst>
        </pc:picChg>
        <pc:picChg chg="del">
          <ac:chgData name=" " userId="16e9bc068a9a693a" providerId="LiveId" clId="{CA9E75EE-8C6E-4DAF-8C89-32B03AE0DA17}" dt="2019-12-02T08:52:36.696" v="237" actId="478"/>
          <ac:picMkLst>
            <pc:docMk/>
            <pc:sldMk cId="1528294324" sldId="264"/>
            <ac:picMk id="131" creationId="{96EF4219-A895-4F6D-80AA-367F1E7038A9}"/>
          </ac:picMkLst>
        </pc:picChg>
        <pc:cxnChg chg="del mod">
          <ac:chgData name=" " userId="16e9bc068a9a693a" providerId="LiveId" clId="{CA9E75EE-8C6E-4DAF-8C89-32B03AE0DA17}" dt="2019-12-02T08:52:36.696" v="237" actId="478"/>
          <ac:cxnSpMkLst>
            <pc:docMk/>
            <pc:sldMk cId="1528294324" sldId="264"/>
            <ac:cxnSpMk id="6" creationId="{E261F533-96AC-4009-9772-6C86F9B82293}"/>
          </ac:cxnSpMkLst>
        </pc:cxnChg>
        <pc:cxnChg chg="add mod">
          <ac:chgData name=" " userId="16e9bc068a9a693a" providerId="LiveId" clId="{CA9E75EE-8C6E-4DAF-8C89-32B03AE0DA17}" dt="2019-12-02T12:36:06.786" v="1947" actId="478"/>
          <ac:cxnSpMkLst>
            <pc:docMk/>
            <pc:sldMk cId="1528294324" sldId="264"/>
            <ac:cxnSpMk id="7" creationId="{022324AC-A568-461C-B3E0-8CC3B8A9A0A1}"/>
          </ac:cxnSpMkLst>
        </pc:cxnChg>
        <pc:cxnChg chg="del mod">
          <ac:chgData name=" " userId="16e9bc068a9a693a" providerId="LiveId" clId="{CA9E75EE-8C6E-4DAF-8C89-32B03AE0DA17}" dt="2019-12-02T08:52:36.696" v="237" actId="478"/>
          <ac:cxnSpMkLst>
            <pc:docMk/>
            <pc:sldMk cId="1528294324" sldId="264"/>
            <ac:cxnSpMk id="69" creationId="{47D471C5-0FC0-49C6-923F-404883ABE6CF}"/>
          </ac:cxnSpMkLst>
        </pc:cxnChg>
        <pc:cxnChg chg="del mod">
          <ac:chgData name=" " userId="16e9bc068a9a693a" providerId="LiveId" clId="{CA9E75EE-8C6E-4DAF-8C89-32B03AE0DA17}" dt="2019-12-02T08:52:36.696" v="237" actId="478"/>
          <ac:cxnSpMkLst>
            <pc:docMk/>
            <pc:sldMk cId="1528294324" sldId="264"/>
            <ac:cxnSpMk id="74" creationId="{A89383EB-4BE0-472F-A6EA-3CB5B6D268F7}"/>
          </ac:cxnSpMkLst>
        </pc:cxnChg>
        <pc:cxnChg chg="del mod">
          <ac:chgData name=" " userId="16e9bc068a9a693a" providerId="LiveId" clId="{CA9E75EE-8C6E-4DAF-8C89-32B03AE0DA17}" dt="2019-12-02T08:52:36.696" v="237" actId="478"/>
          <ac:cxnSpMkLst>
            <pc:docMk/>
            <pc:sldMk cId="1528294324" sldId="264"/>
            <ac:cxnSpMk id="79" creationId="{2CD09233-E25A-49E4-AD5F-7F5C4AE71AC7}"/>
          </ac:cxnSpMkLst>
        </pc:cxnChg>
        <pc:cxnChg chg="del mod">
          <ac:chgData name=" " userId="16e9bc068a9a693a" providerId="LiveId" clId="{CA9E75EE-8C6E-4DAF-8C89-32B03AE0DA17}" dt="2019-12-02T08:52:36.696" v="237" actId="478"/>
          <ac:cxnSpMkLst>
            <pc:docMk/>
            <pc:sldMk cId="1528294324" sldId="264"/>
            <ac:cxnSpMk id="82" creationId="{D3952F40-CCFA-4AD9-B8AB-DC999BED8A79}"/>
          </ac:cxnSpMkLst>
        </pc:cxnChg>
        <pc:cxnChg chg="del mod">
          <ac:chgData name=" " userId="16e9bc068a9a693a" providerId="LiveId" clId="{CA9E75EE-8C6E-4DAF-8C89-32B03AE0DA17}" dt="2019-12-02T08:52:36.696" v="237" actId="478"/>
          <ac:cxnSpMkLst>
            <pc:docMk/>
            <pc:sldMk cId="1528294324" sldId="264"/>
            <ac:cxnSpMk id="88" creationId="{7476E2FA-6ADD-4E44-B1B8-BCE0C1038580}"/>
          </ac:cxnSpMkLst>
        </pc:cxnChg>
        <pc:cxnChg chg="del mod">
          <ac:chgData name=" " userId="16e9bc068a9a693a" providerId="LiveId" clId="{CA9E75EE-8C6E-4DAF-8C89-32B03AE0DA17}" dt="2019-12-02T08:52:36.696" v="237" actId="478"/>
          <ac:cxnSpMkLst>
            <pc:docMk/>
            <pc:sldMk cId="1528294324" sldId="264"/>
            <ac:cxnSpMk id="91" creationId="{FD0CB9E2-317E-4A31-BED1-D81096CA0B68}"/>
          </ac:cxnSpMkLst>
        </pc:cxnChg>
        <pc:cxnChg chg="del mod">
          <ac:chgData name=" " userId="16e9bc068a9a693a" providerId="LiveId" clId="{CA9E75EE-8C6E-4DAF-8C89-32B03AE0DA17}" dt="2019-12-02T08:52:36.696" v="237" actId="478"/>
          <ac:cxnSpMkLst>
            <pc:docMk/>
            <pc:sldMk cId="1528294324" sldId="264"/>
            <ac:cxnSpMk id="103" creationId="{02167C05-E7A9-44A3-B9C6-32C1878E0B6C}"/>
          </ac:cxnSpMkLst>
        </pc:cxnChg>
        <pc:cxnChg chg="del mod">
          <ac:chgData name=" " userId="16e9bc068a9a693a" providerId="LiveId" clId="{CA9E75EE-8C6E-4DAF-8C89-32B03AE0DA17}" dt="2019-12-02T08:52:36.696" v="237" actId="478"/>
          <ac:cxnSpMkLst>
            <pc:docMk/>
            <pc:sldMk cId="1528294324" sldId="264"/>
            <ac:cxnSpMk id="111" creationId="{62223051-50E0-4495-BEEE-94EA62C01EC7}"/>
          </ac:cxnSpMkLst>
        </pc:cxnChg>
        <pc:cxnChg chg="del mod">
          <ac:chgData name=" " userId="16e9bc068a9a693a" providerId="LiveId" clId="{CA9E75EE-8C6E-4DAF-8C89-32B03AE0DA17}" dt="2019-12-02T08:52:36.696" v="237" actId="478"/>
          <ac:cxnSpMkLst>
            <pc:docMk/>
            <pc:sldMk cId="1528294324" sldId="264"/>
            <ac:cxnSpMk id="122" creationId="{D8301C50-9599-4B37-A5B6-831FA7BA3D43}"/>
          </ac:cxnSpMkLst>
        </pc:cxnChg>
        <pc:cxnChg chg="del mod">
          <ac:chgData name=" " userId="16e9bc068a9a693a" providerId="LiveId" clId="{CA9E75EE-8C6E-4DAF-8C89-32B03AE0DA17}" dt="2019-12-02T08:52:36.696" v="237" actId="478"/>
          <ac:cxnSpMkLst>
            <pc:docMk/>
            <pc:sldMk cId="1528294324" sldId="264"/>
            <ac:cxnSpMk id="127" creationId="{C57777AC-2DF0-4C42-B660-E31FEC204F6A}"/>
          </ac:cxnSpMkLst>
        </pc:cxnChg>
        <pc:cxnChg chg="del mod">
          <ac:chgData name=" " userId="16e9bc068a9a693a" providerId="LiveId" clId="{CA9E75EE-8C6E-4DAF-8C89-32B03AE0DA17}" dt="2019-12-02T08:52:36.696" v="237" actId="478"/>
          <ac:cxnSpMkLst>
            <pc:docMk/>
            <pc:sldMk cId="1528294324" sldId="264"/>
            <ac:cxnSpMk id="134" creationId="{62615AD1-FEC5-4A6F-9395-F58343032552}"/>
          </ac:cxnSpMkLst>
        </pc:cxnChg>
        <pc:cxnChg chg="del mod">
          <ac:chgData name=" " userId="16e9bc068a9a693a" providerId="LiveId" clId="{CA9E75EE-8C6E-4DAF-8C89-32B03AE0DA17}" dt="2019-12-02T08:52:36.696" v="237" actId="478"/>
          <ac:cxnSpMkLst>
            <pc:docMk/>
            <pc:sldMk cId="1528294324" sldId="264"/>
            <ac:cxnSpMk id="145" creationId="{69FEB1E7-8A83-43C3-83B9-F04F74A071A4}"/>
          </ac:cxnSpMkLst>
        </pc:cxnChg>
        <pc:cxnChg chg="del">
          <ac:chgData name=" " userId="16e9bc068a9a693a" providerId="LiveId" clId="{CA9E75EE-8C6E-4DAF-8C89-32B03AE0DA17}" dt="2019-12-02T08:52:36.696" v="237" actId="478"/>
          <ac:cxnSpMkLst>
            <pc:docMk/>
            <pc:sldMk cId="1528294324" sldId="264"/>
            <ac:cxnSpMk id="147" creationId="{EAD68090-0619-4BA5-A9D5-9B39A10FEBFE}"/>
          </ac:cxnSpMkLst>
        </pc:cxnChg>
        <pc:cxnChg chg="del mod">
          <ac:chgData name=" " userId="16e9bc068a9a693a" providerId="LiveId" clId="{CA9E75EE-8C6E-4DAF-8C89-32B03AE0DA17}" dt="2019-12-02T08:52:36.696" v="237" actId="478"/>
          <ac:cxnSpMkLst>
            <pc:docMk/>
            <pc:sldMk cId="1528294324" sldId="264"/>
            <ac:cxnSpMk id="148" creationId="{4752C96B-B448-42A2-9DC2-378453FE4B30}"/>
          </ac:cxnSpMkLst>
        </pc:cxnChg>
        <pc:cxnChg chg="add mod">
          <ac:chgData name=" " userId="16e9bc068a9a693a" providerId="LiveId" clId="{CA9E75EE-8C6E-4DAF-8C89-32B03AE0DA17}" dt="2019-12-02T12:36:06.786" v="1947" actId="478"/>
          <ac:cxnSpMkLst>
            <pc:docMk/>
            <pc:sldMk cId="1528294324" sldId="264"/>
            <ac:cxnSpMk id="152" creationId="{3F328F5B-DA1C-4952-A9B6-9E94A10BC716}"/>
          </ac:cxnSpMkLst>
        </pc:cxnChg>
        <pc:cxnChg chg="add mod">
          <ac:chgData name=" " userId="16e9bc068a9a693a" providerId="LiveId" clId="{CA9E75EE-8C6E-4DAF-8C89-32B03AE0DA17}" dt="2019-12-02T12:17:32.931" v="717" actId="478"/>
          <ac:cxnSpMkLst>
            <pc:docMk/>
            <pc:sldMk cId="1528294324" sldId="264"/>
            <ac:cxnSpMk id="155" creationId="{F59C51A9-5876-4C86-85D8-7D589258D164}"/>
          </ac:cxnSpMkLst>
        </pc:cxnChg>
      </pc:sldChg>
      <pc:sldChg chg="addSp delSp">
        <pc:chgData name=" " userId="16e9bc068a9a693a" providerId="LiveId" clId="{CA9E75EE-8C6E-4DAF-8C89-32B03AE0DA17}" dt="2019-12-02T07:48:06.157" v="140"/>
        <pc:sldMkLst>
          <pc:docMk/>
          <pc:sldMk cId="1815555607" sldId="267"/>
        </pc:sldMkLst>
        <pc:spChg chg="del">
          <ac:chgData name=" " userId="16e9bc068a9a693a" providerId="LiveId" clId="{CA9E75EE-8C6E-4DAF-8C89-32B03AE0DA17}" dt="2019-12-02T07:45:27.263" v="66" actId="478"/>
          <ac:spMkLst>
            <pc:docMk/>
            <pc:sldMk cId="1815555607" sldId="267"/>
            <ac:spMk id="8" creationId="{D679BA6D-01F1-40EE-9241-8396E87467C9}"/>
          </ac:spMkLst>
        </pc:spChg>
        <pc:spChg chg="add">
          <ac:chgData name=" " userId="16e9bc068a9a693a" providerId="LiveId" clId="{CA9E75EE-8C6E-4DAF-8C89-32B03AE0DA17}" dt="2019-12-02T07:45:27.495" v="67"/>
          <ac:spMkLst>
            <pc:docMk/>
            <pc:sldMk cId="1815555607" sldId="267"/>
            <ac:spMk id="26" creationId="{D89711B1-9E01-40E9-B717-DC51339555E1}"/>
          </ac:spMkLst>
        </pc:spChg>
        <pc:spChg chg="add">
          <ac:chgData name=" " userId="16e9bc068a9a693a" providerId="LiveId" clId="{CA9E75EE-8C6E-4DAF-8C89-32B03AE0DA17}" dt="2019-12-02T07:48:06.157" v="140"/>
          <ac:spMkLst>
            <pc:docMk/>
            <pc:sldMk cId="1815555607" sldId="267"/>
            <ac:spMk id="27" creationId="{0B88A322-5737-4048-937D-E267D3CEF3B7}"/>
          </ac:spMkLst>
        </pc:spChg>
      </pc:sldChg>
      <pc:sldChg chg="addSp delSp">
        <pc:chgData name=" " userId="16e9bc068a9a693a" providerId="LiveId" clId="{CA9E75EE-8C6E-4DAF-8C89-32B03AE0DA17}" dt="2019-12-02T07:48:07.550" v="141"/>
        <pc:sldMkLst>
          <pc:docMk/>
          <pc:sldMk cId="652820393" sldId="268"/>
        </pc:sldMkLst>
        <pc:spChg chg="del">
          <ac:chgData name=" " userId="16e9bc068a9a693a" providerId="LiveId" clId="{CA9E75EE-8C6E-4DAF-8C89-32B03AE0DA17}" dt="2019-12-02T07:45:30.504" v="68" actId="478"/>
          <ac:spMkLst>
            <pc:docMk/>
            <pc:sldMk cId="652820393" sldId="268"/>
            <ac:spMk id="8" creationId="{D679BA6D-01F1-40EE-9241-8396E87467C9}"/>
          </ac:spMkLst>
        </pc:spChg>
        <pc:spChg chg="add">
          <ac:chgData name=" " userId="16e9bc068a9a693a" providerId="LiveId" clId="{CA9E75EE-8C6E-4DAF-8C89-32B03AE0DA17}" dt="2019-12-02T07:45:30.727" v="69"/>
          <ac:spMkLst>
            <pc:docMk/>
            <pc:sldMk cId="652820393" sldId="268"/>
            <ac:spMk id="21" creationId="{F0B35BED-0F1E-4ED0-A147-012E2C90B08F}"/>
          </ac:spMkLst>
        </pc:spChg>
        <pc:spChg chg="add">
          <ac:chgData name=" " userId="16e9bc068a9a693a" providerId="LiveId" clId="{CA9E75EE-8C6E-4DAF-8C89-32B03AE0DA17}" dt="2019-12-02T07:48:07.550" v="141"/>
          <ac:spMkLst>
            <pc:docMk/>
            <pc:sldMk cId="652820393" sldId="268"/>
            <ac:spMk id="22" creationId="{F7771FD8-8B6E-4FA2-9694-616575FB3792}"/>
          </ac:spMkLst>
        </pc:spChg>
      </pc:sldChg>
      <pc:sldChg chg="addSp delSp">
        <pc:chgData name=" " userId="16e9bc068a9a693a" providerId="LiveId" clId="{CA9E75EE-8C6E-4DAF-8C89-32B03AE0DA17}" dt="2019-12-02T07:48:08.678" v="142"/>
        <pc:sldMkLst>
          <pc:docMk/>
          <pc:sldMk cId="932206411" sldId="269"/>
        </pc:sldMkLst>
        <pc:spChg chg="del">
          <ac:chgData name=" " userId="16e9bc068a9a693a" providerId="LiveId" clId="{CA9E75EE-8C6E-4DAF-8C89-32B03AE0DA17}" dt="2019-12-02T07:45:33.719" v="70" actId="478"/>
          <ac:spMkLst>
            <pc:docMk/>
            <pc:sldMk cId="932206411" sldId="269"/>
            <ac:spMk id="8" creationId="{D679BA6D-01F1-40EE-9241-8396E87467C9}"/>
          </ac:spMkLst>
        </pc:spChg>
        <pc:spChg chg="add">
          <ac:chgData name=" " userId="16e9bc068a9a693a" providerId="LiveId" clId="{CA9E75EE-8C6E-4DAF-8C89-32B03AE0DA17}" dt="2019-12-02T07:45:33.935" v="71"/>
          <ac:spMkLst>
            <pc:docMk/>
            <pc:sldMk cId="932206411" sldId="269"/>
            <ac:spMk id="41" creationId="{082E002B-EF34-40F5-AE2A-A4DD25794B6E}"/>
          </ac:spMkLst>
        </pc:spChg>
        <pc:spChg chg="add">
          <ac:chgData name=" " userId="16e9bc068a9a693a" providerId="LiveId" clId="{CA9E75EE-8C6E-4DAF-8C89-32B03AE0DA17}" dt="2019-12-02T07:48:08.678" v="142"/>
          <ac:spMkLst>
            <pc:docMk/>
            <pc:sldMk cId="932206411" sldId="269"/>
            <ac:spMk id="42" creationId="{9BE00419-B29A-491B-AEA3-1578C4ECE6A0}"/>
          </ac:spMkLst>
        </pc:spChg>
      </pc:sldChg>
      <pc:sldChg chg="addSp delSp modSp add del ord">
        <pc:chgData name=" " userId="16e9bc068a9a693a" providerId="LiveId" clId="{CA9E75EE-8C6E-4DAF-8C89-32B03AE0DA17}" dt="2019-12-02T12:11:17.674" v="706"/>
        <pc:sldMkLst>
          <pc:docMk/>
          <pc:sldMk cId="702310258" sldId="270"/>
        </pc:sldMkLst>
        <pc:spChg chg="del mod">
          <ac:chgData name=" " userId="16e9bc068a9a693a" providerId="LiveId" clId="{CA9E75EE-8C6E-4DAF-8C89-32B03AE0DA17}" dt="2019-12-02T07:45:04.215" v="58" actId="478"/>
          <ac:spMkLst>
            <pc:docMk/>
            <pc:sldMk cId="702310258" sldId="270"/>
            <ac:spMk id="8" creationId="{D679BA6D-01F1-40EE-9241-8396E87467C9}"/>
          </ac:spMkLst>
        </pc:spChg>
        <pc:spChg chg="add del">
          <ac:chgData name=" " userId="16e9bc068a9a693a" providerId="LiveId" clId="{CA9E75EE-8C6E-4DAF-8C89-32B03AE0DA17}" dt="2019-12-02T07:44:16.215" v="36" actId="478"/>
          <ac:spMkLst>
            <pc:docMk/>
            <pc:sldMk cId="702310258" sldId="270"/>
            <ac:spMk id="86" creationId="{4F8B62DB-E877-4EA5-A619-2257F14ADAEC}"/>
          </ac:spMkLst>
        </pc:spChg>
        <pc:spChg chg="add del mod">
          <ac:chgData name=" " userId="16e9bc068a9a693a" providerId="LiveId" clId="{CA9E75EE-8C6E-4DAF-8C89-32B03AE0DA17}" dt="2019-12-02T07:44:39.685" v="49"/>
          <ac:spMkLst>
            <pc:docMk/>
            <pc:sldMk cId="702310258" sldId="270"/>
            <ac:spMk id="87" creationId="{2D404771-0655-4893-B684-0BB7BF22C10D}"/>
          </ac:spMkLst>
        </pc:spChg>
        <pc:spChg chg="add">
          <ac:chgData name=" " userId="16e9bc068a9a693a" providerId="LiveId" clId="{CA9E75EE-8C6E-4DAF-8C89-32B03AE0DA17}" dt="2019-12-02T07:45:04.429" v="59"/>
          <ac:spMkLst>
            <pc:docMk/>
            <pc:sldMk cId="702310258" sldId="270"/>
            <ac:spMk id="88" creationId="{A25A1EF4-71B5-43B5-BB7A-95DBA833CAF2}"/>
          </ac:spMkLst>
        </pc:spChg>
        <pc:spChg chg="add">
          <ac:chgData name=" " userId="16e9bc068a9a693a" providerId="LiveId" clId="{CA9E75EE-8C6E-4DAF-8C89-32B03AE0DA17}" dt="2019-12-02T07:48:02.517" v="136"/>
          <ac:spMkLst>
            <pc:docMk/>
            <pc:sldMk cId="702310258" sldId="270"/>
            <ac:spMk id="89" creationId="{B69F91A3-CEFB-4BE4-A5CB-05D5BE54B94B}"/>
          </ac:spMkLst>
        </pc:spChg>
      </pc:sldChg>
      <pc:sldChg chg="addSp delSp del">
        <pc:chgData name=" " userId="16e9bc068a9a693a" providerId="LiveId" clId="{CA9E75EE-8C6E-4DAF-8C89-32B03AE0DA17}" dt="2019-12-02T12:11:26.999" v="710" actId="2696"/>
        <pc:sldMkLst>
          <pc:docMk/>
          <pc:sldMk cId="1471339566" sldId="271"/>
        </pc:sldMkLst>
        <pc:spChg chg="del">
          <ac:chgData name=" " userId="16e9bc068a9a693a" providerId="LiveId" clId="{CA9E75EE-8C6E-4DAF-8C89-32B03AE0DA17}" dt="2019-12-02T07:45:20.191" v="62" actId="478"/>
          <ac:spMkLst>
            <pc:docMk/>
            <pc:sldMk cId="1471339566" sldId="271"/>
            <ac:spMk id="8" creationId="{D679BA6D-01F1-40EE-9241-8396E87467C9}"/>
          </ac:spMkLst>
        </pc:spChg>
        <pc:spChg chg="add">
          <ac:chgData name=" " userId="16e9bc068a9a693a" providerId="LiveId" clId="{CA9E75EE-8C6E-4DAF-8C89-32B03AE0DA17}" dt="2019-12-02T07:45:20.438" v="63"/>
          <ac:spMkLst>
            <pc:docMk/>
            <pc:sldMk cId="1471339566" sldId="271"/>
            <ac:spMk id="37" creationId="{3954D80D-E8D6-4809-BBD7-5C31E1BE71E7}"/>
          </ac:spMkLst>
        </pc:spChg>
        <pc:spChg chg="add">
          <ac:chgData name=" " userId="16e9bc068a9a693a" providerId="LiveId" clId="{CA9E75EE-8C6E-4DAF-8C89-32B03AE0DA17}" dt="2019-12-02T07:48:04.343" v="138"/>
          <ac:spMkLst>
            <pc:docMk/>
            <pc:sldMk cId="1471339566" sldId="271"/>
            <ac:spMk id="38" creationId="{8A6D9603-2604-4D9A-BFF6-06EE749933F5}"/>
          </ac:spMkLst>
        </pc:spChg>
      </pc:sldChg>
      <pc:sldChg chg="addSp delSp del">
        <pc:chgData name=" " userId="16e9bc068a9a693a" providerId="LiveId" clId="{CA9E75EE-8C6E-4DAF-8C89-32B03AE0DA17}" dt="2019-12-02T12:11:27.016" v="711" actId="2696"/>
        <pc:sldMkLst>
          <pc:docMk/>
          <pc:sldMk cId="2372180" sldId="272"/>
        </pc:sldMkLst>
        <pc:spChg chg="del">
          <ac:chgData name=" " userId="16e9bc068a9a693a" providerId="LiveId" clId="{CA9E75EE-8C6E-4DAF-8C89-32B03AE0DA17}" dt="2019-12-02T07:45:24.135" v="64" actId="478"/>
          <ac:spMkLst>
            <pc:docMk/>
            <pc:sldMk cId="2372180" sldId="272"/>
            <ac:spMk id="8" creationId="{D679BA6D-01F1-40EE-9241-8396E87467C9}"/>
          </ac:spMkLst>
        </pc:spChg>
        <pc:spChg chg="add">
          <ac:chgData name=" " userId="16e9bc068a9a693a" providerId="LiveId" clId="{CA9E75EE-8C6E-4DAF-8C89-32B03AE0DA17}" dt="2019-12-02T07:45:24.294" v="65"/>
          <ac:spMkLst>
            <pc:docMk/>
            <pc:sldMk cId="2372180" sldId="272"/>
            <ac:spMk id="28" creationId="{B96E17A1-61AB-49FC-B8A4-5E19DF1A882A}"/>
          </ac:spMkLst>
        </pc:spChg>
        <pc:spChg chg="add">
          <ac:chgData name=" " userId="16e9bc068a9a693a" providerId="LiveId" clId="{CA9E75EE-8C6E-4DAF-8C89-32B03AE0DA17}" dt="2019-12-02T07:48:05.479" v="139"/>
          <ac:spMkLst>
            <pc:docMk/>
            <pc:sldMk cId="2372180" sldId="272"/>
            <ac:spMk id="29" creationId="{2664DB74-EC95-4B93-85FF-30E976C07643}"/>
          </ac:spMkLst>
        </pc:spChg>
      </pc:sldChg>
      <pc:sldChg chg="addSp delSp">
        <pc:chgData name=" " userId="16e9bc068a9a693a" providerId="LiveId" clId="{CA9E75EE-8C6E-4DAF-8C89-32B03AE0DA17}" dt="2019-12-02T07:48:10.846" v="143"/>
        <pc:sldMkLst>
          <pc:docMk/>
          <pc:sldMk cId="3046959063" sldId="273"/>
        </pc:sldMkLst>
        <pc:spChg chg="del">
          <ac:chgData name=" " userId="16e9bc068a9a693a" providerId="LiveId" clId="{CA9E75EE-8C6E-4DAF-8C89-32B03AE0DA17}" dt="2019-12-02T07:45:36.736" v="72" actId="478"/>
          <ac:spMkLst>
            <pc:docMk/>
            <pc:sldMk cId="3046959063" sldId="273"/>
            <ac:spMk id="8" creationId="{D679BA6D-01F1-40EE-9241-8396E87467C9}"/>
          </ac:spMkLst>
        </pc:spChg>
        <pc:spChg chg="add">
          <ac:chgData name=" " userId="16e9bc068a9a693a" providerId="LiveId" clId="{CA9E75EE-8C6E-4DAF-8C89-32B03AE0DA17}" dt="2019-12-02T07:45:36.943" v="73"/>
          <ac:spMkLst>
            <pc:docMk/>
            <pc:sldMk cId="3046959063" sldId="273"/>
            <ac:spMk id="23" creationId="{20646A91-18CA-4450-A1F5-65E9E31C4CF8}"/>
          </ac:spMkLst>
        </pc:spChg>
        <pc:spChg chg="add">
          <ac:chgData name=" " userId="16e9bc068a9a693a" providerId="LiveId" clId="{CA9E75EE-8C6E-4DAF-8C89-32B03AE0DA17}" dt="2019-12-02T07:48:10.846" v="143"/>
          <ac:spMkLst>
            <pc:docMk/>
            <pc:sldMk cId="3046959063" sldId="273"/>
            <ac:spMk id="24" creationId="{E7FDDFBE-2433-485A-8628-893452AF7BEC}"/>
          </ac:spMkLst>
        </pc:spChg>
      </pc:sldChg>
      <pc:sldChg chg="addSp delSp modSp add ord">
        <pc:chgData name=" " userId="16e9bc068a9a693a" providerId="LiveId" clId="{CA9E75EE-8C6E-4DAF-8C89-32B03AE0DA17}" dt="2019-12-03T03:08:51.086" v="2060" actId="20577"/>
        <pc:sldMkLst>
          <pc:docMk/>
          <pc:sldMk cId="2892752733" sldId="274"/>
        </pc:sldMkLst>
        <pc:spChg chg="del">
          <ac:chgData name=" " userId="16e9bc068a9a693a" providerId="LiveId" clId="{CA9E75EE-8C6E-4DAF-8C89-32B03AE0DA17}" dt="2019-12-02T07:46:19.919" v="114" actId="478"/>
          <ac:spMkLst>
            <pc:docMk/>
            <pc:sldMk cId="2892752733" sldId="274"/>
            <ac:spMk id="2" creationId="{DC55C27B-545A-4D6B-8DC9-1BA0B4DAB97E}"/>
          </ac:spMkLst>
        </pc:spChg>
        <pc:spChg chg="del">
          <ac:chgData name=" " userId="16e9bc068a9a693a" providerId="LiveId" clId="{CA9E75EE-8C6E-4DAF-8C89-32B03AE0DA17}" dt="2019-12-02T07:46:22.822" v="115" actId="478"/>
          <ac:spMkLst>
            <pc:docMk/>
            <pc:sldMk cId="2892752733" sldId="274"/>
            <ac:spMk id="3" creationId="{1B29A68D-CAC2-4107-BDF2-ACD0A133F445}"/>
          </ac:spMkLst>
        </pc:spChg>
        <pc:spChg chg="add mod">
          <ac:chgData name=" " userId="16e9bc068a9a693a" providerId="LiveId" clId="{CA9E75EE-8C6E-4DAF-8C89-32B03AE0DA17}" dt="2019-12-02T07:47:04.547" v="118" actId="2711"/>
          <ac:spMkLst>
            <pc:docMk/>
            <pc:sldMk cId="2892752733" sldId="274"/>
            <ac:spMk id="5" creationId="{78E3BB26-0E68-488D-9C66-210320F33774}"/>
          </ac:spMkLst>
        </pc:spChg>
        <pc:spChg chg="add del mod">
          <ac:chgData name=" " userId="16e9bc068a9a693a" providerId="LiveId" clId="{CA9E75EE-8C6E-4DAF-8C89-32B03AE0DA17}" dt="2019-12-03T03:08:51.086" v="2060" actId="20577"/>
          <ac:spMkLst>
            <pc:docMk/>
            <pc:sldMk cId="2892752733" sldId="274"/>
            <ac:spMk id="6" creationId="{9185B94D-A685-44A7-95E8-028F93FDBFDD}"/>
          </ac:spMkLst>
        </pc:spChg>
        <pc:spChg chg="add">
          <ac:chgData name=" " userId="16e9bc068a9a693a" providerId="LiveId" clId="{CA9E75EE-8C6E-4DAF-8C89-32B03AE0DA17}" dt="2019-12-02T07:46:29.454" v="117"/>
          <ac:spMkLst>
            <pc:docMk/>
            <pc:sldMk cId="2892752733" sldId="274"/>
            <ac:spMk id="7" creationId="{FF269CC3-D433-4985-873D-BBEF5AB32E00}"/>
          </ac:spMkLst>
        </pc:spChg>
        <pc:spChg chg="add">
          <ac:chgData name=" " userId="16e9bc068a9a693a" providerId="LiveId" clId="{CA9E75EE-8C6E-4DAF-8C89-32B03AE0DA17}" dt="2019-12-02T07:47:58.566" v="132"/>
          <ac:spMkLst>
            <pc:docMk/>
            <pc:sldMk cId="2892752733" sldId="274"/>
            <ac:spMk id="8" creationId="{40C19121-068B-43D3-B814-DA36ADE21949}"/>
          </ac:spMkLst>
        </pc:spChg>
        <pc:spChg chg="add del mod">
          <ac:chgData name=" " userId="16e9bc068a9a693a" providerId="LiveId" clId="{CA9E75EE-8C6E-4DAF-8C89-32B03AE0DA17}" dt="2019-12-02T12:19:45.297" v="870" actId="478"/>
          <ac:spMkLst>
            <pc:docMk/>
            <pc:sldMk cId="2892752733" sldId="274"/>
            <ac:spMk id="9" creationId="{D01F0CF3-356F-4820-BC5F-983A6AE8C45E}"/>
          </ac:spMkLst>
        </pc:spChg>
        <pc:spChg chg="add del mod">
          <ac:chgData name=" " userId="16e9bc068a9a693a" providerId="LiveId" clId="{CA9E75EE-8C6E-4DAF-8C89-32B03AE0DA17}" dt="2019-12-02T12:19:45.297" v="870" actId="478"/>
          <ac:spMkLst>
            <pc:docMk/>
            <pc:sldMk cId="2892752733" sldId="274"/>
            <ac:spMk id="10" creationId="{2AFC4B03-4AF6-46A6-A1F0-34EAD7A72263}"/>
          </ac:spMkLst>
        </pc:spChg>
        <pc:spChg chg="add mod">
          <ac:chgData name=" " userId="16e9bc068a9a693a" providerId="LiveId" clId="{CA9E75EE-8C6E-4DAF-8C89-32B03AE0DA17}" dt="2019-12-02T12:27:25.866" v="1268" actId="1076"/>
          <ac:spMkLst>
            <pc:docMk/>
            <pc:sldMk cId="2892752733" sldId="274"/>
            <ac:spMk id="11" creationId="{C2F11BE9-DA89-4500-B4C7-1711FEA7F602}"/>
          </ac:spMkLst>
        </pc:spChg>
        <pc:spChg chg="add mod">
          <ac:chgData name=" " userId="16e9bc068a9a693a" providerId="LiveId" clId="{CA9E75EE-8C6E-4DAF-8C89-32B03AE0DA17}" dt="2019-12-02T12:27:25.866" v="1268" actId="1076"/>
          <ac:spMkLst>
            <pc:docMk/>
            <pc:sldMk cId="2892752733" sldId="274"/>
            <ac:spMk id="12" creationId="{2BEAB2EC-475A-4EC8-8732-6B41AD891AE7}"/>
          </ac:spMkLst>
        </pc:spChg>
        <pc:spChg chg="add mod">
          <ac:chgData name=" " userId="16e9bc068a9a693a" providerId="LiveId" clId="{CA9E75EE-8C6E-4DAF-8C89-32B03AE0DA17}" dt="2019-12-03T03:08:38.572" v="2058" actId="1076"/>
          <ac:spMkLst>
            <pc:docMk/>
            <pc:sldMk cId="2892752733" sldId="274"/>
            <ac:spMk id="15" creationId="{E1CA1F9F-B6B1-4052-8BAE-DDD9063AA08C}"/>
          </ac:spMkLst>
        </pc:spChg>
        <pc:graphicFrameChg chg="add mod modGraphic">
          <ac:chgData name=" " userId="16e9bc068a9a693a" providerId="LiveId" clId="{CA9E75EE-8C6E-4DAF-8C89-32B03AE0DA17}" dt="2019-12-03T03:08:33.966" v="2057" actId="1076"/>
          <ac:graphicFrameMkLst>
            <pc:docMk/>
            <pc:sldMk cId="2892752733" sldId="274"/>
            <ac:graphicFrameMk id="13" creationId="{650AF928-3DDC-420A-8C79-E12BE542E8BA}"/>
          </ac:graphicFrameMkLst>
        </pc:graphicFrameChg>
      </pc:sldChg>
      <pc:sldChg chg="addSp delSp modSp add">
        <pc:chgData name=" " userId="16e9bc068a9a693a" providerId="LiveId" clId="{CA9E75EE-8C6E-4DAF-8C89-32B03AE0DA17}" dt="2019-12-02T12:37:48.402" v="2055"/>
        <pc:sldMkLst>
          <pc:docMk/>
          <pc:sldMk cId="3238922441" sldId="275"/>
        </pc:sldMkLst>
        <pc:spChg chg="mod">
          <ac:chgData name=" " userId="16e9bc068a9a693a" providerId="LiveId" clId="{CA9E75EE-8C6E-4DAF-8C89-32B03AE0DA17}" dt="2019-12-02T12:30:50.314" v="1573"/>
          <ac:spMkLst>
            <pc:docMk/>
            <pc:sldMk cId="3238922441" sldId="275"/>
            <ac:spMk id="5" creationId="{78E3BB26-0E68-488D-9C66-210320F33774}"/>
          </ac:spMkLst>
        </pc:spChg>
        <pc:spChg chg="mod">
          <ac:chgData name=" " userId="16e9bc068a9a693a" providerId="LiveId" clId="{CA9E75EE-8C6E-4DAF-8C89-32B03AE0DA17}" dt="2019-12-02T12:32:57.913" v="1759"/>
          <ac:spMkLst>
            <pc:docMk/>
            <pc:sldMk cId="3238922441" sldId="275"/>
            <ac:spMk id="6" creationId="{9185B94D-A685-44A7-95E8-028F93FDBFDD}"/>
          </ac:spMkLst>
        </pc:spChg>
        <pc:spChg chg="mod">
          <ac:chgData name=" " userId="16e9bc068a9a693a" providerId="LiveId" clId="{CA9E75EE-8C6E-4DAF-8C89-32B03AE0DA17}" dt="2019-12-02T12:36:59.832" v="1956" actId="1076"/>
          <ac:spMkLst>
            <pc:docMk/>
            <pc:sldMk cId="3238922441" sldId="275"/>
            <ac:spMk id="11" creationId="{C2F11BE9-DA89-4500-B4C7-1711FEA7F602}"/>
          </ac:spMkLst>
        </pc:spChg>
        <pc:spChg chg="mod">
          <ac:chgData name=" " userId="16e9bc068a9a693a" providerId="LiveId" clId="{CA9E75EE-8C6E-4DAF-8C89-32B03AE0DA17}" dt="2019-12-02T12:36:59.832" v="1956" actId="1076"/>
          <ac:spMkLst>
            <pc:docMk/>
            <pc:sldMk cId="3238922441" sldId="275"/>
            <ac:spMk id="12" creationId="{2BEAB2EC-475A-4EC8-8732-6B41AD891AE7}"/>
          </ac:spMkLst>
        </pc:spChg>
        <pc:spChg chg="add mod">
          <ac:chgData name=" " userId="16e9bc068a9a693a" providerId="LiveId" clId="{CA9E75EE-8C6E-4DAF-8C89-32B03AE0DA17}" dt="2019-12-02T12:37:06.705" v="1957" actId="1076"/>
          <ac:spMkLst>
            <pc:docMk/>
            <pc:sldMk cId="3238922441" sldId="275"/>
            <ac:spMk id="14" creationId="{0A031FC6-7DB0-46CC-B0EF-4E1C9C84A88B}"/>
          </ac:spMkLst>
        </pc:spChg>
        <pc:spChg chg="del">
          <ac:chgData name=" " userId="16e9bc068a9a693a" providerId="LiveId" clId="{CA9E75EE-8C6E-4DAF-8C89-32B03AE0DA17}" dt="2019-12-02T12:33:21.346" v="1791" actId="478"/>
          <ac:spMkLst>
            <pc:docMk/>
            <pc:sldMk cId="3238922441" sldId="275"/>
            <ac:spMk id="15" creationId="{E1CA1F9F-B6B1-4052-8BAE-DDD9063AA08C}"/>
          </ac:spMkLst>
        </pc:spChg>
        <pc:spChg chg="add mod">
          <ac:chgData name=" " userId="16e9bc068a9a693a" providerId="LiveId" clId="{CA9E75EE-8C6E-4DAF-8C89-32B03AE0DA17}" dt="2019-12-02T12:37:06.705" v="1957" actId="1076"/>
          <ac:spMkLst>
            <pc:docMk/>
            <pc:sldMk cId="3238922441" sldId="275"/>
            <ac:spMk id="16" creationId="{6F2B3871-7144-4039-A74B-C5846046D481}"/>
          </ac:spMkLst>
        </pc:spChg>
        <pc:spChg chg="add mod">
          <ac:chgData name=" " userId="16e9bc068a9a693a" providerId="LiveId" clId="{CA9E75EE-8C6E-4DAF-8C89-32B03AE0DA17}" dt="2019-12-02T12:37:14.523" v="1976"/>
          <ac:spMkLst>
            <pc:docMk/>
            <pc:sldMk cId="3238922441" sldId="275"/>
            <ac:spMk id="17" creationId="{B88FABBB-CD7A-4900-B5C2-6B603E0C0FB8}"/>
          </ac:spMkLst>
        </pc:spChg>
        <pc:spChg chg="add mod">
          <ac:chgData name=" " userId="16e9bc068a9a693a" providerId="LiveId" clId="{CA9E75EE-8C6E-4DAF-8C89-32B03AE0DA17}" dt="2019-12-02T12:37:48.402" v="2055"/>
          <ac:spMkLst>
            <pc:docMk/>
            <pc:sldMk cId="3238922441" sldId="275"/>
            <ac:spMk id="18" creationId="{E98345F3-7F15-49D6-8626-D6ABEB32F0DB}"/>
          </ac:spMkLst>
        </pc:spChg>
        <pc:graphicFrameChg chg="del">
          <ac:chgData name=" " userId="16e9bc068a9a693a" providerId="LiveId" clId="{CA9E75EE-8C6E-4DAF-8C89-32B03AE0DA17}" dt="2019-12-02T12:33:20.051" v="1790" actId="478"/>
          <ac:graphicFrameMkLst>
            <pc:docMk/>
            <pc:sldMk cId="3238922441" sldId="275"/>
            <ac:graphicFrameMk id="13" creationId="{650AF928-3DDC-420A-8C79-E12BE542E8B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AC30FD-F083-4AAE-BB37-F249FB1C65F8}"/>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E374C61-1141-45D2-9AD4-D6E6943AD639}"/>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107CE590-96B8-4C3C-9927-433CA72C6240}" type="datetimeFigureOut">
              <a:rPr kumimoji="1" lang="ja-JP" altLang="en-US" smtClean="0"/>
              <a:t>2019/12/24</a:t>
            </a:fld>
            <a:endParaRPr kumimoji="1" lang="ja-JP" altLang="en-US"/>
          </a:p>
        </p:txBody>
      </p:sp>
      <p:sp>
        <p:nvSpPr>
          <p:cNvPr id="4" name="フッター プレースホルダー 3">
            <a:extLst>
              <a:ext uri="{FF2B5EF4-FFF2-40B4-BE49-F238E27FC236}">
                <a16:creationId xmlns:a16="http://schemas.microsoft.com/office/drawing/2014/main" id="{68EC7A86-A72B-4701-9EA7-345080D5E925}"/>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900BBC6-F714-45F4-B20B-B10578399755}"/>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E9B443C-AE83-42B2-8181-984B917D07B4}" type="slidenum">
              <a:rPr kumimoji="1" lang="ja-JP" altLang="en-US" smtClean="0"/>
              <a:t>‹#›</a:t>
            </a:fld>
            <a:endParaRPr kumimoji="1" lang="ja-JP" altLang="en-US"/>
          </a:p>
        </p:txBody>
      </p:sp>
    </p:spTree>
    <p:extLst>
      <p:ext uri="{BB962C8B-B14F-4D97-AF65-F5344CB8AC3E}">
        <p14:creationId xmlns:p14="http://schemas.microsoft.com/office/powerpoint/2010/main" val="32412566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7C65EEE-BEAF-427D-AE25-06EC2CFB50D5}" type="datetimeFigureOut">
              <a:rPr kumimoji="1" lang="ja-JP" altLang="en-US" smtClean="0"/>
              <a:t>2019/12/24</a:t>
            </a:fld>
            <a:endParaRPr kumimoji="1" lang="ja-JP" altLang="en-US"/>
          </a:p>
        </p:txBody>
      </p:sp>
      <p:sp>
        <p:nvSpPr>
          <p:cNvPr id="4" name="スライド イメージ プレースホルダー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05FD81C-0CF9-4CA1-AD1E-58E72EC6C286}" type="slidenum">
              <a:rPr kumimoji="1" lang="ja-JP" altLang="en-US" smtClean="0"/>
              <a:t>‹#›</a:t>
            </a:fld>
            <a:endParaRPr kumimoji="1" lang="ja-JP" altLang="en-US"/>
          </a:p>
        </p:txBody>
      </p:sp>
    </p:spTree>
    <p:extLst>
      <p:ext uri="{BB962C8B-B14F-4D97-AF65-F5344CB8AC3E}">
        <p14:creationId xmlns:p14="http://schemas.microsoft.com/office/powerpoint/2010/main" val="9934010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563C66C-B3C3-484A-98CD-00498A357642}" type="datetime1">
              <a:rPr kumimoji="1" lang="ja-JP" altLang="en-US" smtClean="0"/>
              <a:t>2019/12/24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403965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094200-43E0-42E9-B7C5-DF0FD2FB166B}" type="datetime1">
              <a:rPr kumimoji="1" lang="ja-JP" altLang="en-US" smtClean="0"/>
              <a:t>2019/12/24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64211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79D3A4-1C1D-494F-BF50-AAEDF78741A5}" type="datetime1">
              <a:rPr kumimoji="1" lang="ja-JP" altLang="en-US" smtClean="0"/>
              <a:t>2019/12/24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53271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B8E1-3954-4AFA-AEE6-D5FF834975D4}" type="datetime1">
              <a:rPr kumimoji="1" lang="ja-JP" altLang="en-US" smtClean="0"/>
              <a:t>2019/12/24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81346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C5E726-4A52-471B-B594-A157DA337C7E}" type="datetime1">
              <a:rPr kumimoji="1" lang="ja-JP" altLang="en-US" smtClean="0"/>
              <a:t>2019/12/24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68605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64006D-A5E7-4259-BCDA-B226D152E567}" type="datetime1">
              <a:rPr kumimoji="1" lang="ja-JP" altLang="en-US" smtClean="0"/>
              <a:t>2019/12/24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23543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9281636-6645-427F-8B6F-A3E960DC4BA4}" type="datetime1">
              <a:rPr kumimoji="1" lang="ja-JP" altLang="en-US" smtClean="0"/>
              <a:t>2019/12/24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1572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FFDD1FE-0C2D-4C42-A277-3A330A7A6EC6}" type="datetime1">
              <a:rPr kumimoji="1" lang="ja-JP" altLang="en-US" smtClean="0"/>
              <a:t>2019/12/24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29923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267AA-C915-4267-A55E-C8BBAA8755C0}" type="datetime1">
              <a:rPr kumimoji="1" lang="ja-JP" altLang="en-US" smtClean="0"/>
              <a:t>2019/12/24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48504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7DF4E5-3043-4A1D-A804-16511F9F6584}" type="datetime1">
              <a:rPr kumimoji="1" lang="ja-JP" altLang="en-US" smtClean="0"/>
              <a:t>2019/12/24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188573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581A14-F7A8-40C9-85F6-C9AD3FD7E580}" type="datetime1">
              <a:rPr kumimoji="1" lang="ja-JP" altLang="en-US" smtClean="0"/>
              <a:t>2019/12/24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94865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88EEC-BEF9-4D31-A896-0D248D3F8D8A}" type="datetime1">
              <a:rPr kumimoji="1" lang="ja-JP" altLang="en-US" smtClean="0"/>
              <a:t>2019/12/24</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628970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8C38AE4A-3489-4D0A-8DB4-411E4DD041CA}"/>
              </a:ext>
            </a:extLst>
          </p:cNvPr>
          <p:cNvGraphicFramePr>
            <a:graphicFrameLocks noGrp="1"/>
          </p:cNvGraphicFramePr>
          <p:nvPr>
            <p:extLst>
              <p:ext uri="{D42A27DB-BD31-4B8C-83A1-F6EECF244321}">
                <p14:modId xmlns:p14="http://schemas.microsoft.com/office/powerpoint/2010/main" val="2274659029"/>
              </p:ext>
            </p:extLst>
          </p:nvPr>
        </p:nvGraphicFramePr>
        <p:xfrm>
          <a:off x="582170" y="861124"/>
          <a:ext cx="6371585" cy="2194560"/>
        </p:xfrm>
        <a:graphic>
          <a:graphicData uri="http://schemas.openxmlformats.org/drawingml/2006/table">
            <a:tbl>
              <a:tblPr firstRow="1" bandRow="1">
                <a:tableStyleId>{5C22544A-7EE6-4342-B048-85BDC9FD1C3A}</a:tableStyleId>
              </a:tblPr>
              <a:tblGrid>
                <a:gridCol w="981393">
                  <a:extLst>
                    <a:ext uri="{9D8B030D-6E8A-4147-A177-3AD203B41FA5}">
                      <a16:colId xmlns:a16="http://schemas.microsoft.com/office/drawing/2014/main" val="2274898723"/>
                    </a:ext>
                  </a:extLst>
                </a:gridCol>
                <a:gridCol w="2616518">
                  <a:extLst>
                    <a:ext uri="{9D8B030D-6E8A-4147-A177-3AD203B41FA5}">
                      <a16:colId xmlns:a16="http://schemas.microsoft.com/office/drawing/2014/main" val="3224386025"/>
                    </a:ext>
                  </a:extLst>
                </a:gridCol>
                <a:gridCol w="2773674">
                  <a:extLst>
                    <a:ext uri="{9D8B030D-6E8A-4147-A177-3AD203B41FA5}">
                      <a16:colId xmlns:a16="http://schemas.microsoft.com/office/drawing/2014/main" val="2535242023"/>
                    </a:ext>
                  </a:extLst>
                </a:gridCol>
              </a:tblGrid>
              <a:tr h="0">
                <a:tc>
                  <a:txBody>
                    <a:bodyPr/>
                    <a:lstStyle/>
                    <a:p>
                      <a:r>
                        <a:rPr kumimoji="1" lang="ja-JP" altLang="en-US" sz="900" dirty="0">
                          <a:latin typeface="メイリオ" panose="020B0604030504040204" pitchFamily="50" charset="-128"/>
                          <a:ea typeface="メイリオ" panose="020B0604030504040204" pitchFamily="50" charset="-128"/>
                        </a:rPr>
                        <a:t>更新日</a:t>
                      </a:r>
                    </a:p>
                  </a:txBody>
                  <a:tcPr/>
                </a:tc>
                <a:tc>
                  <a:txBody>
                    <a:bodyPr/>
                    <a:lstStyle/>
                    <a:p>
                      <a:r>
                        <a:rPr kumimoji="1" lang="ja-JP" altLang="en-US" sz="900" dirty="0">
                          <a:latin typeface="メイリオ" panose="020B0604030504040204" pitchFamily="50" charset="-128"/>
                          <a:ea typeface="メイリオ" panose="020B0604030504040204" pitchFamily="50" charset="-128"/>
                        </a:rPr>
                        <a:t>主な内容</a:t>
                      </a:r>
                    </a:p>
                  </a:txBody>
                  <a:tcPr/>
                </a:tc>
                <a:tc>
                  <a:txBody>
                    <a:bodyPr/>
                    <a:lstStyle/>
                    <a:p>
                      <a:r>
                        <a:rPr kumimoji="1" lang="ja-JP" altLang="en-US" sz="900" dirty="0">
                          <a:latin typeface="メイリオ" panose="020B0604030504040204" pitchFamily="50" charset="-128"/>
                          <a:ea typeface="メイリオ" panose="020B0604030504040204" pitchFamily="50" charset="-128"/>
                        </a:rPr>
                        <a:t>備考</a:t>
                      </a:r>
                    </a:p>
                  </a:txBody>
                  <a:tcPr/>
                </a:tc>
                <a:extLst>
                  <a:ext uri="{0D108BD9-81ED-4DB2-BD59-A6C34878D82A}">
                    <a16:rowId xmlns:a16="http://schemas.microsoft.com/office/drawing/2014/main" val="4185926113"/>
                  </a:ext>
                </a:extLst>
              </a:tr>
              <a:tr h="211158">
                <a:tc>
                  <a:txBody>
                    <a:bodyPr/>
                    <a:lstStyle/>
                    <a:p>
                      <a:r>
                        <a:rPr kumimoji="1" lang="en-US" altLang="ja-JP" sz="900" dirty="0">
                          <a:latin typeface="メイリオ" panose="020B0604030504040204" pitchFamily="50" charset="-128"/>
                          <a:ea typeface="メイリオ" panose="020B0604030504040204" pitchFamily="50" charset="-128"/>
                        </a:rPr>
                        <a:t>2019.12.05</a:t>
                      </a:r>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r>
                        <a:rPr kumimoji="1" lang="ja-JP" altLang="en-US" sz="900" dirty="0">
                          <a:latin typeface="メイリオ" panose="020B0604030504040204" pitchFamily="50" charset="-128"/>
                          <a:ea typeface="メイリオ" panose="020B0604030504040204" pitchFamily="50" charset="-128"/>
                        </a:rPr>
                        <a:t>書類作成</a:t>
                      </a:r>
                    </a:p>
                  </a:txBody>
                  <a:tcPr/>
                </a:tc>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16791652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メイリオ" panose="020B0604030504040204" pitchFamily="50" charset="-128"/>
                          <a:ea typeface="メイリオ" panose="020B0604030504040204" pitchFamily="50" charset="-128"/>
                        </a:rPr>
                        <a:t>2019.12.24</a:t>
                      </a:r>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r>
                        <a:rPr kumimoji="1" lang="ja-JP" altLang="en-US" sz="900" b="0" i="0" kern="1200" dirty="0">
                          <a:solidFill>
                            <a:schemeClr val="dk1"/>
                          </a:solidFill>
                          <a:effectLst/>
                          <a:latin typeface="メイリオ" panose="020B0604030504040204" pitchFamily="50" charset="-128"/>
                          <a:ea typeface="メイリオ" panose="020B0604030504040204" pitchFamily="50" charset="-128"/>
                          <a:cs typeface="+mn-cs"/>
                        </a:rPr>
                        <a:t>入浴剤の効果値について追記</a:t>
                      </a:r>
                      <a:endParaRPr kumimoji="1" lang="en-US" altLang="ja-JP" sz="900" b="0" i="0" kern="1200" dirty="0">
                        <a:solidFill>
                          <a:schemeClr val="dk1"/>
                        </a:solidFill>
                        <a:effectLst/>
                        <a:latin typeface="メイリオ" panose="020B0604030504040204" pitchFamily="50" charset="-128"/>
                        <a:ea typeface="メイリオ" panose="020B0604030504040204" pitchFamily="50" charset="-128"/>
                        <a:cs typeface="+mn-cs"/>
                      </a:endParaRPr>
                    </a:p>
                    <a:p>
                      <a:r>
                        <a:rPr kumimoji="1" lang="ja-JP" altLang="en-US" sz="900" b="0" i="0" kern="1200" dirty="0">
                          <a:solidFill>
                            <a:schemeClr val="dk1"/>
                          </a:solidFill>
                          <a:effectLst/>
                          <a:latin typeface="メイリオ" panose="020B0604030504040204" pitchFamily="50" charset="-128"/>
                          <a:ea typeface="メイリオ" panose="020B0604030504040204" pitchFamily="50" charset="-128"/>
                          <a:cs typeface="+mn-cs"/>
                        </a:rPr>
                        <a:t>キズナポイントの上昇について追記</a:t>
                      </a:r>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r>
                        <a:rPr kumimoji="1" lang="en-US" altLang="ja-JP" sz="900" dirty="0">
                          <a:latin typeface="メイリオ" panose="020B0604030504040204" pitchFamily="50" charset="-128"/>
                          <a:ea typeface="メイリオ" panose="020B0604030504040204" pitchFamily="50" charset="-128"/>
                        </a:rPr>
                        <a:t> </a:t>
                      </a:r>
                      <a:endParaRPr kumimoji="1" lang="ja-JP" altLang="en-US"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4538453"/>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32273792"/>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72877438"/>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8866153"/>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7295995"/>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44446053"/>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5544210"/>
                  </a:ext>
                </a:extLst>
              </a:tr>
            </a:tbl>
          </a:graphicData>
        </a:graphic>
      </p:graphicFrame>
      <p:sp>
        <p:nvSpPr>
          <p:cNvPr id="11" name="テキスト ボックス 10">
            <a:extLst>
              <a:ext uri="{FF2B5EF4-FFF2-40B4-BE49-F238E27FC236}">
                <a16:creationId xmlns:a16="http://schemas.microsoft.com/office/drawing/2014/main" id="{042AAAEB-DEC2-4DD7-8D22-2A5D552C385A}"/>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12" name="テキスト ボックス 11">
            <a:extLst>
              <a:ext uri="{FF2B5EF4-FFF2-40B4-BE49-F238E27FC236}">
                <a16:creationId xmlns:a16="http://schemas.microsoft.com/office/drawing/2014/main" id="{27156C2D-371D-4518-AF20-FC6C1DF8E1B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●更新履歴</a:t>
            </a:r>
          </a:p>
        </p:txBody>
      </p:sp>
      <p:sp>
        <p:nvSpPr>
          <p:cNvPr id="6" name="スライド番号プレースホルダー 3">
            <a:extLst>
              <a:ext uri="{FF2B5EF4-FFF2-40B4-BE49-F238E27FC236}">
                <a16:creationId xmlns:a16="http://schemas.microsoft.com/office/drawing/2014/main" id="{BD682EFC-222C-4E82-9696-814D7580CBD0}"/>
              </a:ext>
            </a:extLst>
          </p:cNvPr>
          <p:cNvSpPr txBox="1">
            <a:spLocks/>
          </p:cNvSpPr>
          <p:nvPr/>
        </p:nvSpPr>
        <p:spPr>
          <a:xfrm>
            <a:off x="7465064" y="6356352"/>
            <a:ext cx="2228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0AA8CE-54C7-43C9-8B2E-2021B2B13473}" type="slidenum">
              <a:rPr kumimoji="1" lang="ja-JP" altLang="en-US" smtClean="0">
                <a:latin typeface="メイリオ" panose="020B0604030504040204" pitchFamily="50" charset="-128"/>
                <a:ea typeface="メイリオ" panose="020B0604030504040204" pitchFamily="50" charset="-128"/>
              </a:rPr>
              <a:pPr/>
              <a:t>1</a:t>
            </a:fld>
            <a:endParaRPr kumimoji="1" lang="ja-JP" altLang="en-US" dirty="0">
              <a:latin typeface="メイリオ" panose="020B0604030504040204" pitchFamily="50" charset="-128"/>
              <a:ea typeface="メイリオ" panose="020B0604030504040204" pitchFamily="50" charset="-128"/>
            </a:endParaRPr>
          </a:p>
        </p:txBody>
      </p:sp>
      <p:sp>
        <p:nvSpPr>
          <p:cNvPr id="9" name="フッター プレースホルダー 68">
            <a:extLst>
              <a:ext uri="{FF2B5EF4-FFF2-40B4-BE49-F238E27FC236}">
                <a16:creationId xmlns:a16="http://schemas.microsoft.com/office/drawing/2014/main" id="{D5AEF64B-3335-47EA-B74C-0EC3E4B907F2}"/>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7272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5305FF3-9B15-417C-A4A1-CA2680F28DAF}"/>
              </a:ext>
            </a:extLst>
          </p:cNvPr>
          <p:cNvSpPr>
            <a:spLocks noGrp="1"/>
          </p:cNvSpPr>
          <p:nvPr>
            <p:ph type="sldNum" sz="quarter" idx="12"/>
          </p:nvPr>
        </p:nvSpPr>
        <p:spPr/>
        <p:txBody>
          <a:bodyPr/>
          <a:lstStyle/>
          <a:p>
            <a:fld id="{7D0AA8CE-54C7-43C9-8B2E-2021B2B13473}" type="slidenum">
              <a:rPr kumimoji="1" lang="ja-JP" altLang="en-US" smtClean="0"/>
              <a:t>2</a:t>
            </a:fld>
            <a:endParaRPr kumimoji="1" lang="ja-JP" altLang="en-US"/>
          </a:p>
        </p:txBody>
      </p:sp>
      <p:sp>
        <p:nvSpPr>
          <p:cNvPr id="7" name="テキスト ボックス 6">
            <a:extLst>
              <a:ext uri="{FF2B5EF4-FFF2-40B4-BE49-F238E27FC236}">
                <a16:creationId xmlns:a16="http://schemas.microsoft.com/office/drawing/2014/main" id="{FF269CC3-D433-4985-873D-BBEF5AB32E00}"/>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8" name="フッター プレースホルダー 68">
            <a:extLst>
              <a:ext uri="{FF2B5EF4-FFF2-40B4-BE49-F238E27FC236}">
                <a16:creationId xmlns:a16="http://schemas.microsoft.com/office/drawing/2014/main" id="{40C19121-068B-43D3-B814-DA36ADE2194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35B47F8E-835F-4838-A0EB-D1CAF57D5458}"/>
              </a:ext>
            </a:extLst>
          </p:cNvPr>
          <p:cNvSpPr txBox="1"/>
          <p:nvPr/>
        </p:nvSpPr>
        <p:spPr>
          <a:xfrm>
            <a:off x="415419" y="2557359"/>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●効果回数ついて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3F11AAE6-D006-487B-9B91-B820B5FBE234}"/>
              </a:ext>
            </a:extLst>
          </p:cNvPr>
          <p:cNvSpPr txBox="1"/>
          <p:nvPr/>
        </p:nvSpPr>
        <p:spPr>
          <a:xfrm>
            <a:off x="642646" y="2875913"/>
            <a:ext cx="8507457" cy="1954381"/>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バフの効果は種類に関係なく、 </a:t>
            </a:r>
            <a:r>
              <a:rPr kumimoji="1" lang="en-US" altLang="ja-JP" sz="1100" dirty="0">
                <a:latin typeface="メイリオ" panose="020B0604030504040204" pitchFamily="50" charset="-128"/>
                <a:ea typeface="メイリオ" panose="020B0604030504040204" pitchFamily="50" charset="-128"/>
              </a:rPr>
              <a:t>1</a:t>
            </a:r>
            <a:r>
              <a:rPr kumimoji="1" lang="ja-JP" altLang="en-US" sz="1100" dirty="0">
                <a:latin typeface="メイリオ" panose="020B0604030504040204" pitchFamily="50" charset="-128"/>
                <a:ea typeface="メイリオ" panose="020B0604030504040204" pitchFamily="50" charset="-128"/>
              </a:rPr>
              <a:t>個でバトル</a:t>
            </a:r>
            <a:r>
              <a:rPr kumimoji="1" lang="en-US" altLang="ja-JP" sz="1100" dirty="0">
                <a:latin typeface="メイリオ" panose="020B0604030504040204" pitchFamily="50" charset="-128"/>
                <a:ea typeface="メイリオ" panose="020B0604030504040204" pitchFamily="50" charset="-128"/>
              </a:rPr>
              <a:t>3</a:t>
            </a:r>
            <a:r>
              <a:rPr kumimoji="1" lang="ja-JP" altLang="en-US" sz="1100" dirty="0">
                <a:latin typeface="メイリオ" panose="020B0604030504040204" pitchFamily="50" charset="-128"/>
                <a:ea typeface="メイリオ" panose="020B0604030504040204" pitchFamily="50" charset="-128"/>
              </a:rPr>
              <a:t>回分効果が継続する。</a:t>
            </a:r>
            <a:endParaRPr kumimoji="1" lang="en-US" altLang="ja-JP" sz="1100" dirty="0">
              <a:latin typeface="メイリオ" panose="020B0604030504040204" pitchFamily="50" charset="-128"/>
              <a:ea typeface="メイリオ" panose="020B0604030504040204" pitchFamily="50" charset="-128"/>
            </a:endParaRPr>
          </a:p>
          <a:p>
            <a:r>
              <a:rPr lang="ja-JP" altLang="ja-JP" sz="1100" dirty="0">
                <a:solidFill>
                  <a:srgbClr val="1A1A1A"/>
                </a:solidFill>
                <a:latin typeface="メイリオ" panose="020B0604030504040204" pitchFamily="50" charset="-128"/>
                <a:ea typeface="メイリオ" panose="020B0604030504040204" pitchFamily="50" charset="-128"/>
              </a:rPr>
              <a:t>ただし、</a:t>
            </a:r>
            <a:r>
              <a:rPr lang="en-US" altLang="ja-JP" sz="1100" dirty="0">
                <a:solidFill>
                  <a:srgbClr val="1A1A1A"/>
                </a:solidFill>
                <a:latin typeface="メイリオ" panose="020B0604030504040204" pitchFamily="50" charset="-128"/>
                <a:ea typeface="メイリオ" panose="020B0604030504040204" pitchFamily="50" charset="-128"/>
              </a:rPr>
              <a:t>1</a:t>
            </a:r>
            <a:r>
              <a:rPr lang="ja-JP" altLang="en-US" sz="1100" dirty="0">
                <a:solidFill>
                  <a:srgbClr val="1A1A1A"/>
                </a:solidFill>
                <a:latin typeface="メイリオ" panose="020B0604030504040204" pitchFamily="50" charset="-128"/>
                <a:ea typeface="メイリオ" panose="020B0604030504040204" pitchFamily="50" charset="-128"/>
              </a:rPr>
              <a:t>個での効果</a:t>
            </a:r>
            <a:r>
              <a:rPr lang="ja-JP" altLang="ja-JP" sz="1100" dirty="0">
                <a:solidFill>
                  <a:srgbClr val="1A1A1A"/>
                </a:solidFill>
                <a:latin typeface="メイリオ" panose="020B0604030504040204" pitchFamily="50" charset="-128"/>
                <a:ea typeface="メイリオ" panose="020B0604030504040204" pitchFamily="50" charset="-128"/>
              </a:rPr>
              <a:t>回数は調整可能とし、ものによって変更できるようにする</a:t>
            </a:r>
            <a:r>
              <a:rPr lang="ja-JP" altLang="en-US" sz="1100" dirty="0">
                <a:solidFill>
                  <a:srgbClr val="1A1A1A"/>
                </a:solidFill>
                <a:latin typeface="メイリオ" panose="020B0604030504040204" pitchFamily="50" charset="-128"/>
                <a:ea typeface="メイリオ" panose="020B0604030504040204" pitchFamily="50" charset="-128"/>
              </a:rPr>
              <a:t>。</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また、入浴剤は同じ種類であれば一度に複数個まとめて使用することが出来る。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latin typeface="メイリオ" panose="020B0604030504040204" pitchFamily="50" charset="-128"/>
                <a:ea typeface="メイリオ" panose="020B0604030504040204" pitchFamily="50" charset="-128"/>
              </a:rPr>
              <a:t>2</a:t>
            </a:r>
            <a:r>
              <a:rPr kumimoji="1" lang="ja-JP" altLang="en-US" sz="1100" dirty="0">
                <a:latin typeface="メイリオ" panose="020B0604030504040204" pitchFamily="50" charset="-128"/>
                <a:ea typeface="メイリオ" panose="020B0604030504040204" pitchFamily="50" charset="-128"/>
              </a:rPr>
              <a:t>個入れた場合は</a:t>
            </a:r>
            <a:r>
              <a:rPr kumimoji="1" lang="en-US" altLang="ja-JP" sz="1100" dirty="0">
                <a:latin typeface="メイリオ" panose="020B0604030504040204" pitchFamily="50" charset="-128"/>
                <a:ea typeface="メイリオ" panose="020B0604030504040204" pitchFamily="50" charset="-128"/>
              </a:rPr>
              <a:t>6</a:t>
            </a:r>
            <a:r>
              <a:rPr kumimoji="1" lang="ja-JP" altLang="en-US" sz="1100" dirty="0">
                <a:latin typeface="メイリオ" panose="020B0604030504040204" pitchFamily="50" charset="-128"/>
                <a:ea typeface="メイリオ" panose="020B0604030504040204" pitchFamily="50" charset="-128"/>
              </a:rPr>
              <a:t>回分、</a:t>
            </a:r>
            <a:r>
              <a:rPr kumimoji="1" lang="en-US" altLang="ja-JP" sz="1100" dirty="0">
                <a:latin typeface="メイリオ" panose="020B0604030504040204" pitchFamily="50" charset="-128"/>
                <a:ea typeface="メイリオ" panose="020B0604030504040204" pitchFamily="50" charset="-128"/>
              </a:rPr>
              <a:t>3</a:t>
            </a:r>
            <a:r>
              <a:rPr kumimoji="1" lang="ja-JP" altLang="en-US" sz="1100" dirty="0">
                <a:latin typeface="メイリオ" panose="020B0604030504040204" pitchFamily="50" charset="-128"/>
                <a:ea typeface="メイリオ" panose="020B0604030504040204" pitchFamily="50" charset="-128"/>
              </a:rPr>
              <a:t>個入れた場合は</a:t>
            </a:r>
            <a:r>
              <a:rPr kumimoji="1" lang="en-US" altLang="ja-JP" sz="1100" dirty="0">
                <a:latin typeface="メイリオ" panose="020B0604030504040204" pitchFamily="50" charset="-128"/>
                <a:ea typeface="メイリオ" panose="020B0604030504040204" pitchFamily="50" charset="-128"/>
              </a:rPr>
              <a:t>9</a:t>
            </a:r>
            <a:r>
              <a:rPr kumimoji="1" lang="ja-JP" altLang="en-US" sz="1100" dirty="0">
                <a:latin typeface="メイリオ" panose="020B0604030504040204" pitchFamily="50" charset="-128"/>
                <a:ea typeface="メイリオ" panose="020B0604030504040204" pitchFamily="50" charset="-128"/>
              </a:rPr>
              <a:t>回・・・となる。</a:t>
            </a:r>
            <a:endParaRPr kumimoji="1" lang="en-US" altLang="ja-JP" sz="1100" dirty="0">
              <a:solidFill>
                <a:srgbClr val="FF0000"/>
              </a:solidFill>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バフがかかった状態の部隊を再度同じ入浴剤でお風呂に入れた場合、効果は変わらずバフの継続回数が加算される。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上限は</a:t>
            </a:r>
            <a:r>
              <a:rPr kumimoji="1" lang="en-US" altLang="ja-JP" sz="1100" dirty="0">
                <a:latin typeface="メイリオ" panose="020B0604030504040204" pitchFamily="50" charset="-128"/>
                <a:ea typeface="メイリオ" panose="020B0604030504040204" pitchFamily="50" charset="-128"/>
              </a:rPr>
              <a:t>999</a:t>
            </a:r>
            <a:r>
              <a:rPr kumimoji="1" lang="ja-JP" altLang="en-US" sz="1100" dirty="0">
                <a:latin typeface="メイリオ" panose="020B0604030504040204" pitchFamily="50" charset="-128"/>
                <a:ea typeface="メイリオ" panose="020B0604030504040204" pitchFamily="50" charset="-128"/>
              </a:rPr>
              <a:t>とする。</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バフがかかった状態の部隊を別の入浴剤を入れた場合、バフの効果は新しい入浴剤のものに更新され、継続回数もリセットされる。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入浴剤を入れなかった場合は、影響なし。</a:t>
            </a:r>
            <a:endParaRPr kumimoji="1" lang="en-US" altLang="ja-JP" sz="11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B9710DF5-4E3F-4887-B7D6-29DC4C1740CA}"/>
              </a:ext>
            </a:extLst>
          </p:cNvPr>
          <p:cNvSpPr txBox="1"/>
          <p:nvPr/>
        </p:nvSpPr>
        <p:spPr>
          <a:xfrm>
            <a:off x="415419" y="1284396"/>
            <a:ext cx="1800493"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●入浴剤の入手方法</a:t>
            </a:r>
            <a:endParaRPr kumimoji="1" lang="en-US" altLang="ja-JP" sz="1400" b="1"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28D1B83C-C5AB-414D-A60A-F4CBFADE802E}"/>
              </a:ext>
            </a:extLst>
          </p:cNvPr>
          <p:cNvSpPr txBox="1"/>
          <p:nvPr/>
        </p:nvSpPr>
        <p:spPr>
          <a:xfrm>
            <a:off x="583456" y="1600239"/>
            <a:ext cx="7491106" cy="738664"/>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入浴剤はショップやお散歩、ログインボーナス等で購入することで入手できる。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ゴールドで購入する入浴剤は購入時、ユーザーが任意で個数を選択できる。（最大</a:t>
            </a:r>
            <a:r>
              <a:rPr kumimoji="1" lang="en-US" altLang="ja-JP" sz="1050" dirty="0">
                <a:latin typeface="メイリオ" panose="020B0604030504040204" pitchFamily="50" charset="-128"/>
                <a:ea typeface="メイリオ" panose="020B0604030504040204" pitchFamily="50" charset="-128"/>
              </a:rPr>
              <a:t>99</a:t>
            </a:r>
            <a:r>
              <a:rPr kumimoji="1" lang="ja-JP" altLang="en-US" sz="1050" dirty="0">
                <a:latin typeface="メイリオ" panose="020B0604030504040204" pitchFamily="50" charset="-128"/>
                <a:ea typeface="メイリオ" panose="020B0604030504040204" pitchFamily="50" charset="-128"/>
              </a:rPr>
              <a:t>個を想定）</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クリスタルで購入する入浴剤は、</a:t>
            </a:r>
            <a:r>
              <a:rPr kumimoji="1" lang="en-US" altLang="ja-JP" sz="1050" dirty="0">
                <a:latin typeface="メイリオ" panose="020B0604030504040204" pitchFamily="50" charset="-128"/>
                <a:ea typeface="メイリオ" panose="020B0604030504040204" pitchFamily="50" charset="-128"/>
              </a:rPr>
              <a:t>100</a:t>
            </a:r>
            <a:r>
              <a:rPr kumimoji="1" lang="ja-JP" altLang="en-US" sz="1050" dirty="0">
                <a:latin typeface="メイリオ" panose="020B0604030504040204" pitchFamily="50" charset="-128"/>
                <a:ea typeface="メイリオ" panose="020B0604030504040204" pitchFamily="50" charset="-128"/>
              </a:rPr>
              <a:t>クリスタルで</a:t>
            </a:r>
            <a:r>
              <a:rPr kumimoji="1" lang="en-US" altLang="ja-JP" sz="1050" dirty="0">
                <a:latin typeface="メイリオ" panose="020B0604030504040204" pitchFamily="50" charset="-128"/>
                <a:ea typeface="メイリオ" panose="020B0604030504040204" pitchFamily="50" charset="-128"/>
              </a:rPr>
              <a:t>3</a:t>
            </a:r>
            <a:r>
              <a:rPr kumimoji="1" lang="ja-JP" altLang="en-US" sz="1050" dirty="0">
                <a:latin typeface="メイリオ" panose="020B0604030504040204" pitchFamily="50" charset="-128"/>
                <a:ea typeface="メイリオ" panose="020B0604030504040204" pitchFamily="50" charset="-128"/>
              </a:rPr>
              <a:t>つのようにまとめて販売する。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a:t>
            </a:r>
            <a:r>
              <a:rPr kumimoji="1" lang="ja-JP" altLang="en-US" sz="1050" dirty="0">
                <a:latin typeface="メイリオ" panose="020B0604030504040204" pitchFamily="50" charset="-128"/>
                <a:ea typeface="メイリオ" panose="020B0604030504040204" pitchFamily="50" charset="-128"/>
              </a:rPr>
              <a:t>数値は要検討</a:t>
            </a:r>
            <a:endParaRPr kumimoji="1" lang="en-US" altLang="ja-JP" sz="105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33BDC966-91B1-407E-92E4-380D569B8A4B}"/>
              </a:ext>
            </a:extLst>
          </p:cNvPr>
          <p:cNvSpPr txBox="1"/>
          <p:nvPr/>
        </p:nvSpPr>
        <p:spPr>
          <a:xfrm>
            <a:off x="415419" y="538799"/>
            <a:ext cx="723275" cy="307777"/>
          </a:xfrm>
          <a:prstGeom prst="rect">
            <a:avLst/>
          </a:prstGeom>
          <a:noFill/>
        </p:spPr>
        <p:txBody>
          <a:bodyPr wrap="none" rtlCol="0" anchor="t">
            <a:spAutoFit/>
          </a:bodyPr>
          <a:lstStyle/>
          <a:p>
            <a:r>
              <a:rPr kumimoji="1" lang="ja-JP" altLang="en-US" sz="1400" b="1" dirty="0">
                <a:latin typeface="メイリオ" panose="020B0604030504040204" pitchFamily="50" charset="-128"/>
                <a:ea typeface="メイリオ" panose="020B0604030504040204" pitchFamily="50" charset="-128"/>
              </a:rPr>
              <a:t>●概要</a:t>
            </a:r>
            <a:endParaRPr kumimoji="1" lang="en-US" altLang="ja-JP" sz="1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FB89A6BE-3D68-4B29-BF0F-7CC0649FCB16}"/>
              </a:ext>
            </a:extLst>
          </p:cNvPr>
          <p:cNvSpPr txBox="1"/>
          <p:nvPr/>
        </p:nvSpPr>
        <p:spPr>
          <a:xfrm>
            <a:off x="601370" y="853759"/>
            <a:ext cx="6967830" cy="261610"/>
          </a:xfrm>
          <a:prstGeom prst="rect">
            <a:avLst/>
          </a:prstGeom>
          <a:noFill/>
        </p:spPr>
        <p:txBody>
          <a:bodyPr wrap="square" rtlCol="0" anchor="t">
            <a:spAutoFit/>
          </a:bodyPr>
          <a:lstStyle/>
          <a:p>
            <a:r>
              <a:rPr lang="ja-JP" altLang="en-US" sz="1100" dirty="0">
                <a:latin typeface="メイリオ" panose="020B0604030504040204" pitchFamily="50" charset="-128"/>
                <a:ea typeface="メイリオ" panose="020B0604030504040204" pitchFamily="50" charset="-128"/>
              </a:rPr>
              <a:t>ほかほかタイムで入浴する際に入浴剤を入れることで、その部隊にパラメータ上昇の効果を付与させる。</a:t>
            </a:r>
            <a:endParaRPr lang="en-US" altLang="ja-JP" sz="11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D2298D8B-8004-4F87-8CE0-B635F5256D0A}"/>
              </a:ext>
            </a:extLst>
          </p:cNvPr>
          <p:cNvSpPr txBox="1"/>
          <p:nvPr/>
        </p:nvSpPr>
        <p:spPr>
          <a:xfrm>
            <a:off x="415419" y="5177518"/>
            <a:ext cx="3135795"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●効果について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(2019.12. 24</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8957E3E-BF0C-4CC4-983D-4F2BBDC512E6}"/>
              </a:ext>
            </a:extLst>
          </p:cNvPr>
          <p:cNvSpPr txBox="1"/>
          <p:nvPr/>
        </p:nvSpPr>
        <p:spPr>
          <a:xfrm>
            <a:off x="583456" y="5493361"/>
            <a:ext cx="7491106" cy="423193"/>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入浴剤で上昇するパラメータは割合で上昇させ、</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キャラ ＋ </a:t>
            </a:r>
            <a:r>
              <a:rPr lang="en-US" altLang="ja-JP" sz="1050" dirty="0">
                <a:latin typeface="メイリオ" panose="020B0604030504040204" pitchFamily="50" charset="-128"/>
                <a:ea typeface="メイリオ" panose="020B0604030504040204" pitchFamily="50" charset="-128"/>
              </a:rPr>
              <a:t>TR</a:t>
            </a:r>
            <a:r>
              <a:rPr lang="ja-JP" altLang="en-US" sz="1050" dirty="0">
                <a:latin typeface="メイリオ" panose="020B0604030504040204" pitchFamily="50" charset="-128"/>
                <a:ea typeface="メイリオ" panose="020B0604030504040204" pitchFamily="50" charset="-128"/>
              </a:rPr>
              <a:t>カード ＋ 武器 を合わせた基礎値の合計に掛けるものとする。</a:t>
            </a:r>
            <a:endParaRPr kumimoji="1" lang="en-US" altLang="ja-JP" sz="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3892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5305FF3-9B15-417C-A4A1-CA2680F28DAF}"/>
              </a:ext>
            </a:extLst>
          </p:cNvPr>
          <p:cNvSpPr>
            <a:spLocks noGrp="1"/>
          </p:cNvSpPr>
          <p:nvPr>
            <p:ph type="sldNum" sz="quarter" idx="12"/>
          </p:nvPr>
        </p:nvSpPr>
        <p:spPr/>
        <p:txBody>
          <a:bodyPr/>
          <a:lstStyle/>
          <a:p>
            <a:fld id="{7D0AA8CE-54C7-43C9-8B2E-2021B2B13473}" type="slidenum">
              <a:rPr kumimoji="1" lang="ja-JP" altLang="en-US" smtClean="0"/>
              <a:t>3</a:t>
            </a:fld>
            <a:endParaRPr kumimoji="1" lang="ja-JP" altLang="en-US"/>
          </a:p>
        </p:txBody>
      </p:sp>
      <p:sp>
        <p:nvSpPr>
          <p:cNvPr id="7" name="テキスト ボックス 6">
            <a:extLst>
              <a:ext uri="{FF2B5EF4-FFF2-40B4-BE49-F238E27FC236}">
                <a16:creationId xmlns:a16="http://schemas.microsoft.com/office/drawing/2014/main" id="{FF269CC3-D433-4985-873D-BBEF5AB32E00}"/>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8" name="フッター プレースホルダー 68">
            <a:extLst>
              <a:ext uri="{FF2B5EF4-FFF2-40B4-BE49-F238E27FC236}">
                <a16:creationId xmlns:a16="http://schemas.microsoft.com/office/drawing/2014/main" id="{40C19121-068B-43D3-B814-DA36ADE2194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graphicFrame>
        <p:nvGraphicFramePr>
          <p:cNvPr id="14" name="表 2">
            <a:extLst>
              <a:ext uri="{FF2B5EF4-FFF2-40B4-BE49-F238E27FC236}">
                <a16:creationId xmlns:a16="http://schemas.microsoft.com/office/drawing/2014/main" id="{DEFB1F49-7B41-4B30-A60F-20AF7A3C51D3}"/>
              </a:ext>
            </a:extLst>
          </p:cNvPr>
          <p:cNvGraphicFramePr>
            <a:graphicFrameLocks noGrp="1"/>
          </p:cNvGraphicFramePr>
          <p:nvPr>
            <p:extLst>
              <p:ext uri="{D42A27DB-BD31-4B8C-83A1-F6EECF244321}">
                <p14:modId xmlns:p14="http://schemas.microsoft.com/office/powerpoint/2010/main" val="240006532"/>
              </p:ext>
            </p:extLst>
          </p:nvPr>
        </p:nvGraphicFramePr>
        <p:xfrm>
          <a:off x="847027" y="969361"/>
          <a:ext cx="7185274" cy="4858752"/>
        </p:xfrm>
        <a:graphic>
          <a:graphicData uri="http://schemas.openxmlformats.org/drawingml/2006/table">
            <a:tbl>
              <a:tblPr firstRow="1" bandRow="1">
                <a:tableStyleId>{5C22544A-7EE6-4342-B048-85BDC9FD1C3A}</a:tableStyleId>
              </a:tblPr>
              <a:tblGrid>
                <a:gridCol w="1534174">
                  <a:extLst>
                    <a:ext uri="{9D8B030D-6E8A-4147-A177-3AD203B41FA5}">
                      <a16:colId xmlns:a16="http://schemas.microsoft.com/office/drawing/2014/main" val="2346235090"/>
                    </a:ext>
                  </a:extLst>
                </a:gridCol>
                <a:gridCol w="1371083">
                  <a:extLst>
                    <a:ext uri="{9D8B030D-6E8A-4147-A177-3AD203B41FA5}">
                      <a16:colId xmlns:a16="http://schemas.microsoft.com/office/drawing/2014/main" val="1398301858"/>
                    </a:ext>
                  </a:extLst>
                </a:gridCol>
                <a:gridCol w="1454467">
                  <a:extLst>
                    <a:ext uri="{9D8B030D-6E8A-4147-A177-3AD203B41FA5}">
                      <a16:colId xmlns:a16="http://schemas.microsoft.com/office/drawing/2014/main" val="2069894553"/>
                    </a:ext>
                  </a:extLst>
                </a:gridCol>
                <a:gridCol w="1454467">
                  <a:extLst>
                    <a:ext uri="{9D8B030D-6E8A-4147-A177-3AD203B41FA5}">
                      <a16:colId xmlns:a16="http://schemas.microsoft.com/office/drawing/2014/main" val="2885078288"/>
                    </a:ext>
                  </a:extLst>
                </a:gridCol>
                <a:gridCol w="1371083">
                  <a:extLst>
                    <a:ext uri="{9D8B030D-6E8A-4147-A177-3AD203B41FA5}">
                      <a16:colId xmlns:a16="http://schemas.microsoft.com/office/drawing/2014/main" val="4182486149"/>
                    </a:ext>
                  </a:extLst>
                </a:gridCol>
              </a:tblGrid>
              <a:tr h="320808">
                <a:tc>
                  <a:txBody>
                    <a:bodyPr/>
                    <a:lstStyle/>
                    <a:p>
                      <a:pPr algn="ctr"/>
                      <a:r>
                        <a:rPr kumimoji="1" lang="ja-JP" altLang="en-US" sz="900" dirty="0">
                          <a:latin typeface="メイリオ" panose="020B0604030504040204" pitchFamily="50" charset="-128"/>
                          <a:ea typeface="メイリオ" panose="020B0604030504040204" pitchFamily="50" charset="-128"/>
                        </a:rPr>
                        <a:t>パラメータ</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お湯の色</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小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3%)</a:t>
                      </a:r>
                      <a:endParaRPr kumimoji="1" lang="ja-JP" altLang="en-US" sz="9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中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5%)</a:t>
                      </a:r>
                      <a:endParaRPr kumimoji="1" lang="ja-JP" altLang="en-US" sz="9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大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7%)</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700504171"/>
                  </a:ext>
                </a:extLst>
              </a:tr>
              <a:tr h="277536">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攻撃力　</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レッド</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3651198159"/>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防御力</a:t>
                      </a:r>
                    </a:p>
                  </a:txBody>
                  <a:tcPr anchor="ctr">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ブルー</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2922364463"/>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3354935161"/>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イエロー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1786419930"/>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a:t>
                      </a:r>
                      <a:r>
                        <a:rPr kumimoji="1" lang="en-US" altLang="ja-JP" sz="900" b="1" dirty="0">
                          <a:solidFill>
                            <a:schemeClr val="bg1"/>
                          </a:solidFill>
                          <a:latin typeface="メイリオ" panose="020B0604030504040204" pitchFamily="50" charset="-128"/>
                          <a:ea typeface="メイリオ" panose="020B0604030504040204" pitchFamily="50" charset="-128"/>
                        </a:rPr>
                        <a:t>+</a:t>
                      </a:r>
                      <a:r>
                        <a:rPr kumimoji="1" lang="ja-JP" altLang="en-US" sz="900" b="1" dirty="0">
                          <a:solidFill>
                            <a:schemeClr val="bg1"/>
                          </a:solidFill>
                          <a:latin typeface="メイリオ" panose="020B0604030504040204" pitchFamily="50" charset="-128"/>
                          <a:ea typeface="メイリオ" panose="020B0604030504040204" pitchFamily="50" charset="-128"/>
                        </a:rPr>
                        <a:t>防御力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パープル</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8394537"/>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ブラウン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560457682"/>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攻撃力＋機動力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ピンク</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53764291"/>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防御力＋体力　</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レモンイエロー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63015994"/>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防御力＋機動力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エメラルド</a:t>
                      </a:r>
                      <a:endParaRPr kumimoji="1" lang="en-US" altLang="ja-JP" sz="900" dirty="0">
                        <a:latin typeface="メイリオ" panose="020B0604030504040204" pitchFamily="50" charset="-128"/>
                        <a:ea typeface="メイリオ" panose="020B0604030504040204" pitchFamily="50" charset="-128"/>
                      </a:endParaRPr>
                    </a:p>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102975110"/>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オレンジ</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47611512"/>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a:t>
                      </a:r>
                      <a:r>
                        <a:rPr kumimoji="1" lang="en-US" altLang="ja-JP" sz="900" b="1" dirty="0">
                          <a:solidFill>
                            <a:schemeClr val="bg1"/>
                          </a:solidFill>
                          <a:latin typeface="メイリオ" panose="020B0604030504040204" pitchFamily="50" charset="-128"/>
                          <a:ea typeface="メイリオ" panose="020B0604030504040204" pitchFamily="50" charset="-128"/>
                        </a:rPr>
                        <a:t>+</a:t>
                      </a:r>
                      <a:r>
                        <a:rPr kumimoji="1" lang="ja-JP" altLang="en-US" sz="900" b="1" dirty="0">
                          <a:solidFill>
                            <a:schemeClr val="bg1"/>
                          </a:solidFill>
                          <a:latin typeface="メイリオ" panose="020B0604030504040204" pitchFamily="50" charset="-128"/>
                          <a:ea typeface="メイリオ" panose="020B0604030504040204" pitchFamily="50" charset="-128"/>
                        </a:rPr>
                        <a:t>防御力＋機動力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ライム</a:t>
                      </a:r>
                      <a:endParaRPr kumimoji="1" lang="en-US" altLang="ja-JP" sz="900" dirty="0">
                        <a:latin typeface="メイリオ" panose="020B0604030504040204" pitchFamily="50" charset="-128"/>
                        <a:ea typeface="メイリオ" panose="020B0604030504040204" pitchFamily="50" charset="-128"/>
                      </a:endParaRPr>
                    </a:p>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5187594"/>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ターコイズブルー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108272824"/>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防御力＋体力＋機動力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スカイブルー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805481604"/>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全アップ</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ゴールド</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endParaRPr kumimoji="1" lang="ja-JP" altLang="en-US" sz="900" b="1" dirty="0">
                        <a:solidFill>
                          <a:srgbClr val="FF0000"/>
                        </a:solidFill>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51413794"/>
                  </a:ext>
                </a:extLst>
              </a:tr>
            </a:tbl>
          </a:graphicData>
        </a:graphic>
      </p:graphicFrame>
      <p:sp>
        <p:nvSpPr>
          <p:cNvPr id="9" name="テキスト ボックス 8">
            <a:extLst>
              <a:ext uri="{FF2B5EF4-FFF2-40B4-BE49-F238E27FC236}">
                <a16:creationId xmlns:a16="http://schemas.microsoft.com/office/drawing/2014/main" id="{4D6B216E-78DC-4D96-BA1A-563EAC3A83E8}"/>
              </a:ext>
            </a:extLst>
          </p:cNvPr>
          <p:cNvSpPr txBox="1"/>
          <p:nvPr/>
        </p:nvSpPr>
        <p:spPr>
          <a:xfrm>
            <a:off x="415419" y="538799"/>
            <a:ext cx="2339102" cy="307777"/>
          </a:xfrm>
          <a:prstGeom prst="rect">
            <a:avLst/>
          </a:prstGeom>
          <a:noFill/>
        </p:spPr>
        <p:txBody>
          <a:bodyPr wrap="none" rtlCol="0" anchor="t">
            <a:spAutoFit/>
          </a:bodyPr>
          <a:lstStyle/>
          <a:p>
            <a:r>
              <a:rPr kumimoji="1" lang="ja-JP" altLang="en-US" sz="1400" b="1" dirty="0">
                <a:latin typeface="メイリオ" panose="020B0604030504040204" pitchFamily="50" charset="-128"/>
                <a:ea typeface="メイリオ" panose="020B0604030504040204" pitchFamily="50" charset="-128"/>
              </a:rPr>
              <a:t>●種類とお湯の色について</a:t>
            </a:r>
            <a:endParaRPr kumimoji="1" lang="en-US" altLang="ja-JP" sz="1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243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406213" y="538800"/>
            <a:ext cx="1980029"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●入浴剤の色について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4</a:t>
            </a:fld>
            <a:endParaRPr kumimoji="1" lang="ja-JP" altLang="en-US"/>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8467" y="108238"/>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cxnSp>
        <p:nvCxnSpPr>
          <p:cNvPr id="6" name="直線コネクタ 5">
            <a:extLst>
              <a:ext uri="{FF2B5EF4-FFF2-40B4-BE49-F238E27FC236}">
                <a16:creationId xmlns:a16="http://schemas.microsoft.com/office/drawing/2014/main" id="{4FD57098-2E86-4A8A-AE67-81268B635047}"/>
              </a:ext>
            </a:extLst>
          </p:cNvPr>
          <p:cNvCxnSpPr>
            <a:cxnSpLocks/>
          </p:cNvCxnSpPr>
          <p:nvPr/>
        </p:nvCxnSpPr>
        <p:spPr>
          <a:xfrm>
            <a:off x="831471" y="1683437"/>
            <a:ext cx="1540573" cy="2937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84A8AAB-2E21-4890-965B-963AA4E2A640}"/>
              </a:ext>
            </a:extLst>
          </p:cNvPr>
          <p:cNvSpPr txBox="1"/>
          <p:nvPr/>
        </p:nvSpPr>
        <p:spPr>
          <a:xfrm>
            <a:off x="759065" y="1267653"/>
            <a:ext cx="184731" cy="261610"/>
          </a:xfrm>
          <a:prstGeom prst="rect">
            <a:avLst/>
          </a:prstGeom>
          <a:noFill/>
        </p:spPr>
        <p:txBody>
          <a:bodyPr wrap="none" rtlCol="0">
            <a:spAutoFit/>
          </a:bodyPr>
          <a:lstStyle/>
          <a:p>
            <a:endParaRPr kumimoji="1" lang="en-US" altLang="ja-JP" sz="11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B7F9403A-B292-48F1-809A-A69ACB5F7785}"/>
              </a:ext>
            </a:extLst>
          </p:cNvPr>
          <p:cNvSpPr txBox="1"/>
          <p:nvPr/>
        </p:nvSpPr>
        <p:spPr>
          <a:xfrm>
            <a:off x="759065" y="853780"/>
            <a:ext cx="5517857" cy="1785104"/>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バフがかかるパラメータによって色を設定する。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体力→緑、攻撃力→赤、防御力→青、機動力→黄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複数のパラメータにバフがかかる場合、そのパラメータの色を層のように分ける。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攻撃力→緑と赤、防御力＋機動力→青と黄、全アップ→下から緑、赤、青、黄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9D1923FA-CC6D-4F13-8F86-1361DA8BB480}"/>
              </a:ext>
            </a:extLst>
          </p:cNvPr>
          <p:cNvGrpSpPr/>
          <p:nvPr/>
        </p:nvGrpSpPr>
        <p:grpSpPr>
          <a:xfrm>
            <a:off x="1203639" y="1282896"/>
            <a:ext cx="331874" cy="372565"/>
            <a:chOff x="0" y="0"/>
            <a:chExt cx="654476" cy="734720"/>
          </a:xfrm>
        </p:grpSpPr>
        <p:sp>
          <p:nvSpPr>
            <p:cNvPr id="20" name="四角形: 角を丸くする 19">
              <a:extLst>
                <a:ext uri="{FF2B5EF4-FFF2-40B4-BE49-F238E27FC236}">
                  <a16:creationId xmlns:a16="http://schemas.microsoft.com/office/drawing/2014/main" id="{A2E5AFC0-D325-4708-B2C6-EC67F9462C7D}"/>
                </a:ext>
              </a:extLst>
            </p:cNvPr>
            <p:cNvSpPr/>
            <p:nvPr/>
          </p:nvSpPr>
          <p:spPr>
            <a:xfrm>
              <a:off x="51705" y="174172"/>
              <a:ext cx="549308" cy="515707"/>
            </a:xfrm>
            <a:prstGeom prst="roundRect">
              <a:avLst>
                <a:gd name="adj" fmla="val 2138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1" name="図 20" descr="「イラストビン」の画像検索結果">
              <a:extLst>
                <a:ext uri="{FF2B5EF4-FFF2-40B4-BE49-F238E27FC236}">
                  <a16:creationId xmlns:a16="http://schemas.microsoft.com/office/drawing/2014/main" id="{A5E9EDB5-6CD8-4F70-83A8-98D07010F549}"/>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0" y="0"/>
              <a:ext cx="654476"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グループ化 21">
            <a:extLst>
              <a:ext uri="{FF2B5EF4-FFF2-40B4-BE49-F238E27FC236}">
                <a16:creationId xmlns:a16="http://schemas.microsoft.com/office/drawing/2014/main" id="{F7EB1864-7F95-4589-9BB6-EC520F52F266}"/>
              </a:ext>
            </a:extLst>
          </p:cNvPr>
          <p:cNvGrpSpPr/>
          <p:nvPr/>
        </p:nvGrpSpPr>
        <p:grpSpPr>
          <a:xfrm>
            <a:off x="2001206" y="1282896"/>
            <a:ext cx="331874" cy="372565"/>
            <a:chOff x="7033" y="0"/>
            <a:chExt cx="654477" cy="734720"/>
          </a:xfrm>
        </p:grpSpPr>
        <p:sp>
          <p:nvSpPr>
            <p:cNvPr id="23" name="四角形: 角を丸くする 22">
              <a:extLst>
                <a:ext uri="{FF2B5EF4-FFF2-40B4-BE49-F238E27FC236}">
                  <a16:creationId xmlns:a16="http://schemas.microsoft.com/office/drawing/2014/main" id="{E0180E4D-D16F-4895-A586-8A0B2C36AB44}"/>
                </a:ext>
              </a:extLst>
            </p:cNvPr>
            <p:cNvSpPr/>
            <p:nvPr/>
          </p:nvSpPr>
          <p:spPr>
            <a:xfrm>
              <a:off x="51705" y="174172"/>
              <a:ext cx="549308" cy="515707"/>
            </a:xfrm>
            <a:prstGeom prst="roundRect">
              <a:avLst>
                <a:gd name="adj" fmla="val 21386"/>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4" name="図 23" descr="「イラストビン」の画像検索結果">
              <a:extLst>
                <a:ext uri="{FF2B5EF4-FFF2-40B4-BE49-F238E27FC236}">
                  <a16:creationId xmlns:a16="http://schemas.microsoft.com/office/drawing/2014/main" id="{CA0C4DF4-0501-49B5-80A8-390083395E01}"/>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7033"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グループ化 24">
            <a:extLst>
              <a:ext uri="{FF2B5EF4-FFF2-40B4-BE49-F238E27FC236}">
                <a16:creationId xmlns:a16="http://schemas.microsoft.com/office/drawing/2014/main" id="{41CB0FE9-34E3-4399-8C0A-E6FEC193A783}"/>
              </a:ext>
            </a:extLst>
          </p:cNvPr>
          <p:cNvGrpSpPr/>
          <p:nvPr/>
        </p:nvGrpSpPr>
        <p:grpSpPr>
          <a:xfrm>
            <a:off x="2842018" y="1282896"/>
            <a:ext cx="331874" cy="372565"/>
            <a:chOff x="12524" y="0"/>
            <a:chExt cx="654477" cy="734720"/>
          </a:xfrm>
        </p:grpSpPr>
        <p:sp>
          <p:nvSpPr>
            <p:cNvPr id="26" name="四角形: 角を丸くする 25">
              <a:extLst>
                <a:ext uri="{FF2B5EF4-FFF2-40B4-BE49-F238E27FC236}">
                  <a16:creationId xmlns:a16="http://schemas.microsoft.com/office/drawing/2014/main" id="{E27C3852-0ABB-4194-9E43-CE961C05C21A}"/>
                </a:ext>
              </a:extLst>
            </p:cNvPr>
            <p:cNvSpPr/>
            <p:nvPr/>
          </p:nvSpPr>
          <p:spPr>
            <a:xfrm>
              <a:off x="51705" y="174172"/>
              <a:ext cx="549308" cy="515707"/>
            </a:xfrm>
            <a:prstGeom prst="roundRect">
              <a:avLst>
                <a:gd name="adj" fmla="val 21386"/>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7" name="図 26" descr="「イラストビン」の画像検索結果">
              <a:extLst>
                <a:ext uri="{FF2B5EF4-FFF2-40B4-BE49-F238E27FC236}">
                  <a16:creationId xmlns:a16="http://schemas.microsoft.com/office/drawing/2014/main" id="{FEFAF6A9-7B4E-4DF2-B551-371989305A05}"/>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2524"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グループ化 27">
            <a:extLst>
              <a:ext uri="{FF2B5EF4-FFF2-40B4-BE49-F238E27FC236}">
                <a16:creationId xmlns:a16="http://schemas.microsoft.com/office/drawing/2014/main" id="{268C4667-BE00-428C-B820-442E71BA9D20}"/>
              </a:ext>
            </a:extLst>
          </p:cNvPr>
          <p:cNvGrpSpPr/>
          <p:nvPr/>
        </p:nvGrpSpPr>
        <p:grpSpPr>
          <a:xfrm>
            <a:off x="3714185" y="1273371"/>
            <a:ext cx="331874" cy="372565"/>
            <a:chOff x="18787" y="0"/>
            <a:chExt cx="654477" cy="734720"/>
          </a:xfrm>
        </p:grpSpPr>
        <p:sp>
          <p:nvSpPr>
            <p:cNvPr id="29" name="四角形: 角を丸くする 28">
              <a:extLst>
                <a:ext uri="{FF2B5EF4-FFF2-40B4-BE49-F238E27FC236}">
                  <a16:creationId xmlns:a16="http://schemas.microsoft.com/office/drawing/2014/main" id="{BAE2A205-3AEC-4090-9E8F-2103751874A6}"/>
                </a:ext>
              </a:extLst>
            </p:cNvPr>
            <p:cNvSpPr/>
            <p:nvPr/>
          </p:nvSpPr>
          <p:spPr>
            <a:xfrm>
              <a:off x="51705" y="174172"/>
              <a:ext cx="549309" cy="515707"/>
            </a:xfrm>
            <a:prstGeom prst="roundRect">
              <a:avLst>
                <a:gd name="adj" fmla="val 2138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30" name="図 29" descr="「イラストビン」の画像検索結果">
              <a:extLst>
                <a:ext uri="{FF2B5EF4-FFF2-40B4-BE49-F238E27FC236}">
                  <a16:creationId xmlns:a16="http://schemas.microsoft.com/office/drawing/2014/main" id="{397F6EA4-E18B-4082-B036-56194C643CE8}"/>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8787"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グループ化 30">
            <a:extLst>
              <a:ext uri="{FF2B5EF4-FFF2-40B4-BE49-F238E27FC236}">
                <a16:creationId xmlns:a16="http://schemas.microsoft.com/office/drawing/2014/main" id="{066F119D-5140-4702-832A-2854CAA0F3F2}"/>
              </a:ext>
            </a:extLst>
          </p:cNvPr>
          <p:cNvGrpSpPr/>
          <p:nvPr/>
        </p:nvGrpSpPr>
        <p:grpSpPr>
          <a:xfrm>
            <a:off x="5009530" y="2268988"/>
            <a:ext cx="337471" cy="376073"/>
            <a:chOff x="-20660" y="0"/>
            <a:chExt cx="653324" cy="729144"/>
          </a:xfrm>
        </p:grpSpPr>
        <p:grpSp>
          <p:nvGrpSpPr>
            <p:cNvPr id="32" name="グループ化 31">
              <a:extLst>
                <a:ext uri="{FF2B5EF4-FFF2-40B4-BE49-F238E27FC236}">
                  <a16:creationId xmlns:a16="http://schemas.microsoft.com/office/drawing/2014/main" id="{FDCECF5A-0B3B-4D3D-A3ED-133F3EF82D96}"/>
                </a:ext>
              </a:extLst>
            </p:cNvPr>
            <p:cNvGrpSpPr/>
            <p:nvPr/>
          </p:nvGrpSpPr>
          <p:grpSpPr>
            <a:xfrm>
              <a:off x="32073" y="172527"/>
              <a:ext cx="552556" cy="529520"/>
              <a:chOff x="32073" y="172527"/>
              <a:chExt cx="549835" cy="526799"/>
            </a:xfrm>
          </p:grpSpPr>
          <p:sp>
            <p:nvSpPr>
              <p:cNvPr id="34" name="四角形: 角を丸くする 33">
                <a:extLst>
                  <a:ext uri="{FF2B5EF4-FFF2-40B4-BE49-F238E27FC236}">
                    <a16:creationId xmlns:a16="http://schemas.microsoft.com/office/drawing/2014/main" id="{9D672F25-60A0-4D8A-B3FB-C62419435357}"/>
                  </a:ext>
                </a:extLst>
              </p:cNvPr>
              <p:cNvSpPr/>
              <p:nvPr/>
            </p:nvSpPr>
            <p:spPr>
              <a:xfrm>
                <a:off x="35096" y="187440"/>
                <a:ext cx="546812" cy="511886"/>
              </a:xfrm>
              <a:prstGeom prst="roundRect">
                <a:avLst>
                  <a:gd name="adj" fmla="val 2138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5" name="四角形: 角を丸くする 34">
                <a:extLst>
                  <a:ext uri="{FF2B5EF4-FFF2-40B4-BE49-F238E27FC236}">
                    <a16:creationId xmlns:a16="http://schemas.microsoft.com/office/drawing/2014/main" id="{8D7FC8A8-76ED-43B6-8F60-F92C69F0790A}"/>
                  </a:ext>
                </a:extLst>
              </p:cNvPr>
              <p:cNvSpPr/>
              <p:nvPr/>
            </p:nvSpPr>
            <p:spPr>
              <a:xfrm>
                <a:off x="32073" y="285636"/>
                <a:ext cx="546812" cy="299389"/>
              </a:xfrm>
              <a:prstGeom prst="roundRect">
                <a:avLst>
                  <a:gd name="adj" fmla="val 0"/>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6" name="四角形: 角を丸くする 35">
                <a:extLst>
                  <a:ext uri="{FF2B5EF4-FFF2-40B4-BE49-F238E27FC236}">
                    <a16:creationId xmlns:a16="http://schemas.microsoft.com/office/drawing/2014/main" id="{F3ABC62A-5857-4482-B8FE-87DA894DFA85}"/>
                  </a:ext>
                </a:extLst>
              </p:cNvPr>
              <p:cNvSpPr/>
              <p:nvPr/>
            </p:nvSpPr>
            <p:spPr>
              <a:xfrm>
                <a:off x="33081" y="261824"/>
                <a:ext cx="543148" cy="204688"/>
              </a:xfrm>
              <a:prstGeom prst="roundRect">
                <a:avLst>
                  <a:gd name="adj" fmla="val 0"/>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7" name="四角形: 角を丸くする 36">
                <a:extLst>
                  <a:ext uri="{FF2B5EF4-FFF2-40B4-BE49-F238E27FC236}">
                    <a16:creationId xmlns:a16="http://schemas.microsoft.com/office/drawing/2014/main" id="{1299E349-BAF4-41CF-AD1A-8D14A99AC147}"/>
                  </a:ext>
                </a:extLst>
              </p:cNvPr>
              <p:cNvSpPr/>
              <p:nvPr/>
            </p:nvSpPr>
            <p:spPr>
              <a:xfrm>
                <a:off x="37143" y="172527"/>
                <a:ext cx="535782" cy="142876"/>
              </a:xfrm>
              <a:prstGeom prst="roundRect">
                <a:avLst>
                  <a:gd name="adj" fmla="val 2749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33" name="図 32" descr="「イラストビン」の画像検索結果">
              <a:extLst>
                <a:ext uri="{FF2B5EF4-FFF2-40B4-BE49-F238E27FC236}">
                  <a16:creationId xmlns:a16="http://schemas.microsoft.com/office/drawing/2014/main" id="{F9108EE2-9989-4117-AEDB-1DB8AA7C408C}"/>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20660" y="0"/>
              <a:ext cx="653324" cy="729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グループ化 44">
            <a:extLst>
              <a:ext uri="{FF2B5EF4-FFF2-40B4-BE49-F238E27FC236}">
                <a16:creationId xmlns:a16="http://schemas.microsoft.com/office/drawing/2014/main" id="{FF988F35-FF27-4DC0-AC57-E52F7E3318A4}"/>
              </a:ext>
            </a:extLst>
          </p:cNvPr>
          <p:cNvGrpSpPr/>
          <p:nvPr/>
        </p:nvGrpSpPr>
        <p:grpSpPr>
          <a:xfrm>
            <a:off x="1888140" y="2294387"/>
            <a:ext cx="337471" cy="376070"/>
            <a:chOff x="-16794" y="9430"/>
            <a:chExt cx="653324" cy="729144"/>
          </a:xfrm>
        </p:grpSpPr>
        <p:grpSp>
          <p:nvGrpSpPr>
            <p:cNvPr id="46" name="グループ化 45">
              <a:extLst>
                <a:ext uri="{FF2B5EF4-FFF2-40B4-BE49-F238E27FC236}">
                  <a16:creationId xmlns:a16="http://schemas.microsoft.com/office/drawing/2014/main" id="{2C4FAE98-6638-404F-8CCF-3A1C3DAD6A16}"/>
                </a:ext>
              </a:extLst>
            </p:cNvPr>
            <p:cNvGrpSpPr/>
            <p:nvPr/>
          </p:nvGrpSpPr>
          <p:grpSpPr>
            <a:xfrm>
              <a:off x="35111" y="168255"/>
              <a:ext cx="550791" cy="533792"/>
              <a:chOff x="35096" y="168277"/>
              <a:chExt cx="548079" cy="531049"/>
            </a:xfrm>
          </p:grpSpPr>
          <p:sp>
            <p:nvSpPr>
              <p:cNvPr id="48" name="四角形: 角を丸くする 47">
                <a:extLst>
                  <a:ext uri="{FF2B5EF4-FFF2-40B4-BE49-F238E27FC236}">
                    <a16:creationId xmlns:a16="http://schemas.microsoft.com/office/drawing/2014/main" id="{FB1C89F9-5DBA-4CA9-9445-E2C81059086D}"/>
                  </a:ext>
                </a:extLst>
              </p:cNvPr>
              <p:cNvSpPr/>
              <p:nvPr/>
            </p:nvSpPr>
            <p:spPr>
              <a:xfrm>
                <a:off x="35096" y="187440"/>
                <a:ext cx="546812" cy="511886"/>
              </a:xfrm>
              <a:prstGeom prst="roundRect">
                <a:avLst>
                  <a:gd name="adj" fmla="val 21386"/>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sp>
            <p:nvSpPr>
              <p:cNvPr id="50" name="四角形: 角を丸くする 49">
                <a:extLst>
                  <a:ext uri="{FF2B5EF4-FFF2-40B4-BE49-F238E27FC236}">
                    <a16:creationId xmlns:a16="http://schemas.microsoft.com/office/drawing/2014/main" id="{A7D6662F-EDAB-47CA-9FED-21FEF2DDE3F6}"/>
                  </a:ext>
                </a:extLst>
              </p:cNvPr>
              <p:cNvSpPr/>
              <p:nvPr/>
            </p:nvSpPr>
            <p:spPr>
              <a:xfrm>
                <a:off x="40026" y="168277"/>
                <a:ext cx="543149" cy="303237"/>
              </a:xfrm>
              <a:prstGeom prst="roundRect">
                <a:avLst>
                  <a:gd name="adj" fmla="val 296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47" name="図 46" descr="「イラストビン」の画像検索結果">
              <a:extLst>
                <a:ext uri="{FF2B5EF4-FFF2-40B4-BE49-F238E27FC236}">
                  <a16:creationId xmlns:a16="http://schemas.microsoft.com/office/drawing/2014/main" id="{F20167E5-3EDD-4FF6-868D-3BAD4CDB3B4F}"/>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6794" y="9430"/>
              <a:ext cx="653324" cy="729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グループ化 51">
            <a:extLst>
              <a:ext uri="{FF2B5EF4-FFF2-40B4-BE49-F238E27FC236}">
                <a16:creationId xmlns:a16="http://schemas.microsoft.com/office/drawing/2014/main" id="{4CDB9490-3E6C-4C95-B805-68F86EC0453A}"/>
              </a:ext>
            </a:extLst>
          </p:cNvPr>
          <p:cNvGrpSpPr/>
          <p:nvPr/>
        </p:nvGrpSpPr>
        <p:grpSpPr>
          <a:xfrm>
            <a:off x="3559655" y="2294387"/>
            <a:ext cx="337471" cy="376070"/>
            <a:chOff x="-9716" y="9430"/>
            <a:chExt cx="653324" cy="729144"/>
          </a:xfrm>
        </p:grpSpPr>
        <p:grpSp>
          <p:nvGrpSpPr>
            <p:cNvPr id="53" name="グループ化 52">
              <a:extLst>
                <a:ext uri="{FF2B5EF4-FFF2-40B4-BE49-F238E27FC236}">
                  <a16:creationId xmlns:a16="http://schemas.microsoft.com/office/drawing/2014/main" id="{6F332DD2-BC38-4CE1-9F46-EC24ECA3051D}"/>
                </a:ext>
              </a:extLst>
            </p:cNvPr>
            <p:cNvGrpSpPr/>
            <p:nvPr/>
          </p:nvGrpSpPr>
          <p:grpSpPr>
            <a:xfrm>
              <a:off x="35111" y="168255"/>
              <a:ext cx="550792" cy="533792"/>
              <a:chOff x="35096" y="168277"/>
              <a:chExt cx="548080" cy="531049"/>
            </a:xfrm>
          </p:grpSpPr>
          <p:sp>
            <p:nvSpPr>
              <p:cNvPr id="55" name="四角形: 角を丸くする 54">
                <a:extLst>
                  <a:ext uri="{FF2B5EF4-FFF2-40B4-BE49-F238E27FC236}">
                    <a16:creationId xmlns:a16="http://schemas.microsoft.com/office/drawing/2014/main" id="{DBF8C341-9F89-4F80-B50F-799F3953728B}"/>
                  </a:ext>
                </a:extLst>
              </p:cNvPr>
              <p:cNvSpPr/>
              <p:nvPr/>
            </p:nvSpPr>
            <p:spPr>
              <a:xfrm>
                <a:off x="35096" y="187440"/>
                <a:ext cx="546812" cy="511886"/>
              </a:xfrm>
              <a:prstGeom prst="roundRect">
                <a:avLst>
                  <a:gd name="adj" fmla="val 2138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sp>
            <p:nvSpPr>
              <p:cNvPr id="56" name="四角形: 角を丸くする 55">
                <a:extLst>
                  <a:ext uri="{FF2B5EF4-FFF2-40B4-BE49-F238E27FC236}">
                    <a16:creationId xmlns:a16="http://schemas.microsoft.com/office/drawing/2014/main" id="{9CD2D23C-C42D-4FCF-8F83-5E2982F3ECE7}"/>
                  </a:ext>
                </a:extLst>
              </p:cNvPr>
              <p:cNvSpPr/>
              <p:nvPr/>
            </p:nvSpPr>
            <p:spPr>
              <a:xfrm>
                <a:off x="40026" y="168277"/>
                <a:ext cx="543150" cy="303237"/>
              </a:xfrm>
              <a:prstGeom prst="roundRect">
                <a:avLst>
                  <a:gd name="adj" fmla="val 2962"/>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54" name="図 53" descr="「イラストビン」の画像検索結果">
              <a:extLst>
                <a:ext uri="{FF2B5EF4-FFF2-40B4-BE49-F238E27FC236}">
                  <a16:creationId xmlns:a16="http://schemas.microsoft.com/office/drawing/2014/main" id="{7EE41749-77B5-4F2B-9D02-07F06D61B0B7}"/>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9716" y="9430"/>
              <a:ext cx="653324" cy="729144"/>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テキスト ボックス 37">
            <a:extLst>
              <a:ext uri="{FF2B5EF4-FFF2-40B4-BE49-F238E27FC236}">
                <a16:creationId xmlns:a16="http://schemas.microsoft.com/office/drawing/2014/main" id="{8243D935-0F70-4B81-BC3B-F732B21470C7}"/>
              </a:ext>
            </a:extLst>
          </p:cNvPr>
          <p:cNvSpPr txBox="1"/>
          <p:nvPr/>
        </p:nvSpPr>
        <p:spPr>
          <a:xfrm>
            <a:off x="415419" y="2818082"/>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●命名規則ついて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37FD9463-A7EC-4F6E-AA02-6F8868DA543F}"/>
              </a:ext>
            </a:extLst>
          </p:cNvPr>
          <p:cNvSpPr txBox="1"/>
          <p:nvPr/>
        </p:nvSpPr>
        <p:spPr>
          <a:xfrm>
            <a:off x="651113" y="3136636"/>
            <a:ext cx="5235729" cy="1615827"/>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サイズによる差分は入浴剤名の最後に「大」「中」「小」をつけて分ける。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全入浴剤共通で最後に「の湯」を付ける。</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バフがかかるパラメータによって文字を設定する。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体力→命の湯、攻撃力→力の湯、防御力→守りの湯、機動力→速さの湯</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複数のパラメータにバフがかかる場合、そのパラメータの感じを順につける。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攻撃力→命力の湯、防御力＋機動力→守速の湯、全アップ→命力守速の湯</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読み方は音読み。</a:t>
            </a:r>
            <a:endParaRPr kumimoji="1" lang="en-US" altLang="ja-JP" sz="11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C17167E7-BD7D-4210-BAEA-E2878420F645}"/>
              </a:ext>
            </a:extLst>
          </p:cNvPr>
          <p:cNvSpPr txBox="1"/>
          <p:nvPr/>
        </p:nvSpPr>
        <p:spPr>
          <a:xfrm>
            <a:off x="415419" y="4943475"/>
            <a:ext cx="4628190"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●キズナポイントの上昇について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(2019.12.24</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B392FC59-D0B4-4B8D-B9F9-17B7E971E09D}"/>
              </a:ext>
            </a:extLst>
          </p:cNvPr>
          <p:cNvSpPr txBox="1"/>
          <p:nvPr/>
        </p:nvSpPr>
        <p:spPr>
          <a:xfrm>
            <a:off x="583455" y="5259318"/>
            <a:ext cx="8492811" cy="90024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キズナポイントの上昇は各キャラに対して掛かる。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入浴剤の種類には影響されず、入浴剤を使用してお風呂に入ることで毎回一律の値を上昇させる。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バフとは異なり、別の入浴剤を使用してもリセットされない。</a:t>
            </a:r>
            <a:endParaRPr kumimoji="1" lang="en-US" altLang="ja-JP" sz="1050" dirty="0">
              <a:latin typeface="メイリオ" panose="020B0604030504040204" pitchFamily="50" charset="-128"/>
              <a:ea typeface="メイリオ" panose="020B0604030504040204" pitchFamily="50" charset="-128"/>
            </a:endParaRPr>
          </a:p>
          <a:p>
            <a:endParaRPr kumimoji="1" lang="en-US" altLang="ja-JP" sz="1050" dirty="0">
              <a:latin typeface="メイリオ" panose="020B0604030504040204" pitchFamily="50" charset="-128"/>
              <a:ea typeface="メイリオ" panose="020B0604030504040204" pitchFamily="50" charset="-128"/>
            </a:endParaRPr>
          </a:p>
          <a:p>
            <a:endParaRPr kumimoji="1" lang="en-US" altLang="ja-JP" sz="105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6958902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1770</TotalTime>
  <Words>723</Words>
  <Application>Microsoft Office PowerPoint</Application>
  <PresentationFormat>A4 210 x 297 mm</PresentationFormat>
  <Paragraphs>145</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Arial</vt:lpstr>
      <vt:lpstr>Calibri</vt:lpstr>
      <vt:lpstr>Calibri Light</vt:lpstr>
      <vt:lpstr>メイリオ</vt:lpstr>
      <vt:lpstr>游ゴシック</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dc:creator>
  <cp:lastModifiedBy> </cp:lastModifiedBy>
  <cp:revision>19</cp:revision>
  <dcterms:created xsi:type="dcterms:W3CDTF">2019-11-26T05:48:21Z</dcterms:created>
  <dcterms:modified xsi:type="dcterms:W3CDTF">2019-12-24T09:35:02Z</dcterms:modified>
</cp:coreProperties>
</file>