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6"/>
  </p:notesMasterIdLst>
  <p:sldIdLst>
    <p:sldId id="270" r:id="rId2"/>
    <p:sldId id="281" r:id="rId3"/>
    <p:sldId id="279" r:id="rId4"/>
    <p:sldId id="280" r:id="rId5"/>
  </p:sldIdLst>
  <p:sldSz cx="9144000" cy="6858000" type="screen4x3"/>
  <p:notesSz cx="6858000" cy="9144000"/>
  <p:embeddedFontLst>
    <p:embeddedFont>
      <p:font typeface="Bahnschrift Condensed" panose="020B0502040204020203" pitchFamily="34" charset="0"/>
      <p:regular r:id="rId7"/>
      <p:bold r:id="rId8"/>
    </p:embeddedFont>
    <p:embeddedFont>
      <p:font typeface="Century Gothic" panose="020B0502020202020204" pitchFamily="34" charset="0"/>
      <p:regular r:id="rId9"/>
      <p:bold r:id="rId10"/>
      <p:italic r:id="rId11"/>
      <p:boldItalic r:id="rId12"/>
    </p:embeddedFont>
    <p:embeddedFont>
      <p:font typeface="メイリオ" panose="020B0604030504040204" pitchFamily="50" charset="-128"/>
      <p:regular r:id="rId13"/>
      <p:bold r:id="rId14"/>
      <p:italic r:id="rId15"/>
      <p:boldItalic r:id="rId16"/>
    </p:embeddedFont>
    <p:embeddedFont>
      <p:font typeface="游ゴシック" panose="020B0400000000000000" pitchFamily="50" charset="-128"/>
      <p:regular r:id="rId17"/>
      <p:bold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CDF7"/>
    <a:srgbClr val="4472C4"/>
    <a:srgbClr val="74CAEE"/>
    <a:srgbClr val="FFFFFF"/>
    <a:srgbClr val="CC99FF"/>
    <a:srgbClr val="FF7C80"/>
    <a:srgbClr val="FFFF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10F2BA-1917-4A9E-9207-2FA7CC85CCF1}" v="54" dt="2019-11-21T04:56:29.6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3" autoAdjust="0"/>
    <p:restoredTop sz="95956" autoAdjust="0"/>
  </p:normalViewPr>
  <p:slideViewPr>
    <p:cSldViewPr snapToGrid="0">
      <p:cViewPr varScale="1">
        <p:scale>
          <a:sx n="115" d="100"/>
          <a:sy n="115" d="100"/>
        </p:scale>
        <p:origin x="6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microsoft.com/office/2016/11/relationships/changesInfo" Target="changesInfos/changesInfo1.xml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16e9bc068a9a693a" providerId="LiveId" clId="{8D620719-5CB9-45E7-86DC-69931BA3D9BD}"/>
    <pc:docChg chg="undo custSel delSld modSld">
      <pc:chgData name=" " userId="16e9bc068a9a693a" providerId="LiveId" clId="{8D620719-5CB9-45E7-86DC-69931BA3D9BD}" dt="2019-11-21T02:43:49.994" v="437" actId="2696"/>
      <pc:docMkLst>
        <pc:docMk/>
      </pc:docMkLst>
      <pc:sldChg chg="del">
        <pc:chgData name=" " userId="16e9bc068a9a693a" providerId="LiveId" clId="{8D620719-5CB9-45E7-86DC-69931BA3D9BD}" dt="2019-11-21T02:43:49.994" v="437" actId="2696"/>
        <pc:sldMkLst>
          <pc:docMk/>
          <pc:sldMk cId="3541086597" sldId="271"/>
        </pc:sldMkLst>
      </pc:sldChg>
      <pc:sldChg chg="modSp">
        <pc:chgData name=" " userId="16e9bc068a9a693a" providerId="LiveId" clId="{8D620719-5CB9-45E7-86DC-69931BA3D9BD}" dt="2019-11-20T03:01:22.788" v="436" actId="14100"/>
        <pc:sldMkLst>
          <pc:docMk/>
          <pc:sldMk cId="3945621981" sldId="287"/>
        </pc:sldMkLst>
        <pc:spChg chg="mod">
          <ac:chgData name=" " userId="16e9bc068a9a693a" providerId="LiveId" clId="{8D620719-5CB9-45E7-86DC-69931BA3D9BD}" dt="2019-11-20T03:01:22.788" v="436" actId="14100"/>
          <ac:spMkLst>
            <pc:docMk/>
            <pc:sldMk cId="3945621981" sldId="287"/>
            <ac:spMk id="14" creationId="{B452A180-16E9-4421-8B3C-37961F387C82}"/>
          </ac:spMkLst>
        </pc:spChg>
      </pc:sldChg>
    </pc:docChg>
  </pc:docChgLst>
  <pc:docChgLst>
    <pc:chgData name=" " userId="16e9bc068a9a693a" providerId="LiveId" clId="{E510F2BA-1917-4A9E-9207-2FA7CC85CCF1}"/>
    <pc:docChg chg="undo custSel delSld modSld">
      <pc:chgData name=" " userId="16e9bc068a9a693a" providerId="LiveId" clId="{E510F2BA-1917-4A9E-9207-2FA7CC85CCF1}" dt="2019-12-09T07:44:38.821" v="271" actId="6549"/>
      <pc:docMkLst>
        <pc:docMk/>
      </pc:docMkLst>
      <pc:sldChg chg="modSp">
        <pc:chgData name=" " userId="16e9bc068a9a693a" providerId="LiveId" clId="{E510F2BA-1917-4A9E-9207-2FA7CC85CCF1}" dt="2019-12-09T07:44:38.821" v="271" actId="6549"/>
        <pc:sldMkLst>
          <pc:docMk/>
          <pc:sldMk cId="1438009587" sldId="270"/>
        </pc:sldMkLst>
        <pc:spChg chg="mod">
          <ac:chgData name=" " userId="16e9bc068a9a693a" providerId="LiveId" clId="{E510F2BA-1917-4A9E-9207-2FA7CC85CCF1}" dt="2019-11-21T04:47:51.838" v="197"/>
          <ac:spMkLst>
            <pc:docMk/>
            <pc:sldMk cId="1438009587" sldId="270"/>
            <ac:spMk id="32" creationId="{346EBB32-73BD-4A9D-95CD-6440B2FFEA54}"/>
          </ac:spMkLst>
        </pc:spChg>
        <pc:graphicFrameChg chg="modGraphic">
          <ac:chgData name=" " userId="16e9bc068a9a693a" providerId="LiveId" clId="{E510F2BA-1917-4A9E-9207-2FA7CC85CCF1}" dt="2019-12-09T07:44:38.821" v="271" actId="6549"/>
          <ac:graphicFrameMkLst>
            <pc:docMk/>
            <pc:sldMk cId="1438009587" sldId="270"/>
            <ac:graphicFrameMk id="43" creationId="{E6AEA78D-08BD-4515-B35D-A340838DE4E3}"/>
          </ac:graphicFrameMkLst>
        </pc:graphicFrameChg>
      </pc:sldChg>
      <pc:sldChg chg="addSp delSp modSp">
        <pc:chgData name=" " userId="16e9bc068a9a693a" providerId="LiveId" clId="{E510F2BA-1917-4A9E-9207-2FA7CC85CCF1}" dt="2019-11-21T04:48:21.503" v="201" actId="1076"/>
        <pc:sldMkLst>
          <pc:docMk/>
          <pc:sldMk cId="3600081088" sldId="273"/>
        </pc:sldMkLst>
        <pc:spChg chg="mod">
          <ac:chgData name=" " userId="16e9bc068a9a693a" providerId="LiveId" clId="{E510F2BA-1917-4A9E-9207-2FA7CC85CCF1}" dt="2019-11-21T04:42:48.289" v="56"/>
          <ac:spMkLst>
            <pc:docMk/>
            <pc:sldMk cId="3600081088" sldId="273"/>
            <ac:spMk id="58" creationId="{AAB363DC-BB81-4EA5-9CF7-458AB07E4B0D}"/>
          </ac:spMkLst>
        </pc:spChg>
        <pc:spChg chg="del mod">
          <ac:chgData name=" " userId="16e9bc068a9a693a" providerId="LiveId" clId="{E510F2BA-1917-4A9E-9207-2FA7CC85CCF1}" dt="2019-11-21T04:41:52.358" v="20" actId="478"/>
          <ac:spMkLst>
            <pc:docMk/>
            <pc:sldMk cId="3600081088" sldId="273"/>
            <ac:spMk id="70" creationId="{70E2886C-480C-417C-B07B-E08CAFCC2574}"/>
          </ac:spMkLst>
        </pc:spChg>
        <pc:spChg chg="del mod">
          <ac:chgData name=" " userId="16e9bc068a9a693a" providerId="LiveId" clId="{E510F2BA-1917-4A9E-9207-2FA7CC85CCF1}" dt="2019-11-21T04:48:17.966" v="200" actId="478"/>
          <ac:spMkLst>
            <pc:docMk/>
            <pc:sldMk cId="3600081088" sldId="273"/>
            <ac:spMk id="80" creationId="{A0BDB210-7F43-4520-9D3D-B3E5595EE045}"/>
          </ac:spMkLst>
        </pc:spChg>
        <pc:spChg chg="del">
          <ac:chgData name=" " userId="16e9bc068a9a693a" providerId="LiveId" clId="{E510F2BA-1917-4A9E-9207-2FA7CC85CCF1}" dt="2019-11-21T04:41:44.168" v="11" actId="478"/>
          <ac:spMkLst>
            <pc:docMk/>
            <pc:sldMk cId="3600081088" sldId="273"/>
            <ac:spMk id="109" creationId="{1CEC0982-5777-4EAD-8ACC-EA8E27A9B930}"/>
          </ac:spMkLst>
        </pc:spChg>
        <pc:spChg chg="del">
          <ac:chgData name=" " userId="16e9bc068a9a693a" providerId="LiveId" clId="{E510F2BA-1917-4A9E-9207-2FA7CC85CCF1}" dt="2019-11-21T04:41:42.883" v="9" actId="478"/>
          <ac:spMkLst>
            <pc:docMk/>
            <pc:sldMk cId="3600081088" sldId="273"/>
            <ac:spMk id="110" creationId="{4FD96926-2CB1-4CAB-A762-3E8F38E2030B}"/>
          </ac:spMkLst>
        </pc:spChg>
        <pc:spChg chg="del">
          <ac:chgData name=" " userId="16e9bc068a9a693a" providerId="LiveId" clId="{E510F2BA-1917-4A9E-9207-2FA7CC85CCF1}" dt="2019-11-21T04:43:11.125" v="77" actId="478"/>
          <ac:spMkLst>
            <pc:docMk/>
            <pc:sldMk cId="3600081088" sldId="273"/>
            <ac:spMk id="111" creationId="{361A595E-C5EF-4D42-86BC-F6906F08CA2D}"/>
          </ac:spMkLst>
        </pc:spChg>
        <pc:spChg chg="mod">
          <ac:chgData name=" " userId="16e9bc068a9a693a" providerId="LiveId" clId="{E510F2BA-1917-4A9E-9207-2FA7CC85CCF1}" dt="2019-11-21T04:48:21.503" v="201" actId="1076"/>
          <ac:spMkLst>
            <pc:docMk/>
            <pc:sldMk cId="3600081088" sldId="273"/>
            <ac:spMk id="113" creationId="{5E04A392-EC26-409E-9EAA-8288798F68E5}"/>
          </ac:spMkLst>
        </pc:spChg>
        <pc:spChg chg="del mod">
          <ac:chgData name=" " userId="16e9bc068a9a693a" providerId="LiveId" clId="{E510F2BA-1917-4A9E-9207-2FA7CC85CCF1}" dt="2019-11-21T04:41:48.382" v="17" actId="478"/>
          <ac:spMkLst>
            <pc:docMk/>
            <pc:sldMk cId="3600081088" sldId="273"/>
            <ac:spMk id="114" creationId="{C37BA0EE-2DF1-4B0C-91BF-BD56B3CFB77B}"/>
          </ac:spMkLst>
        </pc:spChg>
        <pc:spChg chg="del">
          <ac:chgData name=" " userId="16e9bc068a9a693a" providerId="LiveId" clId="{E510F2BA-1917-4A9E-9207-2FA7CC85CCF1}" dt="2019-11-21T04:41:51.410" v="19" actId="478"/>
          <ac:spMkLst>
            <pc:docMk/>
            <pc:sldMk cId="3600081088" sldId="273"/>
            <ac:spMk id="115" creationId="{1B9279BC-A73D-40DF-B81A-FA9EEB085A6E}"/>
          </ac:spMkLst>
        </pc:spChg>
        <pc:spChg chg="del">
          <ac:chgData name=" " userId="16e9bc068a9a693a" providerId="LiveId" clId="{E510F2BA-1917-4A9E-9207-2FA7CC85CCF1}" dt="2019-11-21T04:41:42.883" v="9" actId="478"/>
          <ac:spMkLst>
            <pc:docMk/>
            <pc:sldMk cId="3600081088" sldId="273"/>
            <ac:spMk id="116" creationId="{79D53945-5A16-4D26-AE9B-70AD113114BB}"/>
          </ac:spMkLst>
        </pc:spChg>
        <pc:spChg chg="del">
          <ac:chgData name=" " userId="16e9bc068a9a693a" providerId="LiveId" clId="{E510F2BA-1917-4A9E-9207-2FA7CC85CCF1}" dt="2019-11-21T04:41:42.883" v="9" actId="478"/>
          <ac:spMkLst>
            <pc:docMk/>
            <pc:sldMk cId="3600081088" sldId="273"/>
            <ac:spMk id="117" creationId="{765D7FA2-320A-4984-9E04-4510826F7FA6}"/>
          </ac:spMkLst>
        </pc:spChg>
        <pc:spChg chg="mod">
          <ac:chgData name=" " userId="16e9bc068a9a693a" providerId="LiveId" clId="{E510F2BA-1917-4A9E-9207-2FA7CC85CCF1}" dt="2019-11-21T04:48:21.503" v="201" actId="1076"/>
          <ac:spMkLst>
            <pc:docMk/>
            <pc:sldMk cId="3600081088" sldId="273"/>
            <ac:spMk id="118" creationId="{97E49831-6954-4797-A849-A922668E2BA9}"/>
          </ac:spMkLst>
        </pc:spChg>
        <pc:spChg chg="mod">
          <ac:chgData name=" " userId="16e9bc068a9a693a" providerId="LiveId" clId="{E510F2BA-1917-4A9E-9207-2FA7CC85CCF1}" dt="2019-11-21T04:48:21.503" v="201" actId="1076"/>
          <ac:spMkLst>
            <pc:docMk/>
            <pc:sldMk cId="3600081088" sldId="273"/>
            <ac:spMk id="119" creationId="{7D19EE2B-77DB-4515-870B-2E410B05518B}"/>
          </ac:spMkLst>
        </pc:spChg>
        <pc:spChg chg="del">
          <ac:chgData name=" " userId="16e9bc068a9a693a" providerId="LiveId" clId="{E510F2BA-1917-4A9E-9207-2FA7CC85CCF1}" dt="2019-11-21T04:41:31.161" v="3" actId="478"/>
          <ac:spMkLst>
            <pc:docMk/>
            <pc:sldMk cId="3600081088" sldId="273"/>
            <ac:spMk id="120" creationId="{0D065196-F0A9-4B32-A96F-50C8571D6A1F}"/>
          </ac:spMkLst>
        </pc:spChg>
        <pc:spChg chg="del">
          <ac:chgData name=" " userId="16e9bc068a9a693a" providerId="LiveId" clId="{E510F2BA-1917-4A9E-9207-2FA7CC85CCF1}" dt="2019-11-21T04:41:31.161" v="3" actId="478"/>
          <ac:spMkLst>
            <pc:docMk/>
            <pc:sldMk cId="3600081088" sldId="273"/>
            <ac:spMk id="121" creationId="{0C58566E-78B1-438F-9835-F8E6D48FA1D1}"/>
          </ac:spMkLst>
        </pc:spChg>
        <pc:spChg chg="add">
          <ac:chgData name=" " userId="16e9bc068a9a693a" providerId="LiveId" clId="{E510F2BA-1917-4A9E-9207-2FA7CC85CCF1}" dt="2019-11-21T04:43:11.362" v="78"/>
          <ac:spMkLst>
            <pc:docMk/>
            <pc:sldMk cId="3600081088" sldId="273"/>
            <ac:spMk id="122" creationId="{D2708566-6E1B-4B17-87A0-DB2EA62E8A39}"/>
          </ac:spMkLst>
        </pc:spChg>
        <pc:spChg chg="del">
          <ac:chgData name=" " userId="16e9bc068a9a693a" providerId="LiveId" clId="{E510F2BA-1917-4A9E-9207-2FA7CC85CCF1}" dt="2019-11-21T04:41:42.883" v="9" actId="478"/>
          <ac:spMkLst>
            <pc:docMk/>
            <pc:sldMk cId="3600081088" sldId="273"/>
            <ac:spMk id="123" creationId="{824642EB-F003-4370-915E-C3B62A44F44F}"/>
          </ac:spMkLst>
        </pc:spChg>
        <pc:spChg chg="del">
          <ac:chgData name=" " userId="16e9bc068a9a693a" providerId="LiveId" clId="{E510F2BA-1917-4A9E-9207-2FA7CC85CCF1}" dt="2019-11-21T04:41:42.883" v="9" actId="478"/>
          <ac:spMkLst>
            <pc:docMk/>
            <pc:sldMk cId="3600081088" sldId="273"/>
            <ac:spMk id="124" creationId="{98D5B6A4-0C80-480F-9AE4-2BCB90B0732C}"/>
          </ac:spMkLst>
        </pc:spChg>
        <pc:spChg chg="del mod">
          <ac:chgData name=" " userId="16e9bc068a9a693a" providerId="LiveId" clId="{E510F2BA-1917-4A9E-9207-2FA7CC85CCF1}" dt="2019-11-21T04:44:09.080" v="105" actId="478"/>
          <ac:spMkLst>
            <pc:docMk/>
            <pc:sldMk cId="3600081088" sldId="273"/>
            <ac:spMk id="125" creationId="{6373D709-5FF2-474F-8C08-A59ECC69BC37}"/>
          </ac:spMkLst>
        </pc:spChg>
        <pc:spChg chg="del mod">
          <ac:chgData name=" " userId="16e9bc068a9a693a" providerId="LiveId" clId="{E510F2BA-1917-4A9E-9207-2FA7CC85CCF1}" dt="2019-11-21T04:44:12.958" v="110"/>
          <ac:spMkLst>
            <pc:docMk/>
            <pc:sldMk cId="3600081088" sldId="273"/>
            <ac:spMk id="126" creationId="{9AEBBD02-23F9-41AD-8559-CB214BDF4A23}"/>
          </ac:spMkLst>
        </pc:spChg>
        <pc:spChg chg="mod">
          <ac:chgData name=" " userId="16e9bc068a9a693a" providerId="LiveId" clId="{E510F2BA-1917-4A9E-9207-2FA7CC85CCF1}" dt="2019-11-21T04:48:21.503" v="201" actId="1076"/>
          <ac:spMkLst>
            <pc:docMk/>
            <pc:sldMk cId="3600081088" sldId="273"/>
            <ac:spMk id="127" creationId="{9B68E22A-D60C-43D8-B65D-24A4AA6FCBF0}"/>
          </ac:spMkLst>
        </pc:spChg>
        <pc:spChg chg="del">
          <ac:chgData name=" " userId="16e9bc068a9a693a" providerId="LiveId" clId="{E510F2BA-1917-4A9E-9207-2FA7CC85CCF1}" dt="2019-11-21T04:41:31.161" v="3" actId="478"/>
          <ac:spMkLst>
            <pc:docMk/>
            <pc:sldMk cId="3600081088" sldId="273"/>
            <ac:spMk id="128" creationId="{CD6B3A87-72DF-4DCA-88EF-DA2E1E9D1F55}"/>
          </ac:spMkLst>
        </pc:spChg>
        <pc:spChg chg="add mod">
          <ac:chgData name=" " userId="16e9bc068a9a693a" providerId="LiveId" clId="{E510F2BA-1917-4A9E-9207-2FA7CC85CCF1}" dt="2019-11-21T04:48:21.503" v="201" actId="1076"/>
          <ac:spMkLst>
            <pc:docMk/>
            <pc:sldMk cId="3600081088" sldId="273"/>
            <ac:spMk id="130" creationId="{B75F7EAF-EE08-49D7-B564-A2DC87467DB3}"/>
          </ac:spMkLst>
        </pc:spChg>
        <pc:spChg chg="del">
          <ac:chgData name=" " userId="16e9bc068a9a693a" providerId="LiveId" clId="{E510F2BA-1917-4A9E-9207-2FA7CC85CCF1}" dt="2019-11-21T04:41:31.161" v="3" actId="478"/>
          <ac:spMkLst>
            <pc:docMk/>
            <pc:sldMk cId="3600081088" sldId="273"/>
            <ac:spMk id="132" creationId="{49029CAC-5030-4C8A-87D3-97915CBDBE70}"/>
          </ac:spMkLst>
        </pc:spChg>
        <pc:spChg chg="del">
          <ac:chgData name=" " userId="16e9bc068a9a693a" providerId="LiveId" clId="{E510F2BA-1917-4A9E-9207-2FA7CC85CCF1}" dt="2019-11-21T04:41:31.161" v="3" actId="478"/>
          <ac:spMkLst>
            <pc:docMk/>
            <pc:sldMk cId="3600081088" sldId="273"/>
            <ac:spMk id="133" creationId="{C1EF4FAA-4328-452C-A602-75BE83D4B2EB}"/>
          </ac:spMkLst>
        </pc:spChg>
        <pc:spChg chg="del">
          <ac:chgData name=" " userId="16e9bc068a9a693a" providerId="LiveId" clId="{E510F2BA-1917-4A9E-9207-2FA7CC85CCF1}" dt="2019-11-21T04:41:54.720" v="21" actId="478"/>
          <ac:spMkLst>
            <pc:docMk/>
            <pc:sldMk cId="3600081088" sldId="273"/>
            <ac:spMk id="134" creationId="{C24E6CEA-4D21-413F-8E0A-7F6EF61447A4}"/>
          </ac:spMkLst>
        </pc:spChg>
        <pc:spChg chg="del mod">
          <ac:chgData name=" " userId="16e9bc068a9a693a" providerId="LiveId" clId="{E510F2BA-1917-4A9E-9207-2FA7CC85CCF1}" dt="2019-11-21T04:48:17.966" v="200" actId="478"/>
          <ac:spMkLst>
            <pc:docMk/>
            <pc:sldMk cId="3600081088" sldId="273"/>
            <ac:spMk id="135" creationId="{1B872D8C-774F-408F-BAC9-939521EF3C6E}"/>
          </ac:spMkLst>
        </pc:spChg>
        <pc:spChg chg="add mod ord">
          <ac:chgData name=" " userId="16e9bc068a9a693a" providerId="LiveId" clId="{E510F2BA-1917-4A9E-9207-2FA7CC85CCF1}" dt="2019-11-21T04:48:21.503" v="201" actId="1076"/>
          <ac:spMkLst>
            <pc:docMk/>
            <pc:sldMk cId="3600081088" sldId="273"/>
            <ac:spMk id="136" creationId="{AC67707B-F8C4-4095-BC02-9B407F91FA06}"/>
          </ac:spMkLst>
        </pc:spChg>
        <pc:spChg chg="add mod ord">
          <ac:chgData name=" " userId="16e9bc068a9a693a" providerId="LiveId" clId="{E510F2BA-1917-4A9E-9207-2FA7CC85CCF1}" dt="2019-11-21T04:48:21.503" v="201" actId="1076"/>
          <ac:spMkLst>
            <pc:docMk/>
            <pc:sldMk cId="3600081088" sldId="273"/>
            <ac:spMk id="137" creationId="{EBC1DC5D-E13A-4A3E-9F1F-129B86AA55FD}"/>
          </ac:spMkLst>
        </pc:spChg>
        <pc:spChg chg="del">
          <ac:chgData name=" " userId="16e9bc068a9a693a" providerId="LiveId" clId="{E510F2BA-1917-4A9E-9207-2FA7CC85CCF1}" dt="2019-11-21T04:41:31.161" v="3" actId="478"/>
          <ac:spMkLst>
            <pc:docMk/>
            <pc:sldMk cId="3600081088" sldId="273"/>
            <ac:spMk id="141" creationId="{909D8B7C-B6C8-4611-95DA-74B6D39F2476}"/>
          </ac:spMkLst>
        </pc:spChg>
        <pc:spChg chg="del">
          <ac:chgData name=" " userId="16e9bc068a9a693a" providerId="LiveId" clId="{E510F2BA-1917-4A9E-9207-2FA7CC85CCF1}" dt="2019-11-21T04:41:31.161" v="3" actId="478"/>
          <ac:spMkLst>
            <pc:docMk/>
            <pc:sldMk cId="3600081088" sldId="273"/>
            <ac:spMk id="142" creationId="{D3FE9DAB-BC21-499A-87D9-547757D7178E}"/>
          </ac:spMkLst>
        </pc:spChg>
        <pc:spChg chg="del">
          <ac:chgData name=" " userId="16e9bc068a9a693a" providerId="LiveId" clId="{E510F2BA-1917-4A9E-9207-2FA7CC85CCF1}" dt="2019-11-21T04:41:31.161" v="3" actId="478"/>
          <ac:spMkLst>
            <pc:docMk/>
            <pc:sldMk cId="3600081088" sldId="273"/>
            <ac:spMk id="143" creationId="{8814180A-DE65-46F8-AE28-1505351C4C70}"/>
          </ac:spMkLst>
        </pc:spChg>
        <pc:spChg chg="add mod">
          <ac:chgData name=" " userId="16e9bc068a9a693a" providerId="LiveId" clId="{E510F2BA-1917-4A9E-9207-2FA7CC85CCF1}" dt="2019-11-21T04:48:21.503" v="201" actId="1076"/>
          <ac:spMkLst>
            <pc:docMk/>
            <pc:sldMk cId="3600081088" sldId="273"/>
            <ac:spMk id="146" creationId="{2AC864CA-47AC-4E64-A88A-5AE0BADF39EF}"/>
          </ac:spMkLst>
        </pc:spChg>
        <pc:spChg chg="add mod">
          <ac:chgData name=" " userId="16e9bc068a9a693a" providerId="LiveId" clId="{E510F2BA-1917-4A9E-9207-2FA7CC85CCF1}" dt="2019-11-21T04:48:21.503" v="201" actId="1076"/>
          <ac:spMkLst>
            <pc:docMk/>
            <pc:sldMk cId="3600081088" sldId="273"/>
            <ac:spMk id="147" creationId="{4C5878AD-C5F0-4615-B00A-244455BB108E}"/>
          </ac:spMkLst>
        </pc:spChg>
        <pc:spChg chg="add mod">
          <ac:chgData name=" " userId="16e9bc068a9a693a" providerId="LiveId" clId="{E510F2BA-1917-4A9E-9207-2FA7CC85CCF1}" dt="2019-11-21T04:48:21.503" v="201" actId="1076"/>
          <ac:spMkLst>
            <pc:docMk/>
            <pc:sldMk cId="3600081088" sldId="273"/>
            <ac:spMk id="148" creationId="{9E07C151-8EAE-4849-BB9F-AE34E5D9E3C0}"/>
          </ac:spMkLst>
        </pc:spChg>
        <pc:spChg chg="mod">
          <ac:chgData name=" " userId="16e9bc068a9a693a" providerId="LiveId" clId="{E510F2BA-1917-4A9E-9207-2FA7CC85CCF1}" dt="2019-11-21T04:48:21.503" v="201" actId="1076"/>
          <ac:spMkLst>
            <pc:docMk/>
            <pc:sldMk cId="3600081088" sldId="273"/>
            <ac:spMk id="290" creationId="{14DB10B1-B0B3-442E-8890-50CA99E4E374}"/>
          </ac:spMkLst>
        </pc:spChg>
        <pc:grpChg chg="del">
          <ac:chgData name=" " userId="16e9bc068a9a693a" providerId="LiveId" clId="{E510F2BA-1917-4A9E-9207-2FA7CC85CCF1}" dt="2019-11-21T04:42:15.784" v="28" actId="478"/>
          <ac:grpSpMkLst>
            <pc:docMk/>
            <pc:sldMk cId="3600081088" sldId="273"/>
            <ac:grpSpMk id="64" creationId="{00000000-0008-0000-0000-000008000000}"/>
          </ac:grpSpMkLst>
        </pc:grpChg>
        <pc:picChg chg="add del mod">
          <ac:chgData name=" " userId="16e9bc068a9a693a" providerId="LiveId" clId="{E510F2BA-1917-4A9E-9207-2FA7CC85CCF1}" dt="2019-11-21T04:48:21.503" v="201" actId="1076"/>
          <ac:picMkLst>
            <pc:docMk/>
            <pc:sldMk cId="3600081088" sldId="273"/>
            <ac:picMk id="2" creationId="{D994488F-7B36-4C53-A931-0FA431C31EB2}"/>
          </ac:picMkLst>
        </pc:picChg>
        <pc:picChg chg="del mod">
          <ac:chgData name=" " userId="16e9bc068a9a693a" providerId="LiveId" clId="{E510F2BA-1917-4A9E-9207-2FA7CC85CCF1}" dt="2019-11-21T04:41:39.266" v="8" actId="478"/>
          <ac:picMkLst>
            <pc:docMk/>
            <pc:sldMk cId="3600081088" sldId="273"/>
            <ac:picMk id="9" creationId="{78A69B55-5D06-466A-8616-8AA524B2256A}"/>
          </ac:picMkLst>
        </pc:picChg>
        <pc:picChg chg="del">
          <ac:chgData name=" " userId="16e9bc068a9a693a" providerId="LiveId" clId="{E510F2BA-1917-4A9E-9207-2FA7CC85CCF1}" dt="2019-11-21T04:41:27.729" v="0" actId="478"/>
          <ac:picMkLst>
            <pc:docMk/>
            <pc:sldMk cId="3600081088" sldId="273"/>
            <ac:picMk id="11" creationId="{8A066EA2-5E5E-432B-BDE6-CA9C666DB997}"/>
          </ac:picMkLst>
        </pc:picChg>
        <pc:picChg chg="del">
          <ac:chgData name=" " userId="16e9bc068a9a693a" providerId="LiveId" clId="{E510F2BA-1917-4A9E-9207-2FA7CC85CCF1}" dt="2019-11-21T04:41:37.852" v="6" actId="478"/>
          <ac:picMkLst>
            <pc:docMk/>
            <pc:sldMk cId="3600081088" sldId="273"/>
            <ac:picMk id="48" creationId="{A5C1412B-A9AD-4DEE-B7F4-62EF75842789}"/>
          </ac:picMkLst>
        </pc:picChg>
        <pc:picChg chg="mod">
          <ac:chgData name=" " userId="16e9bc068a9a693a" providerId="LiveId" clId="{E510F2BA-1917-4A9E-9207-2FA7CC85CCF1}" dt="2019-11-21T04:48:21.503" v="201" actId="1076"/>
          <ac:picMkLst>
            <pc:docMk/>
            <pc:sldMk cId="3600081088" sldId="273"/>
            <ac:picMk id="62" creationId="{6487B4CB-E3D8-472E-BDFE-0A9ABF226087}"/>
          </ac:picMkLst>
        </pc:picChg>
        <pc:picChg chg="del">
          <ac:chgData name=" " userId="16e9bc068a9a693a" providerId="LiveId" clId="{E510F2BA-1917-4A9E-9207-2FA7CC85CCF1}" dt="2019-11-21T04:41:34.602" v="5" actId="478"/>
          <ac:picMkLst>
            <pc:docMk/>
            <pc:sldMk cId="3600081088" sldId="273"/>
            <ac:picMk id="73" creationId="{E61DCE80-233F-4261-8DAD-232AA11469F6}"/>
          </ac:picMkLst>
        </pc:picChg>
        <pc:picChg chg="del">
          <ac:chgData name=" " userId="16e9bc068a9a693a" providerId="LiveId" clId="{E510F2BA-1917-4A9E-9207-2FA7CC85CCF1}" dt="2019-11-21T04:41:47.391" v="15" actId="478"/>
          <ac:picMkLst>
            <pc:docMk/>
            <pc:sldMk cId="3600081088" sldId="273"/>
            <ac:picMk id="74" creationId="{7AA5EF02-46AB-41D8-8256-E63C315ACAB5}"/>
          </ac:picMkLst>
        </pc:picChg>
        <pc:picChg chg="del">
          <ac:chgData name=" " userId="16e9bc068a9a693a" providerId="LiveId" clId="{E510F2BA-1917-4A9E-9207-2FA7CC85CCF1}" dt="2019-11-21T04:41:45.176" v="13" actId="478"/>
          <ac:picMkLst>
            <pc:docMk/>
            <pc:sldMk cId="3600081088" sldId="273"/>
            <ac:picMk id="75" creationId="{8839C506-F488-49A6-A440-A1CAE8FC3E6D}"/>
          </ac:picMkLst>
        </pc:picChg>
        <pc:picChg chg="del">
          <ac:chgData name=" " userId="16e9bc068a9a693a" providerId="LiveId" clId="{E510F2BA-1917-4A9E-9207-2FA7CC85CCF1}" dt="2019-11-21T04:41:43.524" v="10" actId="478"/>
          <ac:picMkLst>
            <pc:docMk/>
            <pc:sldMk cId="3600081088" sldId="273"/>
            <ac:picMk id="79" creationId="{41FF55E0-6684-45FB-80A2-4A964841B4E2}"/>
          </ac:picMkLst>
        </pc:picChg>
        <pc:picChg chg="add mod">
          <ac:chgData name=" " userId="16e9bc068a9a693a" providerId="LiveId" clId="{E510F2BA-1917-4A9E-9207-2FA7CC85CCF1}" dt="2019-11-21T04:48:21.503" v="201" actId="1076"/>
          <ac:picMkLst>
            <pc:docMk/>
            <pc:sldMk cId="3600081088" sldId="273"/>
            <ac:picMk id="93" creationId="{D970E71C-A529-421D-A085-7CF3278539AF}"/>
          </ac:picMkLst>
        </pc:picChg>
        <pc:picChg chg="mod">
          <ac:chgData name=" " userId="16e9bc068a9a693a" providerId="LiveId" clId="{E510F2BA-1917-4A9E-9207-2FA7CC85CCF1}" dt="2019-11-21T04:48:21.503" v="201" actId="1076"/>
          <ac:picMkLst>
            <pc:docMk/>
            <pc:sldMk cId="3600081088" sldId="273"/>
            <ac:picMk id="131" creationId="{9ED6389D-EE25-47FF-BF7B-15DC7D83637C}"/>
          </ac:picMkLst>
        </pc:picChg>
        <pc:picChg chg="del">
          <ac:chgData name=" " userId="16e9bc068a9a693a" providerId="LiveId" clId="{E510F2BA-1917-4A9E-9207-2FA7CC85CCF1}" dt="2019-11-21T04:41:28.203" v="1" actId="478"/>
          <ac:picMkLst>
            <pc:docMk/>
            <pc:sldMk cId="3600081088" sldId="273"/>
            <ac:picMk id="138" creationId="{F1E920B3-541F-40DD-A7D6-8FE31709D631}"/>
          </ac:picMkLst>
        </pc:picChg>
        <pc:picChg chg="del">
          <ac:chgData name=" " userId="16e9bc068a9a693a" providerId="LiveId" clId="{E510F2BA-1917-4A9E-9207-2FA7CC85CCF1}" dt="2019-11-21T04:41:28.640" v="2" actId="478"/>
          <ac:picMkLst>
            <pc:docMk/>
            <pc:sldMk cId="3600081088" sldId="273"/>
            <ac:picMk id="139" creationId="{16D62B69-6DC6-4F1D-BA16-92547BC59124}"/>
          </ac:picMkLst>
        </pc:picChg>
        <pc:cxnChg chg="del mod">
          <ac:chgData name=" " userId="16e9bc068a9a693a" providerId="LiveId" clId="{E510F2BA-1917-4A9E-9207-2FA7CC85CCF1}" dt="2019-11-21T04:41:44.780" v="12" actId="478"/>
          <ac:cxnSpMkLst>
            <pc:docMk/>
            <pc:sldMk cId="3600081088" sldId="273"/>
            <ac:cxnSpMk id="63" creationId="{BC4851C4-79E0-438D-BA36-C3564DA2DFB1}"/>
          </ac:cxnSpMkLst>
        </pc:cxnChg>
        <pc:cxnChg chg="del mod">
          <ac:chgData name=" " userId="16e9bc068a9a693a" providerId="LiveId" clId="{E510F2BA-1917-4A9E-9207-2FA7CC85CCF1}" dt="2019-11-21T04:41:45.831" v="14" actId="478"/>
          <ac:cxnSpMkLst>
            <pc:docMk/>
            <pc:sldMk cId="3600081088" sldId="273"/>
            <ac:cxnSpMk id="68" creationId="{FD87A409-25EA-4613-A549-24CF76716DAE}"/>
          </ac:cxnSpMkLst>
        </pc:cxnChg>
        <pc:cxnChg chg="del mod">
          <ac:chgData name=" " userId="16e9bc068a9a693a" providerId="LiveId" clId="{E510F2BA-1917-4A9E-9207-2FA7CC85CCF1}" dt="2019-11-21T04:41:42.883" v="9" actId="478"/>
          <ac:cxnSpMkLst>
            <pc:docMk/>
            <pc:sldMk cId="3600081088" sldId="273"/>
            <ac:cxnSpMk id="84" creationId="{01938495-438A-4CA4-9194-C998508E5A09}"/>
          </ac:cxnSpMkLst>
        </pc:cxnChg>
        <pc:cxnChg chg="del mod">
          <ac:chgData name=" " userId="16e9bc068a9a693a" providerId="LiveId" clId="{E510F2BA-1917-4A9E-9207-2FA7CC85CCF1}" dt="2019-11-21T04:44:12.958" v="108" actId="478"/>
          <ac:cxnSpMkLst>
            <pc:docMk/>
            <pc:sldMk cId="3600081088" sldId="273"/>
            <ac:cxnSpMk id="86" creationId="{320E8ACD-FC9A-4E6B-9342-BDA3FA4FBDB4}"/>
          </ac:cxnSpMkLst>
        </pc:cxnChg>
        <pc:cxnChg chg="del mod">
          <ac:chgData name=" " userId="16e9bc068a9a693a" providerId="LiveId" clId="{E510F2BA-1917-4A9E-9207-2FA7CC85CCF1}" dt="2019-11-21T04:41:42.883" v="9" actId="478"/>
          <ac:cxnSpMkLst>
            <pc:docMk/>
            <pc:sldMk cId="3600081088" sldId="273"/>
            <ac:cxnSpMk id="87" creationId="{A0A951D5-A370-4B50-AA90-9571739C17AF}"/>
          </ac:cxnSpMkLst>
        </pc:cxnChg>
        <pc:cxnChg chg="del mod">
          <ac:chgData name=" " userId="16e9bc068a9a693a" providerId="LiveId" clId="{E510F2BA-1917-4A9E-9207-2FA7CC85CCF1}" dt="2019-11-21T04:41:32.244" v="4" actId="478"/>
          <ac:cxnSpMkLst>
            <pc:docMk/>
            <pc:sldMk cId="3600081088" sldId="273"/>
            <ac:cxnSpMk id="88" creationId="{E9B1288D-58ED-424D-BFD8-2B42DE89069D}"/>
          </ac:cxnSpMkLst>
        </pc:cxnChg>
        <pc:cxnChg chg="del">
          <ac:chgData name=" " userId="16e9bc068a9a693a" providerId="LiveId" clId="{E510F2BA-1917-4A9E-9207-2FA7CC85CCF1}" dt="2019-11-21T04:41:31.161" v="3" actId="478"/>
          <ac:cxnSpMkLst>
            <pc:docMk/>
            <pc:sldMk cId="3600081088" sldId="273"/>
            <ac:cxnSpMk id="91" creationId="{7273315E-C605-4592-B3C4-DE5AE3256CB4}"/>
          </ac:cxnSpMkLst>
        </pc:cxnChg>
        <pc:cxnChg chg="del">
          <ac:chgData name=" " userId="16e9bc068a9a693a" providerId="LiveId" clId="{E510F2BA-1917-4A9E-9207-2FA7CC85CCF1}" dt="2019-11-21T04:41:31.161" v="3" actId="478"/>
          <ac:cxnSpMkLst>
            <pc:docMk/>
            <pc:sldMk cId="3600081088" sldId="273"/>
            <ac:cxnSpMk id="104" creationId="{8B5ACF4C-FA57-4942-B107-5A3B7DCD5D2D}"/>
          </ac:cxnSpMkLst>
        </pc:cxnChg>
        <pc:cxnChg chg="del mod">
          <ac:chgData name=" " userId="16e9bc068a9a693a" providerId="LiveId" clId="{E510F2BA-1917-4A9E-9207-2FA7CC85CCF1}" dt="2019-11-21T04:44:14.037" v="111" actId="478"/>
          <ac:cxnSpMkLst>
            <pc:docMk/>
            <pc:sldMk cId="3600081088" sldId="273"/>
            <ac:cxnSpMk id="106" creationId="{7273DFAB-F143-46A8-8CF5-F794079492C2}"/>
          </ac:cxnSpMkLst>
        </pc:cxnChg>
        <pc:cxnChg chg="del">
          <ac:chgData name=" " userId="16e9bc068a9a693a" providerId="LiveId" clId="{E510F2BA-1917-4A9E-9207-2FA7CC85CCF1}" dt="2019-11-21T04:41:55.418" v="22" actId="478"/>
          <ac:cxnSpMkLst>
            <pc:docMk/>
            <pc:sldMk cId="3600081088" sldId="273"/>
            <ac:cxnSpMk id="112" creationId="{43EF5CFD-DDE2-41BF-A68B-BEE1AE0FB744}"/>
          </ac:cxnSpMkLst>
        </pc:cxnChg>
        <pc:cxnChg chg="del mod">
          <ac:chgData name=" " userId="16e9bc068a9a693a" providerId="LiveId" clId="{E510F2BA-1917-4A9E-9207-2FA7CC85CCF1}" dt="2019-11-21T04:41:31.161" v="3" actId="478"/>
          <ac:cxnSpMkLst>
            <pc:docMk/>
            <pc:sldMk cId="3600081088" sldId="273"/>
            <ac:cxnSpMk id="140" creationId="{C6AA96A8-3DD2-49FC-9422-EAEE9B5AB262}"/>
          </ac:cxnSpMkLst>
        </pc:cxnChg>
        <pc:cxnChg chg="add mod">
          <ac:chgData name=" " userId="16e9bc068a9a693a" providerId="LiveId" clId="{E510F2BA-1917-4A9E-9207-2FA7CC85CCF1}" dt="2019-11-21T04:48:21.503" v="201" actId="1076"/>
          <ac:cxnSpMkLst>
            <pc:docMk/>
            <pc:sldMk cId="3600081088" sldId="273"/>
            <ac:cxnSpMk id="144" creationId="{E2D86459-575E-41B4-A601-4A8686EFDF67}"/>
          </ac:cxnSpMkLst>
        </pc:cxnChg>
        <pc:cxnChg chg="add mod">
          <ac:chgData name=" " userId="16e9bc068a9a693a" providerId="LiveId" clId="{E510F2BA-1917-4A9E-9207-2FA7CC85CCF1}" dt="2019-11-21T04:48:21.503" v="201" actId="1076"/>
          <ac:cxnSpMkLst>
            <pc:docMk/>
            <pc:sldMk cId="3600081088" sldId="273"/>
            <ac:cxnSpMk id="145" creationId="{D5343B09-A29F-4FFE-94D3-A4A269B32BAC}"/>
          </ac:cxnSpMkLst>
        </pc:cxnChg>
        <pc:cxnChg chg="del mod">
          <ac:chgData name=" " userId="16e9bc068a9a693a" providerId="LiveId" clId="{E510F2BA-1917-4A9E-9207-2FA7CC85CCF1}" dt="2019-11-21T04:44:14.640" v="112" actId="478"/>
          <ac:cxnSpMkLst>
            <pc:docMk/>
            <pc:sldMk cId="3600081088" sldId="273"/>
            <ac:cxnSpMk id="157" creationId="{F1E0E319-59CB-4467-A5DB-90F83C6C2003}"/>
          </ac:cxnSpMkLst>
        </pc:cxnChg>
        <pc:cxnChg chg="mod">
          <ac:chgData name=" " userId="16e9bc068a9a693a" providerId="LiveId" clId="{E510F2BA-1917-4A9E-9207-2FA7CC85CCF1}" dt="2019-11-21T04:48:21.503" v="201" actId="1076"/>
          <ac:cxnSpMkLst>
            <pc:docMk/>
            <pc:sldMk cId="3600081088" sldId="273"/>
            <ac:cxnSpMk id="294" creationId="{376DF514-FAA9-45F6-93DF-3FC7797A42B8}"/>
          </ac:cxnSpMkLst>
        </pc:cxnChg>
      </pc:sldChg>
      <pc:sldChg chg="addSp delSp del">
        <pc:chgData name=" " userId="16e9bc068a9a693a" providerId="LiveId" clId="{E510F2BA-1917-4A9E-9207-2FA7CC85CCF1}" dt="2019-12-09T07:44:29.423" v="269" actId="47"/>
        <pc:sldMkLst>
          <pc:docMk/>
          <pc:sldMk cId="2363333861" sldId="274"/>
        </pc:sldMkLst>
        <pc:spChg chg="add">
          <ac:chgData name=" " userId="16e9bc068a9a693a" providerId="LiveId" clId="{E510F2BA-1917-4A9E-9207-2FA7CC85CCF1}" dt="2019-11-21T04:43:01.420" v="72"/>
          <ac:spMkLst>
            <pc:docMk/>
            <pc:sldMk cId="2363333861" sldId="274"/>
            <ac:spMk id="51" creationId="{C26F3082-B473-4EAC-A54E-0503F5D0652B}"/>
          </ac:spMkLst>
        </pc:spChg>
        <pc:spChg chg="del">
          <ac:chgData name=" " userId="16e9bc068a9a693a" providerId="LiveId" clId="{E510F2BA-1917-4A9E-9207-2FA7CC85CCF1}" dt="2019-11-21T04:43:01.189" v="71" actId="478"/>
          <ac:spMkLst>
            <pc:docMk/>
            <pc:sldMk cId="2363333861" sldId="274"/>
            <ac:spMk id="111" creationId="{361A595E-C5EF-4D42-86BC-F6906F08CA2D}"/>
          </ac:spMkLst>
        </pc:spChg>
      </pc:sldChg>
      <pc:sldChg chg="addSp delSp del">
        <pc:chgData name=" " userId="16e9bc068a9a693a" providerId="LiveId" clId="{E510F2BA-1917-4A9E-9207-2FA7CC85CCF1}" dt="2019-11-21T04:43:29.110" v="85" actId="2696"/>
        <pc:sldMkLst>
          <pc:docMk/>
          <pc:sldMk cId="497163013" sldId="275"/>
        </pc:sldMkLst>
        <pc:spChg chg="add">
          <ac:chgData name=" " userId="16e9bc068a9a693a" providerId="LiveId" clId="{E510F2BA-1917-4A9E-9207-2FA7CC85CCF1}" dt="2019-11-21T04:43:14.814" v="80"/>
          <ac:spMkLst>
            <pc:docMk/>
            <pc:sldMk cId="497163013" sldId="275"/>
            <ac:spMk id="22" creationId="{DE41668B-19F6-44CD-9B70-D5F0C6C19DFC}"/>
          </ac:spMkLst>
        </pc:spChg>
        <pc:spChg chg="del">
          <ac:chgData name=" " userId="16e9bc068a9a693a" providerId="LiveId" clId="{E510F2BA-1917-4A9E-9207-2FA7CC85CCF1}" dt="2019-11-21T04:43:14.598" v="79" actId="478"/>
          <ac:spMkLst>
            <pc:docMk/>
            <pc:sldMk cId="497163013" sldId="275"/>
            <ac:spMk id="111" creationId="{361A595E-C5EF-4D42-86BC-F6906F08CA2D}"/>
          </ac:spMkLst>
        </pc:spChg>
      </pc:sldChg>
      <pc:sldChg chg="del">
        <pc:chgData name=" " userId="16e9bc068a9a693a" providerId="LiveId" clId="{E510F2BA-1917-4A9E-9207-2FA7CC85CCF1}" dt="2019-11-21T04:43:27.705" v="84" actId="2696"/>
        <pc:sldMkLst>
          <pc:docMk/>
          <pc:sldMk cId="3344918699" sldId="276"/>
        </pc:sldMkLst>
      </pc:sldChg>
      <pc:sldChg chg="del">
        <pc:chgData name=" " userId="16e9bc068a9a693a" providerId="LiveId" clId="{E510F2BA-1917-4A9E-9207-2FA7CC85CCF1}" dt="2019-11-21T04:43:39.102" v="88" actId="2696"/>
        <pc:sldMkLst>
          <pc:docMk/>
          <pc:sldMk cId="354908812" sldId="277"/>
        </pc:sldMkLst>
      </pc:sldChg>
      <pc:sldChg chg="del">
        <pc:chgData name=" " userId="16e9bc068a9a693a" providerId="LiveId" clId="{E510F2BA-1917-4A9E-9207-2FA7CC85CCF1}" dt="2019-11-21T04:43:26.311" v="83" actId="2696"/>
        <pc:sldMkLst>
          <pc:docMk/>
          <pc:sldMk cId="1232871543" sldId="278"/>
        </pc:sldMkLst>
      </pc:sldChg>
      <pc:sldChg chg="addSp delSp modSp">
        <pc:chgData name=" " userId="16e9bc068a9a693a" providerId="LiveId" clId="{E510F2BA-1917-4A9E-9207-2FA7CC85CCF1}" dt="2019-11-21T04:54:15.881" v="228"/>
        <pc:sldMkLst>
          <pc:docMk/>
          <pc:sldMk cId="2870949626" sldId="279"/>
        </pc:sldMkLst>
        <pc:spChg chg="mod">
          <ac:chgData name=" " userId="16e9bc068a9a693a" providerId="LiveId" clId="{E510F2BA-1917-4A9E-9207-2FA7CC85CCF1}" dt="2019-11-21T04:54:15.881" v="228"/>
          <ac:spMkLst>
            <pc:docMk/>
            <pc:sldMk cId="2870949626" sldId="279"/>
            <ac:spMk id="12" creationId="{F7299FD7-A91A-4F7C-A65F-E07C8C38A184}"/>
          </ac:spMkLst>
        </pc:spChg>
        <pc:spChg chg="del">
          <ac:chgData name=" " userId="16e9bc068a9a693a" providerId="LiveId" clId="{E510F2BA-1917-4A9E-9207-2FA7CC85CCF1}" dt="2019-11-21T04:48:31.954" v="204" actId="478"/>
          <ac:spMkLst>
            <pc:docMk/>
            <pc:sldMk cId="2870949626" sldId="279"/>
            <ac:spMk id="75" creationId="{9706B7AF-9B75-4C11-A03A-7F2D7F4C745E}"/>
          </ac:spMkLst>
        </pc:spChg>
        <pc:spChg chg="del">
          <ac:chgData name=" " userId="16e9bc068a9a693a" providerId="LiveId" clId="{E510F2BA-1917-4A9E-9207-2FA7CC85CCF1}" dt="2019-11-21T04:48:31.954" v="204" actId="478"/>
          <ac:spMkLst>
            <pc:docMk/>
            <pc:sldMk cId="2870949626" sldId="279"/>
            <ac:spMk id="82" creationId="{14119EA9-3BB6-439F-8119-6A57816996C8}"/>
          </ac:spMkLst>
        </pc:spChg>
        <pc:spChg chg="del">
          <ac:chgData name=" " userId="16e9bc068a9a693a" providerId="LiveId" clId="{E510F2BA-1917-4A9E-9207-2FA7CC85CCF1}" dt="2019-11-21T04:48:31.954" v="204" actId="478"/>
          <ac:spMkLst>
            <pc:docMk/>
            <pc:sldMk cId="2870949626" sldId="279"/>
            <ac:spMk id="83" creationId="{68051B6D-B9E2-4798-9249-6D8A45EC69B8}"/>
          </ac:spMkLst>
        </pc:spChg>
        <pc:spChg chg="del">
          <ac:chgData name=" " userId="16e9bc068a9a693a" providerId="LiveId" clId="{E510F2BA-1917-4A9E-9207-2FA7CC85CCF1}" dt="2019-11-21T04:48:31.954" v="204" actId="478"/>
          <ac:spMkLst>
            <pc:docMk/>
            <pc:sldMk cId="2870949626" sldId="279"/>
            <ac:spMk id="85" creationId="{F56E0BCE-63FD-43A4-9786-FC0BFE26CBAD}"/>
          </ac:spMkLst>
        </pc:spChg>
        <pc:spChg chg="del">
          <ac:chgData name=" " userId="16e9bc068a9a693a" providerId="LiveId" clId="{E510F2BA-1917-4A9E-9207-2FA7CC85CCF1}" dt="2019-11-21T04:48:33.678" v="205" actId="478"/>
          <ac:spMkLst>
            <pc:docMk/>
            <pc:sldMk cId="2870949626" sldId="279"/>
            <ac:spMk id="87" creationId="{1DFD93C4-0F21-43D5-B266-6B9182D24E57}"/>
          </ac:spMkLst>
        </pc:spChg>
        <pc:grpChg chg="del">
          <ac:chgData name=" " userId="16e9bc068a9a693a" providerId="LiveId" clId="{E510F2BA-1917-4A9E-9207-2FA7CC85CCF1}" dt="2019-11-21T04:48:30.026" v="203" actId="478"/>
          <ac:grpSpMkLst>
            <pc:docMk/>
            <pc:sldMk cId="2870949626" sldId="279"/>
            <ac:grpSpMk id="3" creationId="{C9C062FB-8F82-44F7-8B56-DD4CA06D594B}"/>
          </ac:grpSpMkLst>
        </pc:grpChg>
        <pc:grpChg chg="del">
          <ac:chgData name=" " userId="16e9bc068a9a693a" providerId="LiveId" clId="{E510F2BA-1917-4A9E-9207-2FA7CC85CCF1}" dt="2019-11-21T04:48:31.954" v="204" actId="478"/>
          <ac:grpSpMkLst>
            <pc:docMk/>
            <pc:sldMk cId="2870949626" sldId="279"/>
            <ac:grpSpMk id="6" creationId="{CABEDD16-B971-4035-B5E0-ADAF56699DB2}"/>
          </ac:grpSpMkLst>
        </pc:grpChg>
        <pc:grpChg chg="del">
          <ac:chgData name=" " userId="16e9bc068a9a693a" providerId="LiveId" clId="{E510F2BA-1917-4A9E-9207-2FA7CC85CCF1}" dt="2019-11-21T04:48:29.118" v="202" actId="478"/>
          <ac:grpSpMkLst>
            <pc:docMk/>
            <pc:sldMk cId="2870949626" sldId="279"/>
            <ac:grpSpMk id="37" creationId="{FCB10DC8-6B94-46CC-B9D2-E98A2DE2AF7A}"/>
          </ac:grpSpMkLst>
        </pc:grpChg>
        <pc:grpChg chg="del">
          <ac:chgData name=" " userId="16e9bc068a9a693a" providerId="LiveId" clId="{E510F2BA-1917-4A9E-9207-2FA7CC85CCF1}" dt="2019-11-21T04:48:31.954" v="204" actId="478"/>
          <ac:grpSpMkLst>
            <pc:docMk/>
            <pc:sldMk cId="2870949626" sldId="279"/>
            <ac:grpSpMk id="77" creationId="{6F5E8728-B3B2-4FC5-9CE4-3C70A5FC3A37}"/>
          </ac:grpSpMkLst>
        </pc:grpChg>
        <pc:picChg chg="add del">
          <ac:chgData name=" " userId="16e9bc068a9a693a" providerId="LiveId" clId="{E510F2BA-1917-4A9E-9207-2FA7CC85CCF1}" dt="2019-11-21T04:53:46.239" v="217" actId="478"/>
          <ac:picMkLst>
            <pc:docMk/>
            <pc:sldMk cId="2870949626" sldId="279"/>
            <ac:picMk id="7" creationId="{0ED1F1D6-7118-4EEB-A569-93E959F3F1D1}"/>
          </ac:picMkLst>
        </pc:picChg>
        <pc:picChg chg="add del">
          <ac:chgData name=" " userId="16e9bc068a9a693a" providerId="LiveId" clId="{E510F2BA-1917-4A9E-9207-2FA7CC85CCF1}" dt="2019-11-21T04:53:24.751" v="210"/>
          <ac:picMkLst>
            <pc:docMk/>
            <pc:sldMk cId="2870949626" sldId="279"/>
            <ac:picMk id="8" creationId="{D700118A-B192-4001-81D9-60CABE23CC9B}"/>
          </ac:picMkLst>
        </pc:picChg>
        <pc:picChg chg="add mod ord">
          <ac:chgData name=" " userId="16e9bc068a9a693a" providerId="LiveId" clId="{E510F2BA-1917-4A9E-9207-2FA7CC85CCF1}" dt="2019-11-21T04:53:45.279" v="216" actId="167"/>
          <ac:picMkLst>
            <pc:docMk/>
            <pc:sldMk cId="2870949626" sldId="279"/>
            <ac:picMk id="86" creationId="{49D15901-421D-4119-A104-FF7645E7ED03}"/>
          </ac:picMkLst>
        </pc:picChg>
      </pc:sldChg>
      <pc:sldChg chg="del">
        <pc:chgData name=" " userId="16e9bc068a9a693a" providerId="LiveId" clId="{E510F2BA-1917-4A9E-9207-2FA7CC85CCF1}" dt="2019-11-21T04:43:36.386" v="87" actId="2696"/>
        <pc:sldMkLst>
          <pc:docMk/>
          <pc:sldMk cId="166729437" sldId="281"/>
        </pc:sldMkLst>
      </pc:sldChg>
      <pc:sldChg chg="modSp del">
        <pc:chgData name=" " userId="16e9bc068a9a693a" providerId="LiveId" clId="{E510F2BA-1917-4A9E-9207-2FA7CC85CCF1}" dt="2019-11-21T04:47:18.593" v="170" actId="2696"/>
        <pc:sldMkLst>
          <pc:docMk/>
          <pc:sldMk cId="1062309860" sldId="285"/>
        </pc:sldMkLst>
        <pc:spChg chg="mod">
          <ac:chgData name=" " userId="16e9bc068a9a693a" providerId="LiveId" clId="{E510F2BA-1917-4A9E-9207-2FA7CC85CCF1}" dt="2019-11-21T04:42:56.270" v="70"/>
          <ac:spMkLst>
            <pc:docMk/>
            <pc:sldMk cId="1062309860" sldId="285"/>
            <ac:spMk id="111" creationId="{361A595E-C5EF-4D42-86BC-F6906F08CA2D}"/>
          </ac:spMkLst>
        </pc:spChg>
      </pc:sldChg>
      <pc:sldChg chg="addSp delSp modSp del">
        <pc:chgData name=" " userId="16e9bc068a9a693a" providerId="LiveId" clId="{E510F2BA-1917-4A9E-9207-2FA7CC85CCF1}" dt="2019-12-09T07:44:29.423" v="269" actId="47"/>
        <pc:sldMkLst>
          <pc:docMk/>
          <pc:sldMk cId="3945621981" sldId="287"/>
        </pc:sldMkLst>
        <pc:spChg chg="mod">
          <ac:chgData name=" " userId="16e9bc068a9a693a" providerId="LiveId" clId="{E510F2BA-1917-4A9E-9207-2FA7CC85CCF1}" dt="2019-11-21T04:54:29.353" v="236"/>
          <ac:spMkLst>
            <pc:docMk/>
            <pc:sldMk cId="3945621981" sldId="287"/>
            <ac:spMk id="12" creationId="{F7299FD7-A91A-4F7C-A65F-E07C8C38A184}"/>
          </ac:spMkLst>
        </pc:spChg>
        <pc:spChg chg="mod">
          <ac:chgData name=" " userId="16e9bc068a9a693a" providerId="LiveId" clId="{E510F2BA-1917-4A9E-9207-2FA7CC85CCF1}" dt="2019-11-21T04:56:29.608" v="268"/>
          <ac:spMkLst>
            <pc:docMk/>
            <pc:sldMk cId="3945621981" sldId="287"/>
            <ac:spMk id="15" creationId="{18225A69-A472-4A76-A0BF-2594366D88A6}"/>
          </ac:spMkLst>
        </pc:spChg>
        <pc:spChg chg="add">
          <ac:chgData name=" " userId="16e9bc068a9a693a" providerId="LiveId" clId="{E510F2BA-1917-4A9E-9207-2FA7CC85CCF1}" dt="2019-11-21T04:48:07.750" v="199"/>
          <ac:spMkLst>
            <pc:docMk/>
            <pc:sldMk cId="3945621981" sldId="287"/>
            <ac:spMk id="17" creationId="{A4E950F5-4ED7-43F4-9E23-25EBB37C970F}"/>
          </ac:spMkLst>
        </pc:spChg>
        <pc:spChg chg="del">
          <ac:chgData name=" " userId="16e9bc068a9a693a" providerId="LiveId" clId="{E510F2BA-1917-4A9E-9207-2FA7CC85CCF1}" dt="2019-11-21T04:48:07.492" v="198" actId="478"/>
          <ac:spMkLst>
            <pc:docMk/>
            <pc:sldMk cId="3945621981" sldId="287"/>
            <ac:spMk id="111" creationId="{361A595E-C5EF-4D42-86BC-F6906F08CA2D}"/>
          </ac:spMkLst>
        </pc:spChg>
      </pc:sldChg>
      <pc:sldChg chg="addSp delSp del">
        <pc:chgData name=" " userId="16e9bc068a9a693a" providerId="LiveId" clId="{E510F2BA-1917-4A9E-9207-2FA7CC85CCF1}" dt="2019-12-09T07:44:29.423" v="269" actId="47"/>
        <pc:sldMkLst>
          <pc:docMk/>
          <pc:sldMk cId="1663113880" sldId="288"/>
        </pc:sldMkLst>
        <pc:spChg chg="add">
          <ac:chgData name=" " userId="16e9bc068a9a693a" providerId="LiveId" clId="{E510F2BA-1917-4A9E-9207-2FA7CC85CCF1}" dt="2019-11-21T04:43:04.668" v="74"/>
          <ac:spMkLst>
            <pc:docMk/>
            <pc:sldMk cId="1663113880" sldId="288"/>
            <ac:spMk id="11" creationId="{9A037916-85AC-498E-AD65-FB6A80FCAD0D}"/>
          </ac:spMkLst>
        </pc:spChg>
        <pc:spChg chg="del">
          <ac:chgData name=" " userId="16e9bc068a9a693a" providerId="LiveId" clId="{E510F2BA-1917-4A9E-9207-2FA7CC85CCF1}" dt="2019-11-21T04:43:04.462" v="73" actId="478"/>
          <ac:spMkLst>
            <pc:docMk/>
            <pc:sldMk cId="1663113880" sldId="288"/>
            <ac:spMk id="111" creationId="{361A595E-C5EF-4D42-86BC-F6906F08CA2D}"/>
          </ac:spMkLst>
        </pc:spChg>
      </pc:sldChg>
      <pc:sldChg chg="addSp delSp del">
        <pc:chgData name=" " userId="16e9bc068a9a693a" providerId="LiveId" clId="{E510F2BA-1917-4A9E-9207-2FA7CC85CCF1}" dt="2019-11-21T04:43:31.129" v="86" actId="2696"/>
        <pc:sldMkLst>
          <pc:docMk/>
          <pc:sldMk cId="1030046271" sldId="289"/>
        </pc:sldMkLst>
        <pc:spChg chg="add">
          <ac:chgData name=" " userId="16e9bc068a9a693a" providerId="LiveId" clId="{E510F2BA-1917-4A9E-9207-2FA7CC85CCF1}" dt="2019-11-21T04:43:18.285" v="82"/>
          <ac:spMkLst>
            <pc:docMk/>
            <pc:sldMk cId="1030046271" sldId="289"/>
            <ac:spMk id="35" creationId="{4BD92541-9F1A-47C7-B0D8-AA3590835AC7}"/>
          </ac:spMkLst>
        </pc:spChg>
        <pc:spChg chg="del">
          <ac:chgData name=" " userId="16e9bc068a9a693a" providerId="LiveId" clId="{E510F2BA-1917-4A9E-9207-2FA7CC85CCF1}" dt="2019-11-21T04:43:18.088" v="81" actId="478"/>
          <ac:spMkLst>
            <pc:docMk/>
            <pc:sldMk cId="1030046271" sldId="289"/>
            <ac:spMk id="111" creationId="{361A595E-C5EF-4D42-86BC-F6906F08CA2D}"/>
          </ac:spMkLst>
        </pc:spChg>
      </pc:sldChg>
      <pc:sldChg chg="addSp delSp del">
        <pc:chgData name=" " userId="16e9bc068a9a693a" providerId="LiveId" clId="{E510F2BA-1917-4A9E-9207-2FA7CC85CCF1}" dt="2019-11-21T04:47:13.574" v="169" actId="2696"/>
        <pc:sldMkLst>
          <pc:docMk/>
          <pc:sldMk cId="1573194917" sldId="290"/>
        </pc:sldMkLst>
        <pc:spChg chg="add">
          <ac:chgData name=" " userId="16e9bc068a9a693a" providerId="LiveId" clId="{E510F2BA-1917-4A9E-9207-2FA7CC85CCF1}" dt="2019-11-21T04:43:08.084" v="76"/>
          <ac:spMkLst>
            <pc:docMk/>
            <pc:sldMk cId="1573194917" sldId="290"/>
            <ac:spMk id="26" creationId="{DB9155E0-7E1B-43CC-9FB6-A4BA430BE1E6}"/>
          </ac:spMkLst>
        </pc:spChg>
        <pc:spChg chg="del">
          <ac:chgData name=" " userId="16e9bc068a9a693a" providerId="LiveId" clId="{E510F2BA-1917-4A9E-9207-2FA7CC85CCF1}" dt="2019-11-21T04:43:07.866" v="75" actId="478"/>
          <ac:spMkLst>
            <pc:docMk/>
            <pc:sldMk cId="1573194917" sldId="290"/>
            <ac:spMk id="111" creationId="{361A595E-C5EF-4D42-86BC-F6906F08CA2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72246-DBFD-4EF9-A53E-3603791B3A16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33A8A-C14E-4B21-B228-4D1831F8E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73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AD6-C6A9-4C5E-9788-5C2956ACA0A8}" type="datetime1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000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6CDE-FCEC-4058-B41A-998C8FCC4EBB}" type="datetime1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3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13BB-D60E-4F0F-97CD-09689C5E4BBA}" type="datetime1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87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B36-C508-40AE-B247-FC9A50C8DBAB}" type="datetime1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59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B782-27F3-4FB3-ACB7-CDC9C0AFB335}" type="datetime1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90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18D1-0398-4067-9E1C-38DF593B8084}" type="datetime1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41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C487-9278-492A-9780-752495BDFA7F}" type="datetime1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28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08CC-CBF0-4394-86CE-A092A6A51B4B}" type="datetime1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8A3-9745-4A15-BE94-C4602B5C659F}" type="datetime1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37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E00E-426C-48D1-B2CB-F76EB1D20E37}" type="datetime1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95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257D-7C86-4F08-99ED-0A1F3A3FAC23}" type="datetime1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30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17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8F90C-90C9-47DA-9961-AED210D9633D}" type="datetime1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A1D1B427-6BB8-45E6-A1F2-9E04AE67DC9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38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TR</a:t>
            </a:r>
            <a:r>
              <a:rPr kumimoji="1" lang="ja-JP" altLang="en-US" sz="1400" b="1" dirty="0">
                <a:latin typeface="+mn-ea"/>
              </a:rPr>
              <a:t>ストーリーについて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EBA0994-951E-4FE0-B26A-83BD0CE7793D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●更新履歴</a:t>
            </a:r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E6AEA78D-08BD-4515-B35D-A340838D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920949"/>
              </p:ext>
            </p:extLst>
          </p:nvPr>
        </p:nvGraphicFramePr>
        <p:xfrm>
          <a:off x="599845" y="969361"/>
          <a:ext cx="6081574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2763064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2605405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190150"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更新日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主な内容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2019.12.23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書類作成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91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73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77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95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46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00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7299FD7-A91A-4F7C-A65F-E07C8C38A184}"/>
              </a:ext>
            </a:extLst>
          </p:cNvPr>
          <p:cNvSpPr txBox="1"/>
          <p:nvPr/>
        </p:nvSpPr>
        <p:spPr>
          <a:xfrm>
            <a:off x="176533" y="492062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</a:t>
            </a:r>
            <a:r>
              <a:rPr kumimoji="1" lang="en-US" altLang="ja-JP" sz="1400" b="1" dirty="0"/>
              <a:t>TR</a:t>
            </a:r>
            <a:r>
              <a:rPr kumimoji="1" lang="ja-JP" altLang="en-US" sz="1400" b="1" dirty="0"/>
              <a:t>ストーリーとは</a:t>
            </a:r>
            <a:endParaRPr kumimoji="1" lang="en-US" altLang="ja-JP" sz="1400" b="1" dirty="0"/>
          </a:p>
        </p:txBody>
      </p:sp>
      <p:sp>
        <p:nvSpPr>
          <p:cNvPr id="94" name="スライド番号プレースホルダー 69">
            <a:extLst>
              <a:ext uri="{FF2B5EF4-FFF2-40B4-BE49-F238E27FC236}">
                <a16:creationId xmlns:a16="http://schemas.microsoft.com/office/drawing/2014/main" id="{BD6E6C64-4BD6-402F-931D-1270BCBB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62" name="図 61" descr="草, 座る, 持つ, 公園 が含まれている画像&#10;&#10;自動的に生成された説明">
            <a:extLst>
              <a:ext uri="{FF2B5EF4-FFF2-40B4-BE49-F238E27FC236}">
                <a16:creationId xmlns:a16="http://schemas.microsoft.com/office/drawing/2014/main" id="{6487B4CB-E3D8-472E-BDFE-0A9ABF226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2917521"/>
            <a:ext cx="1448291" cy="2569637"/>
          </a:xfrm>
          <a:prstGeom prst="rect">
            <a:avLst/>
          </a:prstGeom>
        </p:spPr>
      </p:pic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5E04A392-EC26-409E-9EAA-8288798F68E5}"/>
              </a:ext>
            </a:extLst>
          </p:cNvPr>
          <p:cNvSpPr/>
          <p:nvPr/>
        </p:nvSpPr>
        <p:spPr>
          <a:xfrm>
            <a:off x="565210" y="5591460"/>
            <a:ext cx="11079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800" dirty="0"/>
              <a:t>ふれあいトップ画面</a:t>
            </a:r>
            <a:endParaRPr kumimoji="1" lang="en-US" altLang="ja-JP" sz="800" dirty="0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97E49831-6954-4797-A849-A922668E2BA9}"/>
              </a:ext>
            </a:extLst>
          </p:cNvPr>
          <p:cNvSpPr/>
          <p:nvPr/>
        </p:nvSpPr>
        <p:spPr>
          <a:xfrm>
            <a:off x="2493301" y="5591460"/>
            <a:ext cx="164572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800" dirty="0"/>
              <a:t>TR</a:t>
            </a:r>
            <a:r>
              <a:rPr kumimoji="1" lang="ja-JP" altLang="en-US" sz="800" dirty="0"/>
              <a:t>ストーリーカード選択画面</a:t>
            </a:r>
            <a:endParaRPr kumimoji="1" lang="en-US" altLang="ja-JP" sz="800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7D19EE2B-77DB-4515-870B-2E410B05518B}"/>
              </a:ext>
            </a:extLst>
          </p:cNvPr>
          <p:cNvSpPr/>
          <p:nvPr/>
        </p:nvSpPr>
        <p:spPr>
          <a:xfrm>
            <a:off x="7185879" y="5591460"/>
            <a:ext cx="10211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800" dirty="0"/>
              <a:t>TR</a:t>
            </a:r>
            <a:r>
              <a:rPr kumimoji="1" lang="ja-JP" altLang="en-US" sz="800" dirty="0"/>
              <a:t>ストーリー画面</a:t>
            </a:r>
            <a:endParaRPr kumimoji="1" lang="en-US" altLang="ja-JP" sz="800" dirty="0"/>
          </a:p>
        </p:txBody>
      </p:sp>
      <p:sp>
        <p:nvSpPr>
          <p:cNvPr id="290" name="正方形/長方形 289">
            <a:extLst>
              <a:ext uri="{FF2B5EF4-FFF2-40B4-BE49-F238E27FC236}">
                <a16:creationId xmlns:a16="http://schemas.microsoft.com/office/drawing/2014/main" id="{14DB10B1-B0B3-442E-8890-50CA99E4E374}"/>
              </a:ext>
            </a:extLst>
          </p:cNvPr>
          <p:cNvSpPr/>
          <p:nvPr/>
        </p:nvSpPr>
        <p:spPr>
          <a:xfrm>
            <a:off x="4658993" y="5591460"/>
            <a:ext cx="169462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800" dirty="0"/>
              <a:t>TR</a:t>
            </a:r>
            <a:r>
              <a:rPr kumimoji="1" lang="ja-JP" altLang="en-US" sz="800" dirty="0"/>
              <a:t>ストーリークエスト選択画面</a:t>
            </a:r>
            <a:endParaRPr kumimoji="1" lang="en-US" altLang="ja-JP" sz="800" dirty="0"/>
          </a:p>
        </p:txBody>
      </p:sp>
      <p:cxnSp>
        <p:nvCxnSpPr>
          <p:cNvPr id="294" name="直線矢印コネクタ 293">
            <a:extLst>
              <a:ext uri="{FF2B5EF4-FFF2-40B4-BE49-F238E27FC236}">
                <a16:creationId xmlns:a16="http://schemas.microsoft.com/office/drawing/2014/main" id="{376DF514-FAA9-45F6-93DF-3FC7797A42B8}"/>
              </a:ext>
            </a:extLst>
          </p:cNvPr>
          <p:cNvCxnSpPr>
            <a:cxnSpLocks/>
            <a:stCxn id="131" idx="3"/>
            <a:endCxn id="62" idx="1"/>
          </p:cNvCxnSpPr>
          <p:nvPr/>
        </p:nvCxnSpPr>
        <p:spPr>
          <a:xfrm>
            <a:off x="6221925" y="4202340"/>
            <a:ext cx="7503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9B68E22A-D60C-43D8-B65D-24A4AA6FCBF0}"/>
              </a:ext>
            </a:extLst>
          </p:cNvPr>
          <p:cNvSpPr txBox="1"/>
          <p:nvPr/>
        </p:nvSpPr>
        <p:spPr>
          <a:xfrm>
            <a:off x="1840745" y="3980982"/>
            <a:ext cx="360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+mj-ea"/>
                <a:ea typeface="+mj-ea"/>
              </a:rPr>
              <a:t>FO</a:t>
            </a:r>
            <a:endParaRPr kumimoji="1" lang="ja-JP" altLang="en-US" sz="1000" dirty="0">
              <a:latin typeface="+mj-ea"/>
              <a:ea typeface="+mj-ea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AB363DC-BB81-4EA5-9CF7-458AB07E4B0D}"/>
              </a:ext>
            </a:extLst>
          </p:cNvPr>
          <p:cNvSpPr txBox="1"/>
          <p:nvPr/>
        </p:nvSpPr>
        <p:spPr>
          <a:xfrm>
            <a:off x="591845" y="812991"/>
            <a:ext cx="4416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星</a:t>
            </a:r>
            <a:r>
              <a:rPr kumimoji="1" lang="en-US" altLang="ja-JP" sz="1000" dirty="0"/>
              <a:t>5</a:t>
            </a:r>
            <a:r>
              <a:rPr kumimoji="1" lang="ja-JP" altLang="en-US" sz="1000" dirty="0"/>
              <a:t>の</a:t>
            </a:r>
            <a:r>
              <a:rPr kumimoji="1" lang="en-US" altLang="ja-JP" sz="1000" dirty="0"/>
              <a:t>TR</a:t>
            </a:r>
            <a:r>
              <a:rPr kumimoji="1" lang="ja-JP" altLang="en-US" sz="1000" dirty="0"/>
              <a:t>カードを入手したタイミングで解放される。</a:t>
            </a:r>
            <a:endParaRPr kumimoji="1" lang="en-US" altLang="ja-JP" sz="1000" dirty="0"/>
          </a:p>
          <a:p>
            <a:r>
              <a:rPr kumimoji="1" lang="ja-JP" altLang="en-US" sz="1000" dirty="0"/>
              <a:t>そのカードにかかれたキャラクターがその衣装を着てストーリーを行う。</a:t>
            </a:r>
            <a:endParaRPr kumimoji="1" lang="en-US" altLang="ja-JP" sz="1000" dirty="0"/>
          </a:p>
        </p:txBody>
      </p:sp>
      <p:pic>
        <p:nvPicPr>
          <p:cNvPr id="131" name="図 130">
            <a:extLst>
              <a:ext uri="{FF2B5EF4-FFF2-40B4-BE49-F238E27FC236}">
                <a16:creationId xmlns:a16="http://schemas.microsoft.com/office/drawing/2014/main" id="{9ED6389D-EE25-47FF-BF7B-15DC7D836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685" y="2931571"/>
            <a:ext cx="1431240" cy="2541537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D994488F-7B36-4C53-A931-0FA431C31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018" y="2926555"/>
            <a:ext cx="1448291" cy="2551568"/>
          </a:xfrm>
          <a:prstGeom prst="rect">
            <a:avLst/>
          </a:prstGeom>
        </p:spPr>
      </p:pic>
      <p:pic>
        <p:nvPicPr>
          <p:cNvPr id="93" name="図 92">
            <a:extLst>
              <a:ext uri="{FF2B5EF4-FFF2-40B4-BE49-F238E27FC236}">
                <a16:creationId xmlns:a16="http://schemas.microsoft.com/office/drawing/2014/main" id="{D970E71C-A529-421D-A085-7CF3278539AF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96774" y="2918012"/>
            <a:ext cx="1444868" cy="2568654"/>
          </a:xfrm>
          <a:prstGeom prst="rect">
            <a:avLst/>
          </a:prstGeom>
        </p:spPr>
      </p:pic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D2708566-6E1B-4B17-87A0-DB2EA62E8A39}"/>
              </a:ext>
            </a:extLst>
          </p:cNvPr>
          <p:cNvSpPr txBox="1"/>
          <p:nvPr/>
        </p:nvSpPr>
        <p:spPr>
          <a:xfrm>
            <a:off x="17674" y="108237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TR</a:t>
            </a:r>
            <a:r>
              <a:rPr kumimoji="1" lang="ja-JP" altLang="en-US" sz="1400" b="1" dirty="0">
                <a:latin typeface="+mn-ea"/>
              </a:rPr>
              <a:t>ストーリーについて</a:t>
            </a: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B75F7EAF-EE08-49D7-B564-A2DC87467DB3}"/>
              </a:ext>
            </a:extLst>
          </p:cNvPr>
          <p:cNvSpPr/>
          <p:nvPr/>
        </p:nvSpPr>
        <p:spPr>
          <a:xfrm>
            <a:off x="6485309" y="4090535"/>
            <a:ext cx="223608" cy="223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E2D86459-575E-41B4-A601-4A8686EFDF67}"/>
              </a:ext>
            </a:extLst>
          </p:cNvPr>
          <p:cNvCxnSpPr>
            <a:cxnSpLocks/>
            <a:stCxn id="2" idx="3"/>
            <a:endCxn id="131" idx="1"/>
          </p:cNvCxnSpPr>
          <p:nvPr/>
        </p:nvCxnSpPr>
        <p:spPr>
          <a:xfrm>
            <a:off x="4040309" y="4202339"/>
            <a:ext cx="7503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楕円 135">
            <a:extLst>
              <a:ext uri="{FF2B5EF4-FFF2-40B4-BE49-F238E27FC236}">
                <a16:creationId xmlns:a16="http://schemas.microsoft.com/office/drawing/2014/main" id="{AC67707B-F8C4-4095-BC02-9B407F91FA06}"/>
              </a:ext>
            </a:extLst>
          </p:cNvPr>
          <p:cNvSpPr/>
          <p:nvPr/>
        </p:nvSpPr>
        <p:spPr>
          <a:xfrm>
            <a:off x="4303693" y="4090535"/>
            <a:ext cx="223608" cy="223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D5343B09-A29F-4FFE-94D3-A4A269B32BAC}"/>
              </a:ext>
            </a:extLst>
          </p:cNvPr>
          <p:cNvCxnSpPr>
            <a:cxnSpLocks/>
            <a:stCxn id="93" idx="3"/>
            <a:endCxn id="2" idx="1"/>
          </p:cNvCxnSpPr>
          <p:nvPr/>
        </p:nvCxnSpPr>
        <p:spPr>
          <a:xfrm>
            <a:off x="1841642" y="4202339"/>
            <a:ext cx="7503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楕円 136">
            <a:extLst>
              <a:ext uri="{FF2B5EF4-FFF2-40B4-BE49-F238E27FC236}">
                <a16:creationId xmlns:a16="http://schemas.microsoft.com/office/drawing/2014/main" id="{EBC1DC5D-E13A-4A3E-9F1F-129B86AA55FD}"/>
              </a:ext>
            </a:extLst>
          </p:cNvPr>
          <p:cNvSpPr/>
          <p:nvPr/>
        </p:nvSpPr>
        <p:spPr>
          <a:xfrm>
            <a:off x="2105026" y="4090535"/>
            <a:ext cx="223608" cy="223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2AC864CA-47AC-4E64-A88A-5AE0BADF39EF}"/>
              </a:ext>
            </a:extLst>
          </p:cNvPr>
          <p:cNvSpPr/>
          <p:nvPr/>
        </p:nvSpPr>
        <p:spPr>
          <a:xfrm>
            <a:off x="2299369" y="3977198"/>
            <a:ext cx="3097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1000" dirty="0">
                <a:latin typeface="+mj-ea"/>
              </a:rPr>
              <a:t>FI</a:t>
            </a:r>
            <a:endParaRPr lang="ja-JP" altLang="en-US" sz="1000" dirty="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4C5878AD-C5F0-4615-B00A-244455BB108E}"/>
              </a:ext>
            </a:extLst>
          </p:cNvPr>
          <p:cNvSpPr txBox="1"/>
          <p:nvPr/>
        </p:nvSpPr>
        <p:spPr>
          <a:xfrm>
            <a:off x="6212951" y="3955763"/>
            <a:ext cx="360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+mj-ea"/>
                <a:ea typeface="+mj-ea"/>
              </a:rPr>
              <a:t>FO</a:t>
            </a:r>
            <a:endParaRPr kumimoji="1" lang="ja-JP" altLang="en-US" sz="1000" dirty="0">
              <a:latin typeface="+mj-ea"/>
              <a:ea typeface="+mj-ea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9E07C151-8EAE-4849-BB9F-AE34E5D9E3C0}"/>
              </a:ext>
            </a:extLst>
          </p:cNvPr>
          <p:cNvSpPr/>
          <p:nvPr/>
        </p:nvSpPr>
        <p:spPr>
          <a:xfrm>
            <a:off x="6671575" y="3951979"/>
            <a:ext cx="3097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1000" dirty="0">
                <a:latin typeface="+mj-ea"/>
              </a:rPr>
              <a:t>FI</a:t>
            </a:r>
            <a:endParaRPr lang="ja-JP" altLang="en-US" sz="10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32C86EE-7A3C-4DB6-99E1-8F955F96D269}"/>
              </a:ext>
            </a:extLst>
          </p:cNvPr>
          <p:cNvSpPr txBox="1"/>
          <p:nvPr/>
        </p:nvSpPr>
        <p:spPr>
          <a:xfrm>
            <a:off x="396774" y="1316727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b="1" dirty="0"/>
              <a:t>・クエストについて</a:t>
            </a:r>
            <a:endParaRPr kumimoji="1" lang="en-US" altLang="ja-JP" sz="1050" b="1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083E35A-7181-4493-93CA-DC1E61E99537}"/>
              </a:ext>
            </a:extLst>
          </p:cNvPr>
          <p:cNvSpPr txBox="1"/>
          <p:nvPr/>
        </p:nvSpPr>
        <p:spPr>
          <a:xfrm>
            <a:off x="679763" y="1548479"/>
            <a:ext cx="6743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TR</a:t>
            </a:r>
            <a:r>
              <a:rPr kumimoji="1" lang="ja-JP" altLang="en-US" sz="1000" dirty="0"/>
              <a:t>カード</a:t>
            </a:r>
            <a:r>
              <a:rPr kumimoji="1" lang="en-US" altLang="ja-JP" sz="1000" dirty="0"/>
              <a:t>1</a:t>
            </a:r>
            <a:r>
              <a:rPr kumimoji="1" lang="ja-JP" altLang="en-US" sz="1000" dirty="0"/>
              <a:t>枚につき複数のクエストが存在する。</a:t>
            </a:r>
            <a:endParaRPr kumimoji="1" lang="en-US" altLang="ja-JP" sz="1000" dirty="0"/>
          </a:p>
          <a:p>
            <a:r>
              <a:rPr kumimoji="1" lang="ja-JP" altLang="en-US" sz="1000" dirty="0"/>
              <a:t>初めて入手した際に</a:t>
            </a:r>
            <a:r>
              <a:rPr kumimoji="1" lang="en-US" altLang="ja-JP" sz="1000" dirty="0"/>
              <a:t>1</a:t>
            </a:r>
            <a:r>
              <a:rPr kumimoji="1" lang="ja-JP" altLang="en-US" sz="1000" dirty="0"/>
              <a:t>クエスト解放され、</a:t>
            </a:r>
            <a:r>
              <a:rPr kumimoji="1" lang="en-US" altLang="ja-JP" sz="1000" dirty="0"/>
              <a:t>TR</a:t>
            </a:r>
            <a:r>
              <a:rPr kumimoji="1" lang="ja-JP" altLang="en-US" sz="1000" dirty="0"/>
              <a:t>カードの進化段階に応じて解放されていく。</a:t>
            </a:r>
            <a:endParaRPr kumimoji="1" lang="en-US" altLang="ja-JP" sz="1000" dirty="0"/>
          </a:p>
          <a:p>
            <a:r>
              <a:rPr kumimoji="1" lang="ja-JP" altLang="en-US" sz="1000" dirty="0"/>
              <a:t>ストーリーはアドベンチャーと共通の画面。</a:t>
            </a:r>
            <a:endParaRPr kumimoji="1" lang="en-US" altLang="ja-JP" sz="10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825223A-F9EA-4573-AC90-A38A8D357C0B}"/>
              </a:ext>
            </a:extLst>
          </p:cNvPr>
          <p:cNvSpPr txBox="1"/>
          <p:nvPr/>
        </p:nvSpPr>
        <p:spPr>
          <a:xfrm>
            <a:off x="176533" y="253274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●画面遷移図</a:t>
            </a:r>
            <a:endParaRPr kumimoji="1" lang="en-US" altLang="ja-JP" sz="1400" b="1" dirty="0"/>
          </a:p>
        </p:txBody>
      </p:sp>
    </p:spTree>
    <p:extLst>
      <p:ext uri="{BB962C8B-B14F-4D97-AF65-F5344CB8AC3E}">
        <p14:creationId xmlns:p14="http://schemas.microsoft.com/office/powerpoint/2010/main" val="387342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図 85">
            <a:extLst>
              <a:ext uri="{FF2B5EF4-FFF2-40B4-BE49-F238E27FC236}">
                <a16:creationId xmlns:a16="http://schemas.microsoft.com/office/drawing/2014/main" id="{49D15901-421D-4119-A104-FF7645E7E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88" y="969361"/>
            <a:ext cx="2670673" cy="4691942"/>
          </a:xfrm>
          <a:prstGeom prst="rect">
            <a:avLst/>
          </a:prstGeom>
        </p:spPr>
      </p:pic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7299FD7-A91A-4F7C-A65F-E07C8C38A184}"/>
              </a:ext>
            </a:extLst>
          </p:cNvPr>
          <p:cNvSpPr txBox="1"/>
          <p:nvPr/>
        </p:nvSpPr>
        <p:spPr>
          <a:xfrm>
            <a:off x="665102" y="538799"/>
            <a:ext cx="2771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j-ea"/>
                <a:ea typeface="+mj-ea"/>
              </a:rPr>
              <a:t>●</a:t>
            </a:r>
            <a:r>
              <a:rPr kumimoji="1" lang="en-US" altLang="ja-JP" sz="1400" b="1" dirty="0">
                <a:latin typeface="+mj-ea"/>
                <a:ea typeface="+mj-ea"/>
              </a:rPr>
              <a:t>TR</a:t>
            </a:r>
            <a:r>
              <a:rPr kumimoji="1" lang="ja-JP" altLang="en-US" sz="1400" b="1" dirty="0">
                <a:latin typeface="+mj-ea"/>
                <a:ea typeface="+mj-ea"/>
              </a:rPr>
              <a:t>ストーリーカード選択画面</a:t>
            </a:r>
            <a:endParaRPr kumimoji="1" lang="en-US" altLang="ja-JP" sz="1400" b="1" dirty="0">
              <a:latin typeface="+mj-ea"/>
              <a:ea typeface="+mj-ea"/>
            </a:endParaRPr>
          </a:p>
        </p:txBody>
      </p:sp>
      <p:sp>
        <p:nvSpPr>
          <p:cNvPr id="94" name="スライド番号プレースホルダー 69">
            <a:extLst>
              <a:ext uri="{FF2B5EF4-FFF2-40B4-BE49-F238E27FC236}">
                <a16:creationId xmlns:a16="http://schemas.microsoft.com/office/drawing/2014/main" id="{BD6E6C64-4BD6-402F-931D-1270BCBB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361A595E-C5EF-4D42-86BC-F6906F08CA2D}"/>
              </a:ext>
            </a:extLst>
          </p:cNvPr>
          <p:cNvSpPr txBox="1"/>
          <p:nvPr/>
        </p:nvSpPr>
        <p:spPr>
          <a:xfrm>
            <a:off x="17674" y="108237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■ほかほかタイムについて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6E03505-3F0B-4EF4-87B1-F53AE748E158}"/>
              </a:ext>
            </a:extLst>
          </p:cNvPr>
          <p:cNvSpPr txBox="1"/>
          <p:nvPr/>
        </p:nvSpPr>
        <p:spPr>
          <a:xfrm>
            <a:off x="3466262" y="1065433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+mn-ea"/>
              </a:rPr>
              <a:t>１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EC28486-2018-437C-B5B8-E14B5B46A0D0}"/>
              </a:ext>
            </a:extLst>
          </p:cNvPr>
          <p:cNvSpPr txBox="1"/>
          <p:nvPr/>
        </p:nvSpPr>
        <p:spPr>
          <a:xfrm>
            <a:off x="3497520" y="2203016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4</a:t>
            </a:r>
            <a:endParaRPr kumimoji="1" lang="ja-JP" altLang="en-US" sz="1100" dirty="0">
              <a:latin typeface="+mn-ea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EA57AE3-9145-4D96-80E0-A86D9858705E}"/>
              </a:ext>
            </a:extLst>
          </p:cNvPr>
          <p:cNvSpPr txBox="1"/>
          <p:nvPr/>
        </p:nvSpPr>
        <p:spPr>
          <a:xfrm>
            <a:off x="268930" y="187144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3</a:t>
            </a:r>
            <a:endParaRPr kumimoji="1" lang="ja-JP" altLang="en-US" sz="1100" dirty="0">
              <a:latin typeface="+mn-ea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F9B6CC50-F5F3-43ED-835A-2CAFCF8D959C}"/>
              </a:ext>
            </a:extLst>
          </p:cNvPr>
          <p:cNvSpPr txBox="1"/>
          <p:nvPr/>
        </p:nvSpPr>
        <p:spPr>
          <a:xfrm>
            <a:off x="3497520" y="2939636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5</a:t>
            </a:r>
            <a:endParaRPr kumimoji="1" lang="ja-JP" altLang="en-US" sz="1100" dirty="0">
              <a:latin typeface="+mn-ea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44C7FD6-8E84-46AE-8868-42B8D76ADFC2}"/>
              </a:ext>
            </a:extLst>
          </p:cNvPr>
          <p:cNvSpPr txBox="1"/>
          <p:nvPr/>
        </p:nvSpPr>
        <p:spPr>
          <a:xfrm>
            <a:off x="3497520" y="166466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2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52C48BA7-CF60-4FEC-BA9A-D63FA6F1F814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3007622" y="1196238"/>
            <a:ext cx="458640" cy="236086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338679BF-4F5B-40FF-8C80-65F96E5FF423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541762" y="2002246"/>
            <a:ext cx="368709" cy="301933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A85A85CC-B5A1-4965-89DF-9A3DADB0DB96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2934057" y="2333821"/>
            <a:ext cx="563463" cy="147742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31885566-FAEF-4D6E-A057-47CF7B52871D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2724150" y="3070441"/>
            <a:ext cx="773370" cy="295682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3E33688F-A1B7-490D-AE62-7D0B6C9CA561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3086100" y="1795474"/>
            <a:ext cx="411420" cy="130805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表 69">
            <a:extLst>
              <a:ext uri="{FF2B5EF4-FFF2-40B4-BE49-F238E27FC236}">
                <a16:creationId xmlns:a16="http://schemas.microsoft.com/office/drawing/2014/main" id="{663BED36-9FF3-4FCE-A69F-E0E6A4C01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848557"/>
              </p:ext>
            </p:extLst>
          </p:nvPr>
        </p:nvGraphicFramePr>
        <p:xfrm>
          <a:off x="3912577" y="1129723"/>
          <a:ext cx="5063364" cy="3017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445">
                  <a:extLst>
                    <a:ext uri="{9D8B030D-6E8A-4147-A177-3AD203B41FA5}">
                      <a16:colId xmlns:a16="http://schemas.microsoft.com/office/drawing/2014/main" val="152616881"/>
                    </a:ext>
                  </a:extLst>
                </a:gridCol>
                <a:gridCol w="1222132">
                  <a:extLst>
                    <a:ext uri="{9D8B030D-6E8A-4147-A177-3AD203B41FA5}">
                      <a16:colId xmlns:a16="http://schemas.microsoft.com/office/drawing/2014/main" val="1271158917"/>
                    </a:ext>
                  </a:extLst>
                </a:gridCol>
                <a:gridCol w="3436787">
                  <a:extLst>
                    <a:ext uri="{9D8B030D-6E8A-4147-A177-3AD203B41FA5}">
                      <a16:colId xmlns:a16="http://schemas.microsoft.com/office/drawing/2014/main" val="3042100415"/>
                    </a:ext>
                  </a:extLst>
                </a:gridCol>
              </a:tblGrid>
              <a:tr h="2461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No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/>
                        <a:t>項目名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61590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ヘッダー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共通のヘッダー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719238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背景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3D</a:t>
                      </a:r>
                      <a:r>
                        <a:rPr kumimoji="1" lang="ja-JP" altLang="en-US" sz="1100" dirty="0"/>
                        <a:t>背景</a:t>
                      </a:r>
                      <a:r>
                        <a:rPr kumimoji="1" lang="en-US" altLang="ja-JP" sz="1100" dirty="0"/>
                        <a:t>/</a:t>
                      </a:r>
                      <a:r>
                        <a:rPr kumimoji="1" lang="ja-JP" altLang="en-US" sz="1100" dirty="0"/>
                        <a:t>脱衣所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109579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キャラ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</a:t>
                      </a:r>
                      <a:r>
                        <a:rPr kumimoji="1" lang="en-US" altLang="ja-JP" sz="1100"/>
                        <a:t>D</a:t>
                      </a:r>
                      <a:r>
                        <a:rPr kumimoji="1" lang="ja-JP" altLang="en-US" sz="1100" dirty="0"/>
                        <a:t>のジャンヌを表示させる</a:t>
                      </a:r>
                      <a:endParaRPr kumimoji="1" lang="en-US" altLang="ja-JP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23247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4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吹き出し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画面の説明をジャンヌのセリフとして表示する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291617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TR</a:t>
                      </a:r>
                      <a:r>
                        <a:rPr kumimoji="1" lang="ja-JP" altLang="en-US" sz="1100" dirty="0"/>
                        <a:t>カード表示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入手済みの専用ストーリーがある</a:t>
                      </a:r>
                      <a:r>
                        <a:rPr kumimoji="1" lang="en-US" altLang="ja-JP" sz="1100" dirty="0"/>
                        <a:t>TR</a:t>
                      </a:r>
                      <a:r>
                        <a:rPr kumimoji="1" lang="ja-JP" altLang="en-US" sz="1100" dirty="0"/>
                        <a:t>カードを一覧で表示させる</a:t>
                      </a:r>
                      <a:endParaRPr kumimoji="1" lang="en-US" altLang="ja-JP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98919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6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戻るボタン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/>
                        <a:t>タップでほかほかタイムトップ画面に遷移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209153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7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スクロールバー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/>
                        <a:t>部隊が表示エリアが入りきらない場合、スクロールバーを表示してスクロールで表示できるようにする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678404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/>
                        <a:t>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ソート・フィルター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/>
                        <a:t>ソートは入手と進化、フィルタはキャラ。</a:t>
                      </a:r>
                      <a:endParaRPr kumimoji="1" lang="en-US" altLang="ja-JP" sz="1100" dirty="0"/>
                    </a:p>
                    <a:p>
                      <a:r>
                        <a:rPr kumimoji="1" lang="ja-JP" altLang="en-US" sz="1100" dirty="0"/>
                        <a:t>複数選択可能。</a:t>
                      </a:r>
                      <a:r>
                        <a:rPr kumimoji="1" lang="en-US" altLang="ja-JP" sz="1100" dirty="0"/>
                        <a:t>OK</a:t>
                      </a:r>
                      <a:r>
                        <a:rPr kumimoji="1" lang="ja-JP" altLang="en-US" sz="1100" dirty="0"/>
                        <a:t>ボタンタップで閉じる。</a:t>
                      </a:r>
                      <a:endParaRPr kumimoji="1" lang="en-US" altLang="ja-JP" sz="1100" dirty="0"/>
                    </a:p>
                    <a:p>
                      <a:r>
                        <a:rPr kumimoji="1" lang="en-US" altLang="ja-JP" sz="1100" dirty="0"/>
                        <a:t>※</a:t>
                      </a:r>
                      <a:r>
                        <a:rPr kumimoji="1" lang="ja-JP" altLang="en-US" sz="1100" dirty="0"/>
                        <a:t>強化画面のものと共通</a:t>
                      </a:r>
                      <a:endParaRPr kumimoji="1" lang="en-US" altLang="ja-JP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27856"/>
                  </a:ext>
                </a:extLst>
              </a:tr>
            </a:tbl>
          </a:graphicData>
        </a:graphic>
      </p:graphicFrame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C3A2CD1-12A6-40CB-83FE-F0982DFA84CD}"/>
              </a:ext>
            </a:extLst>
          </p:cNvPr>
          <p:cNvSpPr txBox="1"/>
          <p:nvPr/>
        </p:nvSpPr>
        <p:spPr>
          <a:xfrm>
            <a:off x="273536" y="1340557"/>
            <a:ext cx="272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6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F49BA8B5-39F3-4944-B5B8-C366BB1AF692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546368" y="1471362"/>
            <a:ext cx="272782" cy="179516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338643C-5B8F-4168-97EF-76B89F95F48F}"/>
              </a:ext>
            </a:extLst>
          </p:cNvPr>
          <p:cNvSpPr txBox="1"/>
          <p:nvPr/>
        </p:nvSpPr>
        <p:spPr>
          <a:xfrm>
            <a:off x="3499313" y="3405295"/>
            <a:ext cx="263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7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6F66AB4-69B0-462E-B0C8-6372AEFB52C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3007622" y="3536100"/>
            <a:ext cx="491691" cy="334854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C2C1CAAE-A4F1-4809-8495-1D738E9E0FD9}"/>
              </a:ext>
            </a:extLst>
          </p:cNvPr>
          <p:cNvSpPr txBox="1"/>
          <p:nvPr/>
        </p:nvSpPr>
        <p:spPr>
          <a:xfrm>
            <a:off x="3489695" y="250379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8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E9E7D236-AD0D-44DB-94A7-834B88F9E6AA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2716325" y="2634603"/>
            <a:ext cx="773370" cy="295682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94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3F8957D-2484-403D-833D-2C9160886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19" y="1129723"/>
            <a:ext cx="2585791" cy="4591738"/>
          </a:xfrm>
          <a:prstGeom prst="rect">
            <a:avLst/>
          </a:prstGeom>
        </p:spPr>
      </p:pic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7299FD7-A91A-4F7C-A65F-E07C8C38A184}"/>
              </a:ext>
            </a:extLst>
          </p:cNvPr>
          <p:cNvSpPr txBox="1"/>
          <p:nvPr/>
        </p:nvSpPr>
        <p:spPr>
          <a:xfrm>
            <a:off x="683922" y="538799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j-ea"/>
                <a:ea typeface="+mj-ea"/>
              </a:rPr>
              <a:t>●</a:t>
            </a:r>
            <a:r>
              <a:rPr kumimoji="1" lang="en-US" altLang="ja-JP" sz="1400" b="1" dirty="0">
                <a:latin typeface="+mj-ea"/>
                <a:ea typeface="+mj-ea"/>
              </a:rPr>
              <a:t>TR</a:t>
            </a:r>
            <a:r>
              <a:rPr kumimoji="1" lang="ja-JP" altLang="en-US" sz="1400" b="1" dirty="0">
                <a:latin typeface="+mj-ea"/>
                <a:ea typeface="+mj-ea"/>
              </a:rPr>
              <a:t>デートクエスト選択画面</a:t>
            </a:r>
            <a:endParaRPr kumimoji="1" lang="en-US" altLang="ja-JP" sz="1400" b="1" dirty="0">
              <a:latin typeface="+mj-ea"/>
              <a:ea typeface="+mj-ea"/>
            </a:endParaRPr>
          </a:p>
        </p:txBody>
      </p:sp>
      <p:sp>
        <p:nvSpPr>
          <p:cNvPr id="94" name="スライド番号プレースホルダー 69">
            <a:extLst>
              <a:ext uri="{FF2B5EF4-FFF2-40B4-BE49-F238E27FC236}">
                <a16:creationId xmlns:a16="http://schemas.microsoft.com/office/drawing/2014/main" id="{BD6E6C64-4BD6-402F-931D-1270BCBB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361A595E-C5EF-4D42-86BC-F6906F08CA2D}"/>
              </a:ext>
            </a:extLst>
          </p:cNvPr>
          <p:cNvSpPr txBox="1"/>
          <p:nvPr/>
        </p:nvSpPr>
        <p:spPr>
          <a:xfrm>
            <a:off x="17674" y="108237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■ほかほかタイムについて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6E03505-3F0B-4EF4-87B1-F53AE748E158}"/>
              </a:ext>
            </a:extLst>
          </p:cNvPr>
          <p:cNvSpPr txBox="1"/>
          <p:nvPr/>
        </p:nvSpPr>
        <p:spPr>
          <a:xfrm>
            <a:off x="3447542" y="94863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+mn-ea"/>
              </a:rPr>
              <a:t>１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EC28486-2018-437C-B5B8-E14B5B46A0D0}"/>
              </a:ext>
            </a:extLst>
          </p:cNvPr>
          <p:cNvSpPr txBox="1"/>
          <p:nvPr/>
        </p:nvSpPr>
        <p:spPr>
          <a:xfrm>
            <a:off x="3478800" y="2203016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4</a:t>
            </a:r>
            <a:endParaRPr kumimoji="1" lang="ja-JP" altLang="en-US" sz="1100" dirty="0">
              <a:latin typeface="+mn-ea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44C7FD6-8E84-46AE-8868-42B8D76ADFC2}"/>
              </a:ext>
            </a:extLst>
          </p:cNvPr>
          <p:cNvSpPr txBox="1"/>
          <p:nvPr/>
        </p:nvSpPr>
        <p:spPr>
          <a:xfrm>
            <a:off x="3472995" y="160252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2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52C48BA7-CF60-4FEC-BA9A-D63FA6F1F814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3221065" y="1079439"/>
            <a:ext cx="226477" cy="222848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A85A85CC-B5A1-4965-89DF-9A3DADB0DB96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3080296" y="2333821"/>
            <a:ext cx="398504" cy="196142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3E33688F-A1B7-490D-AE62-7D0B6C9CA561}"/>
              </a:ext>
            </a:extLst>
          </p:cNvPr>
          <p:cNvCxnSpPr>
            <a:cxnSpLocks/>
          </p:cNvCxnSpPr>
          <p:nvPr/>
        </p:nvCxnSpPr>
        <p:spPr>
          <a:xfrm flipH="1">
            <a:off x="3080295" y="1725939"/>
            <a:ext cx="392700" cy="198871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表 69">
            <a:extLst>
              <a:ext uri="{FF2B5EF4-FFF2-40B4-BE49-F238E27FC236}">
                <a16:creationId xmlns:a16="http://schemas.microsoft.com/office/drawing/2014/main" id="{663BED36-9FF3-4FCE-A69F-E0E6A4C01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749197"/>
              </p:ext>
            </p:extLst>
          </p:nvPr>
        </p:nvGraphicFramePr>
        <p:xfrm>
          <a:off x="3912577" y="1129723"/>
          <a:ext cx="5063364" cy="1899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445">
                  <a:extLst>
                    <a:ext uri="{9D8B030D-6E8A-4147-A177-3AD203B41FA5}">
                      <a16:colId xmlns:a16="http://schemas.microsoft.com/office/drawing/2014/main" val="152616881"/>
                    </a:ext>
                  </a:extLst>
                </a:gridCol>
                <a:gridCol w="1222132">
                  <a:extLst>
                    <a:ext uri="{9D8B030D-6E8A-4147-A177-3AD203B41FA5}">
                      <a16:colId xmlns:a16="http://schemas.microsoft.com/office/drawing/2014/main" val="1271158917"/>
                    </a:ext>
                  </a:extLst>
                </a:gridCol>
                <a:gridCol w="3436787">
                  <a:extLst>
                    <a:ext uri="{9D8B030D-6E8A-4147-A177-3AD203B41FA5}">
                      <a16:colId xmlns:a16="http://schemas.microsoft.com/office/drawing/2014/main" val="3042100415"/>
                    </a:ext>
                  </a:extLst>
                </a:gridCol>
              </a:tblGrid>
              <a:tr h="2461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No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/>
                        <a:t>項目名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61590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ヘッダー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共通のヘッダー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719238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背景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3D</a:t>
                      </a:r>
                      <a:r>
                        <a:rPr kumimoji="1" lang="ja-JP" altLang="en-US" sz="1100" dirty="0"/>
                        <a:t>背景</a:t>
                      </a:r>
                      <a:r>
                        <a:rPr kumimoji="1" lang="en-US" altLang="ja-JP" sz="1100" dirty="0"/>
                        <a:t>/</a:t>
                      </a:r>
                      <a:r>
                        <a:rPr kumimoji="1" lang="ja-JP" altLang="en-US" sz="1100" dirty="0"/>
                        <a:t>ほかほかトップ画面と同じでいいかも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109579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スクロールバー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/>
                        <a:t>部隊が表示エリアが入りきらない場合、スクロールバーを表示してスクロールで表示できるようにする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291617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4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クエスト一覧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選択中の枠は光る</a:t>
                      </a:r>
                      <a:endParaRPr kumimoji="1" lang="en-US" altLang="ja-JP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/>
                        <a:t>タップで該当のキャラクエスト画面に遷移</a:t>
                      </a:r>
                      <a:endParaRPr kumimoji="1" lang="en-US" altLang="ja-JP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98919"/>
                  </a:ext>
                </a:extLst>
              </a:tr>
              <a:tr h="2621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戻るボタン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/>
                        <a:t>タップでほかほかキャラ選択画面に遷移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209153"/>
                  </a:ext>
                </a:extLst>
              </a:tr>
            </a:tbl>
          </a:graphicData>
        </a:graphic>
      </p:graphicFrame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C3A2CD1-12A6-40CB-83FE-F0982DFA84CD}"/>
              </a:ext>
            </a:extLst>
          </p:cNvPr>
          <p:cNvSpPr txBox="1"/>
          <p:nvPr/>
        </p:nvSpPr>
        <p:spPr>
          <a:xfrm>
            <a:off x="281156" y="494478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5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F49BA8B5-39F3-4944-B5B8-C366BB1AF692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553988" y="5075594"/>
            <a:ext cx="1066648" cy="26161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64922F8A-7571-4A10-B1E4-795090510FB7}"/>
              </a:ext>
            </a:extLst>
          </p:cNvPr>
          <p:cNvSpPr txBox="1"/>
          <p:nvPr/>
        </p:nvSpPr>
        <p:spPr>
          <a:xfrm>
            <a:off x="268930" y="292421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4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3647ED14-015B-4520-9925-1A6D11535B97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541762" y="3055020"/>
            <a:ext cx="368709" cy="301933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09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初期文字メイリオ1.potx" id="{4CC45B49-B3D3-4080-927A-D6BA33902AE7}" vid="{8A81B9CE-A1AC-4B19-889B-2A875DBDC64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初期文字メイリオ1</Template>
  <TotalTime>9226</TotalTime>
  <Words>345</Words>
  <Application>Microsoft Office PowerPoint</Application>
  <PresentationFormat>画面に合わせる (4:3)</PresentationFormat>
  <Paragraphs>97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メイリオ</vt:lpstr>
      <vt:lpstr>Bahnschrift Condensed</vt:lpstr>
      <vt:lpstr>Century Gothic</vt:lpstr>
      <vt:lpstr>Arial</vt:lpstr>
      <vt:lpstr>游ゴシック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真吾 宮田</dc:creator>
  <cp:lastModifiedBy> </cp:lastModifiedBy>
  <cp:revision>245</cp:revision>
  <dcterms:created xsi:type="dcterms:W3CDTF">2019-06-27T02:30:15Z</dcterms:created>
  <dcterms:modified xsi:type="dcterms:W3CDTF">2019-12-23T11:52:30Z</dcterms:modified>
</cp:coreProperties>
</file>