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95" r:id="rId8"/>
    <p:sldId id="299" r:id="rId9"/>
    <p:sldId id="300" r:id="rId10"/>
    <p:sldId id="296" r:id="rId11"/>
    <p:sldId id="278" r:id="rId12"/>
  </p:sldIdLst>
  <p:sldSz cx="9144000" cy="5143500" type="screen16x9"/>
  <p:notesSz cx="6858000" cy="9144000"/>
  <p:embeddedFontLs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oppins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8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46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657400" y="2018354"/>
            <a:ext cx="591198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Constructivismo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6226" cy="5143500"/>
          </a:xfrm>
          <a:prstGeom prst="rect">
            <a:avLst/>
          </a:prstGeom>
        </p:spPr>
      </p:pic>
      <p:sp>
        <p:nvSpPr>
          <p:cNvPr id="4" name="Google Shape;256;p23"/>
          <p:cNvSpPr txBox="1">
            <a:spLocks/>
          </p:cNvSpPr>
          <p:nvPr/>
        </p:nvSpPr>
        <p:spPr>
          <a:xfrm rot="5400000">
            <a:off x="2645343" y="2354177"/>
            <a:ext cx="2416912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MOODBOARD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68" y="-2070"/>
            <a:ext cx="3293165" cy="5145570"/>
          </a:xfrm>
          <a:prstGeom prst="rect">
            <a:avLst/>
          </a:prstGeom>
        </p:spPr>
      </p:pic>
      <p:sp>
        <p:nvSpPr>
          <p:cNvPr id="6" name="Google Shape;256;p23"/>
          <p:cNvSpPr txBox="1">
            <a:spLocks/>
          </p:cNvSpPr>
          <p:nvPr/>
        </p:nvSpPr>
        <p:spPr>
          <a:xfrm rot="5400000">
            <a:off x="6751750" y="2354177"/>
            <a:ext cx="2416912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/>
              <a:t>MOCKUP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651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80085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Gracias</a:t>
            </a:r>
            <a:r>
              <a:rPr lang="en" sz="8000" dirty="0" smtClean="0"/>
              <a:t>!</a:t>
            </a:r>
            <a:endParaRPr sz="80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Preguntas?</a:t>
            </a:r>
            <a:endParaRPr dirty="0"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y tematica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00"/>
                </a:solidFill>
              </a:rPr>
              <a:t>TEMATICA: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</a:rPr>
              <a:t>Al </a:t>
            </a:r>
            <a:r>
              <a:rPr lang="en-US" sz="1000" dirty="0" err="1" smtClean="0">
                <a:solidFill>
                  <a:srgbClr val="000000"/>
                </a:solidFill>
              </a:rPr>
              <a:t>tratarse</a:t>
            </a:r>
            <a:r>
              <a:rPr lang="en-US" sz="1000" dirty="0" smtClean="0">
                <a:solidFill>
                  <a:srgbClr val="000000"/>
                </a:solidFill>
              </a:rPr>
              <a:t> de la </a:t>
            </a:r>
            <a:r>
              <a:rPr lang="en-US" sz="1000" dirty="0" err="1" smtClean="0">
                <a:solidFill>
                  <a:srgbClr val="000000"/>
                </a:solidFill>
              </a:rPr>
              <a:t>vanguardia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artistica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rusa</a:t>
            </a:r>
            <a:r>
              <a:rPr lang="en-US" sz="1000" dirty="0" smtClean="0">
                <a:solidFill>
                  <a:srgbClr val="000000"/>
                </a:solidFill>
              </a:rPr>
              <a:t>, se </a:t>
            </a:r>
            <a:r>
              <a:rPr lang="en-US" sz="1000" dirty="0" err="1" smtClean="0">
                <a:solidFill>
                  <a:srgbClr val="000000"/>
                </a:solidFill>
              </a:rPr>
              <a:t>eligieron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formas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geometricas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como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cuadrados</a:t>
            </a:r>
            <a:r>
              <a:rPr lang="en-US" sz="1000" dirty="0" smtClean="0">
                <a:solidFill>
                  <a:srgbClr val="000000"/>
                </a:solidFill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</a:rPr>
              <a:t>circulos</a:t>
            </a:r>
            <a:r>
              <a:rPr lang="en-US" sz="1000" dirty="0" smtClean="0">
                <a:solidFill>
                  <a:srgbClr val="000000"/>
                </a:solidFill>
              </a:rPr>
              <a:t> o </a:t>
            </a:r>
            <a:r>
              <a:rPr lang="en-US" sz="1000" dirty="0" err="1" smtClean="0">
                <a:solidFill>
                  <a:srgbClr val="000000"/>
                </a:solidFill>
              </a:rPr>
              <a:t>triangulos</a:t>
            </a:r>
            <a:r>
              <a:rPr lang="en-US" sz="1000" dirty="0" smtClean="0">
                <a:solidFill>
                  <a:srgbClr val="000000"/>
                </a:solidFill>
              </a:rPr>
              <a:t> y </a:t>
            </a:r>
            <a:r>
              <a:rPr lang="en-US" sz="1000" dirty="0" err="1" smtClean="0">
                <a:solidFill>
                  <a:srgbClr val="000000"/>
                </a:solidFill>
              </a:rPr>
              <a:t>colores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intensos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como</a:t>
            </a:r>
            <a:r>
              <a:rPr lang="en-US" sz="1000" dirty="0" smtClean="0">
                <a:solidFill>
                  <a:srgbClr val="000000"/>
                </a:solidFill>
              </a:rPr>
              <a:t> el </a:t>
            </a:r>
            <a:r>
              <a:rPr lang="en-US" sz="1000" dirty="0" err="1" smtClean="0">
                <a:solidFill>
                  <a:srgbClr val="000000"/>
                </a:solidFill>
              </a:rPr>
              <a:t>granate</a:t>
            </a:r>
            <a:r>
              <a:rPr lang="en-US" sz="1000" dirty="0" smtClean="0">
                <a:solidFill>
                  <a:srgbClr val="000000"/>
                </a:solidFill>
              </a:rPr>
              <a:t>, negro y beige para </a:t>
            </a:r>
            <a:r>
              <a:rPr lang="en-US" sz="1000" dirty="0" err="1" smtClean="0">
                <a:solidFill>
                  <a:srgbClr val="000000"/>
                </a:solidFill>
              </a:rPr>
              <a:t>representar</a:t>
            </a:r>
            <a:r>
              <a:rPr lang="en-US" sz="1000" dirty="0" smtClean="0">
                <a:solidFill>
                  <a:srgbClr val="000000"/>
                </a:solidFill>
              </a:rPr>
              <a:t> al </a:t>
            </a:r>
            <a:r>
              <a:rPr lang="en-US" sz="1000" dirty="0" err="1" smtClean="0">
                <a:solidFill>
                  <a:srgbClr val="000000"/>
                </a:solidFill>
              </a:rPr>
              <a:t>constructivismo</a:t>
            </a:r>
            <a:r>
              <a:rPr lang="en-US" sz="1000" dirty="0" smtClean="0">
                <a:solidFill>
                  <a:srgbClr val="000000"/>
                </a:solidFill>
              </a:rPr>
              <a:t> y </a:t>
            </a:r>
            <a:r>
              <a:rPr lang="en-US" sz="1000" dirty="0" err="1" smtClean="0">
                <a:solidFill>
                  <a:srgbClr val="000000"/>
                </a:solidFill>
              </a:rPr>
              <a:t>generar</a:t>
            </a:r>
            <a:r>
              <a:rPr lang="en-US" sz="1000" dirty="0" err="1" smtClean="0">
                <a:solidFill>
                  <a:srgbClr val="000000"/>
                </a:solidFill>
              </a:rPr>
              <a:t>le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identidad</a:t>
            </a:r>
            <a:r>
              <a:rPr lang="en-US" sz="1000" dirty="0" smtClean="0">
                <a:solidFill>
                  <a:srgbClr val="000000"/>
                </a:solidFill>
              </a:rPr>
              <a:t> al </a:t>
            </a:r>
            <a:r>
              <a:rPr lang="en-US" sz="1000" dirty="0" err="1" smtClean="0">
                <a:solidFill>
                  <a:srgbClr val="000000"/>
                </a:solidFill>
              </a:rPr>
              <a:t>sitio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 smtClean="0">
                <a:solidFill>
                  <a:srgbClr val="000000"/>
                </a:solidFill>
              </a:rPr>
              <a:t>OBJETIVO: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smtClean="0">
                <a:solidFill>
                  <a:srgbClr val="000000"/>
                </a:solidFill>
              </a:rPr>
              <a:t>La meta </a:t>
            </a:r>
            <a:r>
              <a:rPr lang="en-US" sz="1000" dirty="0" err="1" smtClean="0">
                <a:solidFill>
                  <a:srgbClr val="000000"/>
                </a:solidFill>
              </a:rPr>
              <a:t>fue</a:t>
            </a:r>
            <a:r>
              <a:rPr lang="en-US" sz="1000" dirty="0" smtClean="0">
                <a:solidFill>
                  <a:srgbClr val="000000"/>
                </a:solidFill>
              </a:rPr>
              <a:t> realizer </a:t>
            </a:r>
            <a:r>
              <a:rPr lang="en-US" sz="1000" dirty="0" err="1" smtClean="0">
                <a:solidFill>
                  <a:srgbClr val="000000"/>
                </a:solidFill>
              </a:rPr>
              <a:t>una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pagina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navegable</a:t>
            </a:r>
            <a:r>
              <a:rPr lang="en-US" sz="1000" dirty="0" smtClean="0">
                <a:solidFill>
                  <a:srgbClr val="000000"/>
                </a:solidFill>
              </a:rPr>
              <a:t> y </a:t>
            </a:r>
            <a:r>
              <a:rPr lang="en-US" sz="1000" dirty="0" err="1" smtClean="0">
                <a:solidFill>
                  <a:srgbClr val="000000"/>
                </a:solidFill>
              </a:rPr>
              <a:t>dinamica</a:t>
            </a:r>
            <a:r>
              <a:rPr lang="en-US" sz="1000" dirty="0" smtClean="0">
                <a:solidFill>
                  <a:srgbClr val="000000"/>
                </a:solidFill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</a:rPr>
              <a:t>dividida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en</a:t>
            </a:r>
            <a:r>
              <a:rPr lang="en-US" sz="1000" dirty="0" smtClean="0">
                <a:solidFill>
                  <a:srgbClr val="000000"/>
                </a:solidFill>
              </a:rPr>
              <a:t> mas de 5 </a:t>
            </a:r>
            <a:r>
              <a:rPr lang="en-US" sz="1000" dirty="0" err="1" smtClean="0">
                <a:solidFill>
                  <a:srgbClr val="000000"/>
                </a:solidFill>
              </a:rPr>
              <a:t>secciones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sumando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los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conocimientos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adquiridos</a:t>
            </a:r>
            <a:r>
              <a:rPr lang="en-US" sz="1000" dirty="0" smtClean="0">
                <a:solidFill>
                  <a:srgbClr val="000000"/>
                </a:solidFill>
              </a:rPr>
              <a:t> de PHP. De </a:t>
            </a:r>
            <a:r>
              <a:rPr lang="en-US" sz="1000" dirty="0" err="1" smtClean="0">
                <a:solidFill>
                  <a:srgbClr val="000000"/>
                </a:solidFill>
              </a:rPr>
              <a:t>esta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manera</a:t>
            </a:r>
            <a:r>
              <a:rPr lang="en-US" sz="1000" dirty="0" smtClean="0">
                <a:solidFill>
                  <a:srgbClr val="000000"/>
                </a:solidFill>
              </a:rPr>
              <a:t> se le </a:t>
            </a:r>
            <a:r>
              <a:rPr lang="en-US" sz="1000" dirty="0" err="1" smtClean="0">
                <a:solidFill>
                  <a:srgbClr val="000000"/>
                </a:solidFill>
              </a:rPr>
              <a:t>pudo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dar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utilidad</a:t>
            </a:r>
            <a:r>
              <a:rPr lang="en-US" sz="1000" dirty="0" smtClean="0">
                <a:solidFill>
                  <a:srgbClr val="000000"/>
                </a:solidFill>
              </a:rPr>
              <a:t> a la </a:t>
            </a:r>
            <a:r>
              <a:rPr lang="en-US" sz="1000" dirty="0" err="1" smtClean="0">
                <a:solidFill>
                  <a:srgbClr val="000000"/>
                </a:solidFill>
              </a:rPr>
              <a:t>pagina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como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buscadores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o logins </a:t>
            </a:r>
            <a:r>
              <a:rPr lang="en-US" sz="1000" dirty="0" err="1" smtClean="0">
                <a:solidFill>
                  <a:srgbClr val="000000"/>
                </a:solidFill>
              </a:rPr>
              <a:t>trabajando</a:t>
            </a:r>
            <a:r>
              <a:rPr lang="en-US" sz="1000" dirty="0" smtClean="0">
                <a:solidFill>
                  <a:srgbClr val="000000"/>
                </a:solidFill>
              </a:rPr>
              <a:t> a </a:t>
            </a:r>
            <a:r>
              <a:rPr lang="en-US" sz="1000" dirty="0" err="1" smtClean="0">
                <a:solidFill>
                  <a:srgbClr val="000000"/>
                </a:solidFill>
              </a:rPr>
              <a:t>partir</a:t>
            </a:r>
            <a:r>
              <a:rPr lang="en-US" sz="1000" dirty="0" smtClean="0">
                <a:solidFill>
                  <a:srgbClr val="000000"/>
                </a:solidFill>
              </a:rPr>
              <a:t> de </a:t>
            </a:r>
            <a:r>
              <a:rPr lang="en-US" sz="1000" dirty="0" err="1" smtClean="0">
                <a:solidFill>
                  <a:srgbClr val="000000"/>
                </a:solidFill>
              </a:rPr>
              <a:t>una</a:t>
            </a:r>
            <a:r>
              <a:rPr lang="en-US" sz="1000" dirty="0" smtClean="0">
                <a:solidFill>
                  <a:srgbClr val="000000"/>
                </a:solidFill>
              </a:rPr>
              <a:t> base de </a:t>
            </a:r>
            <a:r>
              <a:rPr lang="en-US" sz="1000" dirty="0" err="1" smtClean="0">
                <a:solidFill>
                  <a:srgbClr val="000000"/>
                </a:solidFill>
              </a:rPr>
              <a:t>datos</a:t>
            </a:r>
            <a:r>
              <a:rPr lang="en-US" sz="1000" dirty="0" smtClean="0">
                <a:solidFill>
                  <a:srgbClr val="000000"/>
                </a:solidFill>
              </a:rPr>
              <a:t> local.</a:t>
            </a: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9832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Publico</a:t>
            </a:r>
            <a:endParaRPr sz="9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El publico elegido para la creacion de este proyecto fue de jovenes y adultos de entre 14 a 35 </a:t>
            </a:r>
            <a:r>
              <a:rPr lang="es-AR" dirty="0" smtClean="0"/>
              <a:t>años, apasionados por el mundo del arte y principalmente fanáticos de la vanguardia constructivista, con el fin de obtener información explicita y difícil de acceder.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 rot="5400000">
            <a:off x="2780772" y="2192789"/>
            <a:ext cx="4281574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Mapa de navegacion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0"/>
            <a:ext cx="363622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Diseño</a:t>
            </a:r>
            <a:endParaRPr sz="60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0057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0" dirty="0" smtClean="0"/>
              <a:t>Para todas las secciones se empleo una barra de buscador y el acceso al login del sitio. Se seleccionaron 2 tipografias sanserif que representaran el lugar de origen de la vanguardia y la epoca. Tambien se buscaron imagenes especificas de fechas importantes relacionadas al movimiento y de las obras de arte mas importante para darle mas peso.</a:t>
            </a:r>
            <a:endParaRPr sz="2000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5875" cy="41413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7" y="883311"/>
            <a:ext cx="4446104" cy="4260189"/>
          </a:xfrm>
          <a:prstGeom prst="rect">
            <a:avLst/>
          </a:prstGeom>
        </p:spPr>
      </p:pic>
      <p:sp>
        <p:nvSpPr>
          <p:cNvPr id="7" name="Google Shape;256;p23"/>
          <p:cNvSpPr txBox="1">
            <a:spLocks/>
          </p:cNvSpPr>
          <p:nvPr/>
        </p:nvSpPr>
        <p:spPr>
          <a:xfrm>
            <a:off x="1682546" y="4141304"/>
            <a:ext cx="960782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/>
              <a:t>Home</a:t>
            </a:r>
            <a:endParaRPr lang="en-US" sz="1600" b="1" dirty="0"/>
          </a:p>
        </p:txBody>
      </p:sp>
      <p:sp>
        <p:nvSpPr>
          <p:cNvPr id="8" name="Google Shape;256;p23"/>
          <p:cNvSpPr txBox="1">
            <a:spLocks/>
          </p:cNvSpPr>
          <p:nvPr/>
        </p:nvSpPr>
        <p:spPr>
          <a:xfrm>
            <a:off x="6440558" y="448165"/>
            <a:ext cx="960782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/>
              <a:t>Historia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553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5875" cy="41413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7" y="883311"/>
            <a:ext cx="4446104" cy="4260189"/>
          </a:xfrm>
          <a:prstGeom prst="rect">
            <a:avLst/>
          </a:prstGeom>
        </p:spPr>
      </p:pic>
      <p:sp>
        <p:nvSpPr>
          <p:cNvPr id="7" name="Google Shape;256;p23"/>
          <p:cNvSpPr txBox="1">
            <a:spLocks/>
          </p:cNvSpPr>
          <p:nvPr/>
        </p:nvSpPr>
        <p:spPr>
          <a:xfrm>
            <a:off x="1682546" y="4141304"/>
            <a:ext cx="960782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/>
              <a:t>Galeria</a:t>
            </a:r>
            <a:endParaRPr lang="en-US" sz="1600" b="1" dirty="0"/>
          </a:p>
        </p:txBody>
      </p:sp>
      <p:sp>
        <p:nvSpPr>
          <p:cNvPr id="8" name="Google Shape;256;p23"/>
          <p:cNvSpPr txBox="1">
            <a:spLocks/>
          </p:cNvSpPr>
          <p:nvPr/>
        </p:nvSpPr>
        <p:spPr>
          <a:xfrm>
            <a:off x="6440557" y="448165"/>
            <a:ext cx="1285459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/>
              <a:t>Formulario</a:t>
            </a:r>
            <a:endParaRPr lang="en-US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2165" cy="41893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7" y="883310"/>
            <a:ext cx="4446104" cy="42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5875" cy="41413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7" y="883311"/>
            <a:ext cx="4446104" cy="4260189"/>
          </a:xfrm>
          <a:prstGeom prst="rect">
            <a:avLst/>
          </a:prstGeom>
        </p:spPr>
      </p:pic>
      <p:sp>
        <p:nvSpPr>
          <p:cNvPr id="7" name="Google Shape;256;p23"/>
          <p:cNvSpPr txBox="1">
            <a:spLocks/>
          </p:cNvSpPr>
          <p:nvPr/>
        </p:nvSpPr>
        <p:spPr>
          <a:xfrm>
            <a:off x="1682546" y="4141304"/>
            <a:ext cx="960782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/>
              <a:t>Tienda</a:t>
            </a:r>
            <a:endParaRPr lang="en-US" sz="1600" b="1" dirty="0"/>
          </a:p>
        </p:txBody>
      </p:sp>
      <p:sp>
        <p:nvSpPr>
          <p:cNvPr id="8" name="Google Shape;256;p23"/>
          <p:cNvSpPr txBox="1">
            <a:spLocks/>
          </p:cNvSpPr>
          <p:nvPr/>
        </p:nvSpPr>
        <p:spPr>
          <a:xfrm>
            <a:off x="5973153" y="444085"/>
            <a:ext cx="2115318" cy="43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 smtClean="0"/>
              <a:t>Otras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Vanguardias</a:t>
            </a:r>
            <a:endParaRPr lang="en-US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2165" cy="41893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7" y="883310"/>
            <a:ext cx="4446104" cy="42601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2165" cy="41893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7" y="881271"/>
            <a:ext cx="4450362" cy="42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5983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228</Words>
  <Application>Microsoft Office PowerPoint</Application>
  <PresentationFormat>Presentación en pantalla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Poppins</vt:lpstr>
      <vt:lpstr>Arial</vt:lpstr>
      <vt:lpstr>Poppins Light</vt:lpstr>
      <vt:lpstr>Cymbeline template</vt:lpstr>
      <vt:lpstr>Constructivismo</vt:lpstr>
      <vt:lpstr>Objetivo y tematica</vt:lpstr>
      <vt:lpstr>Publico</vt:lpstr>
      <vt:lpstr>Mapa de navegacion</vt:lpstr>
      <vt:lpstr>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Constructivismo</dc:title>
  <dc:creator>Martin</dc:creator>
  <cp:lastModifiedBy>Martin</cp:lastModifiedBy>
  <cp:revision>3</cp:revision>
  <dcterms:modified xsi:type="dcterms:W3CDTF">2021-12-10T14:54:42Z</dcterms:modified>
</cp:coreProperties>
</file>