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6" autoAdjust="0"/>
  </p:normalViewPr>
  <p:slideViewPr>
    <p:cSldViewPr snapToGrid="0">
      <p:cViewPr varScale="1">
        <p:scale>
          <a:sx n="121" d="100"/>
          <a:sy n="121" d="100"/>
        </p:scale>
        <p:origin x="523" y="1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pl-PL" noProof="0" dirty="0"/>
            <a:t>Krok 1 — tytuł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pl-PL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pl-PL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pl-PL" noProof="0" dirty="0"/>
            <a:t>Krok 2 — tytuł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pl-PL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pl-PL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pl-PL" noProof="0" dirty="0"/>
            <a:t>Krok 3 — tytuł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pl-PL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pl-PL" noProof="0" dirty="0"/>
            <a:t>Opis zadania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pl-PL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1 — tytuł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2 — tytuł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/>
            <a:t>Opis zadania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noProof="0" dirty="0"/>
            <a:t>Krok 3 — tytuł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14.01.2024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773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5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7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56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307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14.01.2024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Projekt </a:t>
            </a:r>
            <a:r>
              <a:rPr lang="pl-PL" dirty="0" err="1"/>
              <a:t>MiSK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Łukasz Niemczyk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4</a:t>
            </a:r>
          </a:p>
        </p:txBody>
      </p:sp>
      <p:sp>
        <p:nvSpPr>
          <p:cNvPr id="5" name="Zawartość — symbol zastępczy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5</a:t>
            </a:r>
          </a:p>
        </p:txBody>
      </p:sp>
      <p:sp>
        <p:nvSpPr>
          <p:cNvPr id="5" name="Obraz — symbol zastępczy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Układ Tytuł i zawartość z listą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/>
              <a:t>Tutaj dodaj pierwszy punktor</a:t>
            </a:r>
          </a:p>
          <a:p>
            <a:pPr rtl="0"/>
            <a:r>
              <a:rPr lang="pl-PL"/>
              <a:t>Tutaj dodaj drugi punktor</a:t>
            </a:r>
          </a:p>
          <a:p>
            <a:pPr rtl="0"/>
            <a:r>
              <a:rPr lang="pl-PL"/>
              <a:t>Tutaj dodaj trzeci punktor</a:t>
            </a:r>
          </a:p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Dane dla różnych kątów wystrzału</a:t>
            </a:r>
          </a:p>
        </p:txBody>
      </p:sp>
      <p:pic>
        <p:nvPicPr>
          <p:cNvPr id="7" name="Content Placeholder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25E9EF94-6220-42D1-2278-484A16308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6292" y="1981200"/>
            <a:ext cx="7679415" cy="3810000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Układ Dwa elementy zawartości z tabelą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l-PL"/>
              <a:t>Tutaj dodaj pierwszy punktor</a:t>
            </a:r>
          </a:p>
          <a:p>
            <a:pPr rtl="0"/>
            <a:r>
              <a:rPr lang="pl-PL"/>
              <a:t>Tutaj dodaj drugi punktor</a:t>
            </a:r>
          </a:p>
          <a:p>
            <a:pPr rtl="0"/>
            <a:r>
              <a:rPr lang="pl-PL"/>
              <a:t>Tutaj dodaj trzeci punktor</a:t>
            </a:r>
          </a:p>
        </p:txBody>
      </p:sp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713817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l-PL" noProof="0" dirty="0"/>
                        <a:t>Klasa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Grupa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Grupa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l-PL" noProof="0"/>
                        <a:t>Klasa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l-PL" noProof="0"/>
                        <a:t>Klasa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pl-PL" noProof="0"/>
                        <a:t>Klasa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Układ Tytuł i zawartość z grafiką </a:t>
            </a:r>
            <a:r>
              <a:rPr lang="pl-PL" dirty="0" err="1"/>
              <a:t>SmartArt</a:t>
            </a:r>
            <a:endParaRPr lang="pl-PL" dirty="0"/>
          </a:p>
        </p:txBody>
      </p:sp>
      <p:graphicFrame>
        <p:nvGraphicFramePr>
          <p:cNvPr id="4" name="Zawartość — symbol zastępczy 3" descr="Diagram Strzałki procesu przedstawiający 3 kroki rozmieszczone od lewej do prawej z opisami zadań dla każdej grupy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79215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1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2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Dodaj tytuł slajdu —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39</TotalTime>
  <Words>123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Siatka rombowa 16x9</vt:lpstr>
      <vt:lpstr>Projekt MiSK</vt:lpstr>
      <vt:lpstr>Układ Tytuł i zawartość z listą</vt:lpstr>
      <vt:lpstr>Dane dla różnych kątów wystrzału</vt:lpstr>
      <vt:lpstr>Układ Dwa elementy zawartości z tabelą</vt:lpstr>
      <vt:lpstr>Układ Tytuł i zawartość z grafiką SmartArt</vt:lpstr>
      <vt:lpstr>Dodaj tytuł slajdu — 1</vt:lpstr>
      <vt:lpstr>Dodaj tytuł slajdu — 2</vt:lpstr>
      <vt:lpstr>Dodaj tytuł slajdu — 3</vt:lpstr>
      <vt:lpstr>PowerPoint Presentation</vt:lpstr>
      <vt:lpstr>Dodaj tytuł slajdu — 4</vt:lpstr>
      <vt:lpstr>Dodaj tytuł slajdu —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MiSK</dc:title>
  <dc:creator>Łukasz Niemczyk</dc:creator>
  <cp:lastModifiedBy>Łukasz Niemczyk</cp:lastModifiedBy>
  <cp:revision>1</cp:revision>
  <dcterms:created xsi:type="dcterms:W3CDTF">2024-01-14T18:59:50Z</dcterms:created>
  <dcterms:modified xsi:type="dcterms:W3CDTF">2024-01-14T19:39:13Z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