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57" r:id="rId3"/>
    <p:sldId id="271" r:id="rId4"/>
    <p:sldId id="272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706" autoAdjust="0"/>
  </p:normalViewPr>
  <p:slideViewPr>
    <p:cSldViewPr snapToGrid="0">
      <p:cViewPr varScale="1">
        <p:scale>
          <a:sx n="65" d="100"/>
          <a:sy n="65" d="100"/>
        </p:scale>
        <p:origin x="48" y="129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pl-PL" noProof="0" dirty="0"/>
            <a:t>Krok 1 — tytuł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pl-PL" noProof="0" dirty="0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pl-PL" noProof="0" dirty="0"/>
        </a:p>
      </dgm:t>
    </dgm:pt>
    <dgm:pt modelId="{E4E9F0D0-FF23-4B59-9B97-973BCBE5DC65}">
      <dgm:prSet phldrT="[Text]"/>
      <dgm:spPr/>
      <dgm:t>
        <a:bodyPr rtlCol="0"/>
        <a:lstStyle/>
        <a:p>
          <a:pPr rtl="0"/>
          <a:r>
            <a:rPr lang="pl-PL" noProof="0" dirty="0"/>
            <a:t>Opis zadania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pl-PL" noProof="0" dirty="0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pl-PL" noProof="0" dirty="0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pl-PL" noProof="0" dirty="0"/>
            <a:t>Krok 2 — tytuł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pl-PL" noProof="0" dirty="0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pl-PL" noProof="0" dirty="0"/>
        </a:p>
      </dgm:t>
    </dgm:pt>
    <dgm:pt modelId="{5248D9DA-6444-46F6-8D28-C8BB2253AAD1}">
      <dgm:prSet phldrT="[Text]"/>
      <dgm:spPr/>
      <dgm:t>
        <a:bodyPr rtlCol="0"/>
        <a:lstStyle/>
        <a:p>
          <a:pPr rtl="0"/>
          <a:r>
            <a:rPr lang="pl-PL" noProof="0" dirty="0"/>
            <a:t>Opis zadania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pl-PL" noProof="0" dirty="0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pl-PL" noProof="0" dirty="0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pl-PL" noProof="0" dirty="0"/>
            <a:t>Krok 3 — tytuł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pl-PL" noProof="0" dirty="0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pl-PL" noProof="0" dirty="0"/>
        </a:p>
      </dgm:t>
    </dgm:pt>
    <dgm:pt modelId="{3A9B5D84-CB00-4BC9-ADB2-5CF832F36763}">
      <dgm:prSet phldrT="[Text]"/>
      <dgm:spPr/>
      <dgm:t>
        <a:bodyPr rtlCol="0"/>
        <a:lstStyle/>
        <a:p>
          <a:pPr rtl="0"/>
          <a:r>
            <a:rPr lang="pl-PL" noProof="0" dirty="0"/>
            <a:t>Opis zadania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pl-PL" noProof="0" dirty="0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pl-PL" noProof="0" dirty="0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noProof="0" dirty="0"/>
            <a:t>Opis zadania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noProof="0" dirty="0"/>
            <a:t>Krok 1 — tytuł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noProof="0" dirty="0"/>
            <a:t>Opis zadania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noProof="0" dirty="0"/>
            <a:t>Krok 2 — tytuł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noProof="0" dirty="0"/>
            <a:t>Opis zadania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noProof="0" dirty="0"/>
            <a:t>Krok 3 — tytuł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14.01.2024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14.01.2024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022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3077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486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2752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773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2245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371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8249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755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178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2718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456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pl-PL" noProof="0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06AB-97F8-4E2E-BF87-8C3481B5FBD8}" type="datetime1">
              <a:rPr lang="pl-PL" smtClean="0"/>
              <a:pPr/>
              <a:t>14.01.2024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57989-D074-470C-8B53-0A83600092FA}" type="datetime1">
              <a:rPr lang="pl-PL" smtClean="0"/>
              <a:pPr/>
              <a:t>14.01.2024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3EF585-5FBB-4299-9362-D527BD2675CD}" type="datetime1">
              <a:rPr lang="pl-PL" smtClean="0"/>
              <a:pPr/>
              <a:t>14.01.2024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E908B-D51D-4142-A5CB-EE5D4309B568}" type="datetime1">
              <a:rPr lang="pl-PL" smtClean="0"/>
              <a:pPr/>
              <a:t>14.01.2024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B382C9-380C-424E-AF82-A6E8CC1E028B}" type="datetime1">
              <a:rPr lang="pl-PL" smtClean="0"/>
              <a:pPr/>
              <a:t>14.01.2024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CB9CC-4696-4285-BA6C-9DFABDF44C2A}" type="datetime1">
              <a:rPr lang="pl-PL" smtClean="0"/>
              <a:pPr/>
              <a:t>14.01.2024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topka — symbol zastępcz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212" name="Data — symbol zastępczy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DF4F9-CFFF-4A1E-866B-3C5280452CB1}" type="datetime1">
              <a:rPr lang="pl-PL" smtClean="0"/>
              <a:pPr/>
              <a:t>14.01.2024</a:t>
            </a:fld>
            <a:endParaRPr lang="pl-PL" dirty="0"/>
          </a:p>
        </p:txBody>
      </p:sp>
      <p:sp>
        <p:nvSpPr>
          <p:cNvPr id="214" name="Numer slajdu — symbol zastępcz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E2E449-FA09-4791-AF38-A83448FE51DA}" type="datetime1">
              <a:rPr lang="pl-PL" smtClean="0"/>
              <a:pPr/>
              <a:t>14.01.2024</a:t>
            </a:fld>
            <a:endParaRPr lang="pl-PL" dirty="0"/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59" name="Łącznik prosty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465ED12-3D75-43E0-9D6D-9FB5D68B824D}" type="datetime1">
              <a:rPr lang="pl-PL" smtClean="0"/>
              <a:pPr/>
              <a:t>14.01.2024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Projekt </a:t>
            </a:r>
            <a:r>
              <a:rPr lang="pl-PL" dirty="0" err="1"/>
              <a:t>MiSK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Łukasz Niemczyk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Dodaj tytuł slajdu — 3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Dodaj tytuł slajdu — 4</a:t>
            </a:r>
          </a:p>
        </p:txBody>
      </p:sp>
      <p:sp>
        <p:nvSpPr>
          <p:cNvPr id="5" name="Zawartość — symbol zastępczy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6" name="Tekst — symbol zastępczy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Dodaj tytuł slajdu — 5</a:t>
            </a:r>
          </a:p>
        </p:txBody>
      </p:sp>
      <p:sp>
        <p:nvSpPr>
          <p:cNvPr id="5" name="Obraz — symbol zastępczy 4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Tekst — symbol zastępczy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Temat: symulacja wystrzału z trebusza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1295400" y="1981201"/>
            <a:ext cx="5176981" cy="3809999"/>
          </a:xfrm>
        </p:spPr>
        <p:txBody>
          <a:bodyPr rtlCol="0"/>
          <a:lstStyle/>
          <a:p>
            <a:pPr rtl="0"/>
            <a:r>
              <a:rPr lang="pl-PL" dirty="0"/>
              <a:t>Model i zaplecze fizyczne: </a:t>
            </a:r>
            <a:r>
              <a:rPr lang="en-US" b="0" i="0" dirty="0">
                <a:effectLst/>
                <a:latin typeface="Arial" panose="020B0604020202020204" pitchFamily="34" charset="0"/>
              </a:rPr>
              <a:t>‘Modelling the movements of a counterweight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trebuchet while firing’</a:t>
            </a:r>
            <a:r>
              <a:rPr lang="pl-PL" b="0" i="0" dirty="0">
                <a:effectLst/>
                <a:latin typeface="Arial" panose="020B0604020202020204" pitchFamily="34" charset="0"/>
              </a:rPr>
              <a:t> by ROBIN DE JONG</a:t>
            </a:r>
            <a:endParaRPr lang="pl-PL" dirty="0"/>
          </a:p>
          <a:p>
            <a:pPr rtl="0"/>
            <a:r>
              <a:rPr lang="pl-PL" dirty="0"/>
              <a:t>Użyty język: </a:t>
            </a:r>
            <a:r>
              <a:rPr lang="pl-PL" dirty="0" err="1"/>
              <a:t>python</a:t>
            </a:r>
            <a:endParaRPr lang="pl-PL" dirty="0"/>
          </a:p>
          <a:p>
            <a:pPr rtl="0"/>
            <a:r>
              <a:rPr lang="pl-PL" dirty="0"/>
              <a:t>Użyte biblioteki: </a:t>
            </a:r>
            <a:r>
              <a:rPr lang="pl-PL" dirty="0" err="1"/>
              <a:t>pygame</a:t>
            </a:r>
            <a:r>
              <a:rPr lang="pl-PL" dirty="0"/>
              <a:t> (interfejs), </a:t>
            </a:r>
            <a:r>
              <a:rPr lang="pl-PL" dirty="0" err="1"/>
              <a:t>math</a:t>
            </a:r>
            <a:r>
              <a:rPr lang="pl-PL" dirty="0"/>
              <a:t> i </a:t>
            </a:r>
            <a:r>
              <a:rPr lang="pl-PL" dirty="0" err="1"/>
              <a:t>numpy</a:t>
            </a:r>
            <a:r>
              <a:rPr lang="pl-PL" dirty="0"/>
              <a:t> (obliczenia)</a:t>
            </a:r>
          </a:p>
          <a:p>
            <a:pPr rtl="0"/>
            <a:r>
              <a:rPr lang="pl-PL" dirty="0"/>
              <a:t>Tutaj dodaj trzeci </a:t>
            </a:r>
            <a:r>
              <a:rPr lang="pl-PL" dirty="0" err="1"/>
              <a:t>punktor</a:t>
            </a:r>
            <a:endParaRPr lang="pl-PL" dirty="0"/>
          </a:p>
          <a:p>
            <a:pPr rtl="0"/>
            <a:endParaRPr lang="pl-PL" dirty="0"/>
          </a:p>
        </p:txBody>
      </p:sp>
      <p:pic>
        <p:nvPicPr>
          <p:cNvPr id="5" name="Picture 4" descr="A group of people standing near a wooden structure">
            <a:extLst>
              <a:ext uri="{FF2B5EF4-FFF2-40B4-BE49-F238E27FC236}">
                <a16:creationId xmlns:a16="http://schemas.microsoft.com/office/drawing/2014/main" id="{128463B0-872A-070B-D88B-E06DAAA4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831" y="1899920"/>
            <a:ext cx="4941308" cy="3891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05F9A6-B6BE-FB01-B81E-67DC22610A70}"/>
              </a:ext>
            </a:extLst>
          </p:cNvPr>
          <p:cNvSpPr txBox="1"/>
          <p:nvPr/>
        </p:nvSpPr>
        <p:spPr>
          <a:xfrm>
            <a:off x="6472381" y="5797826"/>
            <a:ext cx="508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Repliki </a:t>
            </a:r>
            <a:r>
              <a:rPr lang="pl-PL" dirty="0" err="1"/>
              <a:t>trebuszy</a:t>
            </a:r>
            <a:r>
              <a:rPr lang="pl-PL" dirty="0"/>
              <a:t> w </a:t>
            </a:r>
            <a:r>
              <a:rPr lang="pl-PL" dirty="0" err="1"/>
              <a:t>Château</a:t>
            </a:r>
            <a:r>
              <a:rPr lang="pl-PL" dirty="0"/>
              <a:t> de </a:t>
            </a:r>
            <a:r>
              <a:rPr lang="pl-PL" dirty="0" err="1"/>
              <a:t>Castelnaud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Model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1068117" y="1987974"/>
            <a:ext cx="3845560" cy="3809999"/>
          </a:xfrm>
        </p:spPr>
        <p:txBody>
          <a:bodyPr rtlCol="0"/>
          <a:lstStyle/>
          <a:p>
            <a:pPr rtl="0"/>
            <a:r>
              <a:rPr lang="pl-PL" dirty="0"/>
              <a:t>Stałe: wymiary trebusza, masa pocisku, masa przeciwwagi, kąt wypuszczenia pocisku</a:t>
            </a:r>
          </a:p>
          <a:p>
            <a:pPr rtl="0"/>
            <a:r>
              <a:rPr lang="pl-PL" dirty="0"/>
              <a:t>Zmienne stanu: 3 kąty oznaczone na modelu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0A8AF-4D75-DF36-5928-90777162B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390" y="1987974"/>
            <a:ext cx="7018628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26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Założenia modelu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l-PL"/>
              <a:t>Tutaj dodaj pierwszy punktor</a:t>
            </a:r>
          </a:p>
          <a:p>
            <a:pPr rtl="0"/>
            <a:r>
              <a:rPr lang="pl-PL"/>
              <a:t>Tutaj dodaj drugi punktor</a:t>
            </a:r>
          </a:p>
          <a:p>
            <a:pPr rtl="0"/>
            <a:r>
              <a:rPr lang="pl-PL"/>
              <a:t>Tutaj dodaj trzeci punktor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D72DF-984E-F0F3-229C-66EFED1578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14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Najważniejsze wzory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l-PL"/>
              <a:t>Tutaj dodaj pierwszy punktor</a:t>
            </a:r>
          </a:p>
          <a:p>
            <a:pPr rtl="0"/>
            <a:r>
              <a:rPr lang="pl-PL"/>
              <a:t>Tutaj dodaj drugi punktor</a:t>
            </a:r>
          </a:p>
          <a:p>
            <a:pPr rtl="0"/>
            <a:r>
              <a:rPr lang="pl-PL"/>
              <a:t>Tutaj dodaj trzeci punktor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D72DF-984E-F0F3-229C-66EFED1578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Dane dla różnych kątów wystrzału dla przykładowego trebusza</a:t>
            </a:r>
          </a:p>
        </p:txBody>
      </p:sp>
      <p:pic>
        <p:nvPicPr>
          <p:cNvPr id="7" name="Content Placeholder 6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25E9EF94-6220-42D1-2278-484A16308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6292" y="1981200"/>
            <a:ext cx="7679415" cy="3810000"/>
          </a:xfr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Układ Tytuł i zawartość z grafiką </a:t>
            </a:r>
            <a:r>
              <a:rPr lang="pl-PL" dirty="0" err="1"/>
              <a:t>SmartArt</a:t>
            </a:r>
            <a:endParaRPr lang="pl-PL" dirty="0"/>
          </a:p>
        </p:txBody>
      </p:sp>
      <p:graphicFrame>
        <p:nvGraphicFramePr>
          <p:cNvPr id="4" name="Zawartość — symbol zastępczy 3" descr="Diagram Strzałki procesu przedstawiający 3 kroki rozmieszczone od lewej do prawej z opisami zadań dla każdej grupy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792156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Dodaj tytuł slajdu — 1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Dodaj tytuł slajdu — 2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atka rombowa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9_TF03031015.potx" id="{4D65A8BD-EAED-42A8-90ED-46FBFF649AA9}" vid="{E9D162E4-C55D-4008-B6CB-85664728A95C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siatką rombową (panoramiczna)</Template>
  <TotalTime>226</TotalTime>
  <Words>180</Words>
  <Application>Microsoft Office PowerPoint</Application>
  <PresentationFormat>Widescreen</PresentationFormat>
  <Paragraphs>45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Siatka rombowa 16x9</vt:lpstr>
      <vt:lpstr>Projekt MiSK</vt:lpstr>
      <vt:lpstr>Temat: symulacja wystrzału z trebusza</vt:lpstr>
      <vt:lpstr>Model</vt:lpstr>
      <vt:lpstr>Założenia modelu</vt:lpstr>
      <vt:lpstr>Najważniejsze wzory</vt:lpstr>
      <vt:lpstr>Dane dla różnych kątów wystrzału dla przykładowego trebusza</vt:lpstr>
      <vt:lpstr>Układ Tytuł i zawartość z grafiką SmartArt</vt:lpstr>
      <vt:lpstr>Dodaj tytuł slajdu — 1</vt:lpstr>
      <vt:lpstr>Dodaj tytuł slajdu — 2</vt:lpstr>
      <vt:lpstr>Dodaj tytuł slajdu — 3</vt:lpstr>
      <vt:lpstr>PowerPoint Presentation</vt:lpstr>
      <vt:lpstr>Dodaj tytuł slajdu — 4</vt:lpstr>
      <vt:lpstr>Dodaj tytuł slajdu —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MiSK</dc:title>
  <dc:creator>Łukasz Niemczyk</dc:creator>
  <cp:lastModifiedBy>Łukasz Niemczyk</cp:lastModifiedBy>
  <cp:revision>2</cp:revision>
  <dcterms:created xsi:type="dcterms:W3CDTF">2024-01-14T18:59:50Z</dcterms:created>
  <dcterms:modified xsi:type="dcterms:W3CDTF">2024-01-14T22:52:32Z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