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82B6920-DE8A-4395-B592-415D338E45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5CF16A-09B6-41E2-8096-5606C770B4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0C1BC0-0F9D-4201-AE4F-AFBDD63597C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00815-DC67-401E-9575-FF834C33060D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6B350C8-F325-4348-B12D-A0CB09143BB4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8A3F2C5-67E5-4DA5-8BD4-AC6419BE3A73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468C3F1-8419-454B-86CA-85784C0BD499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995715-DA3A-4BE0-A832-A168E58EA439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1E0D67-89DD-4116-A06C-0024FD17638F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459C85-30C8-40FE-B838-3622A501E3E0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F8F5EFF-90E7-47CA-9A6F-CCCED457D6E6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A0FC35-8D4B-437B-B0FE-E3E3B058722D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F97FBD-939C-4138-AB39-F3F338A60A16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54AF44C-354A-4D58-B7EA-604CA9889CEA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E5141A3-313D-440B-86F2-5A78B5357C8A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628560" y="2786400"/>
            <a:ext cx="788652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BF1A3D-16EE-4838-9BF2-28074FC079A9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E10B46-4319-4B9D-8084-796EEF8A15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880" y="1900080"/>
            <a:ext cx="7886520" cy="43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2065F6-A80C-4160-A208-A4A2202017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8560" y="278640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6880" y="277668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29955D-8883-415D-B020-C33D9F4303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8560" y="278640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46880" y="277668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623880" y="2783880"/>
            <a:ext cx="7886520" cy="308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98AA8C-62F2-4188-8EBD-91AC489B2C37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body"/>
          </p:nvPr>
        </p:nvSpPr>
        <p:spPr>
          <a:xfrm>
            <a:off x="623880" y="1900080"/>
            <a:ext cx="7886520" cy="43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CE9CE6-DEA7-4ABB-AAAF-1A69857B0153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20AE13-5329-409A-B0DF-93B71177331E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880" y="1900080"/>
            <a:ext cx="7886520" cy="43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1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B5B563-7DFB-4F23-897C-74249E2E3148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278640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46880" y="277668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dt" idx="1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3B37B4-3C6F-4443-92DC-6408B8F03C60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8560" y="278640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6880" y="2776680"/>
            <a:ext cx="388584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body"/>
          </p:nvPr>
        </p:nvSpPr>
        <p:spPr>
          <a:xfrm>
            <a:off x="628560" y="2786400"/>
            <a:ext cx="7886520" cy="30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cu bullet-uri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T Sans"/>
                <a:ea typeface="PT Sans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E7CC87-D5D6-4D14-9F71-7834D0C5074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body"/>
          </p:nvPr>
        </p:nvSpPr>
        <p:spPr>
          <a:xfrm>
            <a:off x="623880" y="2783880"/>
            <a:ext cx="7886520" cy="308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1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B2BC91-9D7E-4358-8305-180C90AC64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28560" y="188316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Subcapitol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body"/>
          </p:nvPr>
        </p:nvSpPr>
        <p:spPr>
          <a:xfrm>
            <a:off x="623880" y="1900080"/>
            <a:ext cx="7886520" cy="43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T Sans"/>
                <a:ea typeface="PT Sans"/>
              </a:rPr>
              <a:t>Introduceți text simplu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C70716-9DB6-48E0-AD35-FF2D3635ED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acebook.com/UTM.FacultateaCIM/" TargetMode="External"/><Relationship Id="rId3" Type="http://schemas.openxmlformats.org/officeDocument/2006/relationships/hyperlink" Target="https://www.facebook.com/UTM.FacultateaCIM/" TargetMode="External"/><Relationship Id="rId4" Type="http://schemas.openxmlformats.org/officeDocument/2006/relationships/hyperlink" Target="https://www.facebook.com/UTM.FacultateaCIM/" TargetMode="External"/><Relationship Id="rId5" Type="http://schemas.openxmlformats.org/officeDocument/2006/relationships/hyperlink" Target="https://www.facebook.com/UTM.FacultateaCIM/" TargetMode="External"/><Relationship Id="rId6" Type="http://schemas.openxmlformats.org/officeDocument/2006/relationships/hyperlink" Target="https://www.facebook.com/UTM.FacultateaCIM/" TargetMode="External"/><Relationship Id="rId7" Type="http://schemas.openxmlformats.org/officeDocument/2006/relationships/hyperlink" Target="https://www.facebook.com/UTM.FacultateaCIM/" TargetMode="External"/><Relationship Id="rId8" Type="http://schemas.openxmlformats.org/officeDocument/2006/relationships/hyperlink" Target="https://www.facebook.com/UTM.FacultateaCIM/" TargetMode="External"/><Relationship Id="rId9" Type="http://schemas.openxmlformats.org/officeDocument/2006/relationships/hyperlink" Target="https://www.facebook.com/UTM.FacultateaCIM/" TargetMode="External"/><Relationship Id="rId10" Type="http://schemas.openxmlformats.org/officeDocument/2006/relationships/hyperlink" Target="https://www.facebook.com/UTM.FacultateaCIM/" TargetMode="External"/><Relationship Id="rId1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/>
          <p:nvPr/>
        </p:nvSpPr>
        <p:spPr>
          <a:xfrm>
            <a:off x="228600" y="1251360"/>
            <a:ext cx="8421840" cy="15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/>
            <a:r>
              <a:rPr b="1" lang="ro-RO" sz="3000" spc="-1" strike="noStrike">
                <a:solidFill>
                  <a:schemeClr val="accent1"/>
                </a:solidFill>
                <a:latin typeface="PT Sans"/>
                <a:ea typeface="Times New Roman"/>
              </a:rPr>
              <a:t>Aplicarea Sistemului de Management al Securității Informaționale în domeniul serviciilor Cloud.</a:t>
            </a:r>
            <a:endParaRPr b="1" lang="ro-RO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4"/>
          <p:cNvSpPr/>
          <p:nvPr/>
        </p:nvSpPr>
        <p:spPr>
          <a:xfrm>
            <a:off x="227160" y="4343400"/>
            <a:ext cx="5706720" cy="15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MD" sz="1600" spc="-1" strike="noStrike">
                <a:solidFill>
                  <a:srgbClr val="404040"/>
                </a:solidFill>
                <a:latin typeface="PT Sans"/>
                <a:ea typeface="PT Sans"/>
              </a:rPr>
              <a:t>Efectuat</a:t>
            </a:r>
            <a:r>
              <a:rPr b="0" lang="en-US" sz="1600" spc="-1" strike="noStrike">
                <a:solidFill>
                  <a:srgbClr val="404040"/>
                </a:solidFill>
                <a:latin typeface="PT Sans"/>
                <a:ea typeface="PT Sans"/>
              </a:rPr>
              <a:t>:</a:t>
            </a:r>
            <a:r>
              <a:rPr b="0" lang="en-US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PT Sans"/>
                <a:ea typeface="PT Sans"/>
              </a:rPr>
              <a:t>Chiri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ța Stanislav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Boboc Sandu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Chihai Andrian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Vozian Vladimir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MD" sz="1600" spc="-1" strike="noStrike">
                <a:solidFill>
                  <a:srgbClr val="404040"/>
                </a:solidFill>
                <a:latin typeface="PT Sans"/>
                <a:ea typeface="PT Sans"/>
              </a:rPr>
              <a:t>Grupa: SI-211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chemeClr val="dk1"/>
                </a:solidFill>
                <a:latin typeface="PT Sans"/>
                <a:ea typeface="Calibri"/>
              </a:rPr>
              <a:t>A verificat dr. conf.univ.</a:t>
            </a: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Calibri"/>
              </a:rPr>
              <a:t>: Bulai Rodica</a:t>
            </a:r>
            <a:r>
              <a:rPr b="0" lang="ro-RO" sz="1800" spc="-1" strike="noStrike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"/>
          <p:cNvSpPr/>
          <p:nvPr/>
        </p:nvSpPr>
        <p:spPr>
          <a:xfrm>
            <a:off x="100440" y="2767680"/>
            <a:ext cx="8660160" cy="15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2551"/>
              </a:lnSpc>
              <a:spcAft>
                <a:spcPts val="1726"/>
              </a:spcAft>
            </a:pPr>
            <a:r>
              <a:rPr b="0" lang="en-US" sz="1800" spc="-1" strike="noStrike">
                <a:solidFill>
                  <a:srgbClr val="1f1f1f"/>
                </a:solidFill>
                <a:latin typeface="Times New Roman"/>
                <a:ea typeface="Times New Roman"/>
              </a:rPr>
              <a:t>Universitatea Tehnica din Moldova,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2551"/>
              </a:lnSpc>
              <a:spcAft>
                <a:spcPts val="1726"/>
              </a:spcAft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2"/>
              </a:rPr>
              <a:t>Facultatea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3"/>
              </a:rPr>
              <a:t> 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4"/>
              </a:rPr>
              <a:t>Calculatoare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5"/>
              </a:rPr>
              <a:t>, 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6"/>
              </a:rPr>
              <a:t>Informatică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7"/>
              </a:rPr>
              <a:t> 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8"/>
              </a:rPr>
              <a:t>și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9"/>
              </a:rPr>
              <a:t> </a:t>
            </a:r>
            <a:r>
              <a:rPr b="0" lang="en-US" sz="1800" spc="-1" strike="noStrike">
                <a:solidFill>
                  <a:srgbClr val="0563c1"/>
                </a:solidFill>
                <a:latin typeface="Times New Roman"/>
                <a:ea typeface="Calibri"/>
                <a:hlinkClick r:id="rId10"/>
              </a:rPr>
              <a:t>Microelectronică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2551"/>
              </a:lnSpc>
              <a:spcAft>
                <a:spcPts val="1726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148680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o-MD" sz="3000" spc="-1" strike="noStrike">
                <a:solidFill>
                  <a:schemeClr val="dk1"/>
                </a:solidFill>
                <a:latin typeface="PT Sans"/>
                <a:ea typeface="PT Sans"/>
              </a:rPr>
              <a:t>...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2476800"/>
            <a:ext cx="7886520" cy="119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…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670680" y="3524760"/>
            <a:ext cx="7802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886520" cy="9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o-MD" sz="6000" spc="-1" strike="noStrike">
                <a:solidFill>
                  <a:schemeClr val="dk1"/>
                </a:solidFill>
                <a:latin typeface="PT Sans"/>
                <a:ea typeface="PT Sans"/>
              </a:rPr>
              <a:t>Q&amp;A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6338</TotalTime>
  <Application>LibreOffice/24.2.3.2$Linux_X86_64 LibreOffice_project/4f88f79086d18691a72ac668802d5bc5b5a88122</Application>
  <AppVersion>15.0000</AppVersion>
  <Words>1381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2016-11-09T12:50:21Z</dcterms:created>
  <dc:creator/>
  <dc:description/>
  <dc:language>en-US</dc:language>
  <cp:lastModifiedBy/>
  <dcterms:modified xsi:type="dcterms:W3CDTF">2024-06-05T17:41:31Z</dcterms:modified>
  <cp:revision>130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15</vt:i4>
  </property>
</Properties>
</file>