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FDEA6-AF2B-43E3-BC8E-5115F04CC4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DECDC-B01E-4B72-A468-BEF3500CE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47A068-8727-428E-AF65-84609C9668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76E394-1F81-4B31-A40C-A4C7B7062A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255B00-CE3C-4DFF-83A6-7FDB6C2FF7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ACD05-F4E9-4DFB-9D23-F19ABD477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96B91B-27D6-4B65-B419-286F5EC57D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E85FA1-C0B2-4BA2-B428-BFE28B8EBE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4FEC3D-F572-46A6-8ACB-ACFFFAFB4A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FC1D5-021A-495F-A0CB-68D1AB9814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C12C9-0F1F-401C-85B3-A0E1148FA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B9D4E-2312-4004-9C31-577B62E229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4A7B90-C9EC-445E-8C92-0EAB47F961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5ADB5-A47C-4776-A68D-789F024D62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EB8356-4A15-4815-8EF4-DC6814298F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CF2EB7-1473-471C-BF6A-F406F392BA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07FF1D-BEE9-48A2-81B9-868746669E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904137-791E-412B-97DF-1FF5B7F5BE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9915D-DBB8-4C85-8671-042774EB5A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82A7CB-E8FD-4CDA-9B30-4E4F29229B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54749A-53BA-479E-B617-217265143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05A0CC-140D-4074-9898-CF8BE96808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3D9071-0EB9-47B0-933A-A26619A50C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6D958D-19C9-418C-B674-B17CA18F3A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F95B29-F1D3-4A91-9157-D51E7BA2B7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83A454-C11C-4CAD-BD76-54F8F60F93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75E334-EC2A-4F15-8E28-475FA825A2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6F0BCA-6FE0-4AEA-B533-8C5F15F61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58F94A-E0DC-4734-8EF0-AA129D310C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71352-99DE-4B26-941F-4E32D009F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2EC122-4FA7-4FFE-9752-77BE457663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C166F2-104B-4EC4-80C4-3D6F253C1A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9222C4-7FE4-43A8-90C3-9E918E8D64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033B0-0DB1-4B9D-9D33-7EA19EE139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49B9B1-E54A-481E-8132-FAC49283C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AFC90E-0B2C-4902-ACD4-43061E4D4D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BBBABA-ED66-4FA3-A42A-EF5FC62295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632B94-759B-40CA-8996-A18FA0F7C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B760E6-59B0-4DFF-AC36-606789C933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A61984A-9B14-47C4-8D3E-CD4C2E1EB4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544470-8D34-453D-9C96-CCFB098309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62E91E-E62F-4B80-8051-044AD05EC7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2386E8-622F-4E04-9F56-1CC18E0961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F3435-42EF-4D29-9095-E2A32A54F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8964B-48DE-4E37-8EA5-DE6BFC2F5F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BA020-5D9D-44D2-8DD4-393058EBA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F633F-321A-4525-9394-218DCCD3A4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CA648-F4B0-4ED9-92B1-0064009288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DE7765-810E-45CA-9451-1D39FFF99D7C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B9AEE9-8C75-4F6D-89D1-696C64180ECF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9501A9-E730-4091-A961-77F146B58C68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12ADD-E635-45CB-AFFE-BC405002F7B6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Atacurile cibernetice asupra instituțiilor financiare în 2014.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Atacuri asupra sistemelor informatice ale instituțiilor guvernamentale.</a:t>
            </a:r>
            <a:endParaRPr b="0" lang="ru-RU" sz="32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166" name=""/>
          <p:cNvSpPr/>
          <p:nvPr/>
        </p:nvSpPr>
        <p:spPr>
          <a:xfrm>
            <a:off x="3760560" y="2674440"/>
            <a:ext cx="2604600" cy="345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8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000" cy="29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2023-10-03T18:58:41Z</dcterms:created>
  <dc:creator/>
  <dc:description/>
  <dc:language>ru-RU</dc:language>
  <cp:lastModifiedBy/>
  <dcterms:modified xsi:type="dcterms:W3CDTF">2023-10-04T07:30:14Z</dcterms:modified>
  <cp:revision>4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