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custom.xml" ContentType="application/vnd.openxmlformats-officedocument.custom-properties+xml"/>
  <Override PartName="/docProps/app.xml" ContentType="application/vnd.openxmlformats-officedocument.extended-properties+xml"/>
  <Override PartName="/customXml/_rels/item3.xml.rels" ContentType="application/vnd.openxmlformats-package.relationships+xml"/>
  <Override PartName="/customXml/_rels/item2.xml.rels" ContentType="application/vnd.openxmlformats-package.relationships+xml"/>
  <Override PartName="/customXml/_rels/item1.xml.rels" ContentType="application/vnd.openxmlformats-package.relationships+xml"/>
  <Override PartName="/customXml/item1.xml" ContentType="application/xml"/>
  <Override PartName="/customXml/itemProps1.xml" ContentType="application/vnd.openxmlformats-officedocument.customXmlProperties+xml"/>
  <Override PartName="/customXml/item2.xml" ContentType="application/xml"/>
  <Override PartName="/customXml/itemProps2.xml" ContentType="application/vnd.openxmlformats-officedocument.customXmlProperties+xml"/>
  <Override PartName="/customXml/item3.xml" ContentType="application/xml"/>
  <Override PartName="/customXml/itemProps3.xml" ContentType="application/vnd.openxmlformats-officedocument.customXmlProperties+xml"/>
  <Override PartName="/ppt/_rels/presentation.xml.rels" ContentType="application/vnd.openxmlformats-package.relationships+xml"/>
  <Override PartName="/ppt/presentation.xml" ContentType="application/vnd.openxmlformats-officedocument.presentationml.presentation.main+xml"/>
  <Override PartName="/ppt/presProps.xml" ContentType="application/vnd.openxmlformats-officedocument.presentationml.presPro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Layouts/_rels/slideLayout33.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15.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6.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2.xml.rels" ContentType="application/vnd.openxmlformats-package.relationships+xml"/>
  <Override PartName="/ppt/slideLayouts/_rels/slideLayout5.xml.rels" ContentType="application/vnd.openxmlformats-package.relationships+xml"/>
  <Override PartName="/ppt/slideLayouts/_rels/slideLayout24.xml.rels" ContentType="application/vnd.openxmlformats-package.relationships+xml"/>
  <Override PartName="/ppt/slideLayouts/_rels/slideLayout26.xml.rels" ContentType="application/vnd.openxmlformats-package.relationships+xml"/>
  <Override PartName="/ppt/slideLayouts/_rels/slideLayout34.xml.rels" ContentType="application/vnd.openxmlformats-package.relationships+xml"/>
  <Override PartName="/ppt/slideLayouts/_rels/slideLayout17.xml.rels" ContentType="application/vnd.openxmlformats-package.relationships+xml"/>
  <Override PartName="/ppt/slideLayouts/_rels/slideLayout25.xml.rels" ContentType="application/vnd.openxmlformats-package.relationships+xml"/>
  <Override PartName="/ppt/slideLayouts/_rels/slideLayout18.xml.rels" ContentType="application/vnd.openxmlformats-package.relationships+xml"/>
  <Override PartName="/ppt/slideLayouts/_rels/slideLayout35.xml.rels" ContentType="application/vnd.openxmlformats-package.relationships+xml"/>
  <Override PartName="/ppt/slideLayouts/_rels/slideLayout27.xml.rels" ContentType="application/vnd.openxmlformats-package.relationships+xml"/>
  <Override PartName="/ppt/slideLayouts/_rels/slideLayout4.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1.xml.rels" ContentType="application/vnd.openxmlformats-package.relationships+xml"/>
  <Override PartName="/ppt/slideLayouts/_rels/slideLayout8.xml.rels" ContentType="application/vnd.openxmlformats-package.relationships+xml"/>
  <Override PartName="/ppt/slideLayouts/_rels/slideLayout3.xml.rels" ContentType="application/vnd.openxmlformats-package.relationships+xml"/>
  <Override PartName="/ppt/slideLayouts/_rels/slideLayout13.xml.rels" ContentType="application/vnd.openxmlformats-package.relationships+xml"/>
  <Override PartName="/ppt/slideLayouts/_rels/slideLayout30.xml.rels" ContentType="application/vnd.openxmlformats-package.relationships+xml"/>
  <Override PartName="/ppt/slideLayouts/_rels/slideLayout22.xml.rels" ContentType="application/vnd.openxmlformats-package.relationships+xml"/>
  <Override PartName="/ppt/slideLayouts/_rels/slideLayout31.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2.xml.rels" ContentType="application/vnd.openxmlformats-package.relationships+xml"/>
  <Override PartName="/ppt/slideLayouts/_rels/slideLayout28.xml.rels" ContentType="application/vnd.openxmlformats-package.relationships+xml"/>
  <Override PartName="/ppt/slideLayouts/_rels/slideLayout1.xml.rels" ContentType="application/vnd.openxmlformats-package.relationships+xml"/>
  <Override PartName="/ppt/slideLayouts/_rels/slideLayout19.xml.rels" ContentType="application/vnd.openxmlformats-package.relationships+xml"/>
  <Override PartName="/ppt/slideLayouts/_rels/slideLayout36.xml.rels" ContentType="application/vnd.openxmlformats-package.relationships+xml"/>
  <Override PartName="/ppt/slideLayouts/slideLayout26.xml" ContentType="application/vnd.openxmlformats-officedocument.presentationml.slideLayout+xml"/>
  <Override PartName="/ppt/slideLayouts/slideLayout18.xml" ContentType="application/vnd.openxmlformats-officedocument.presentationml.slideLayout+xml"/>
  <Override PartName="/ppt/slideLayouts/slideLayout35.xml" ContentType="application/vnd.openxmlformats-officedocument.presentationml.slideLayout+xml"/>
  <Override PartName="/ppt/slideLayouts/slideLayout25.xml" ContentType="application/vnd.openxmlformats-officedocument.presentationml.slideLayout+xml"/>
  <Override PartName="/ppt/slideLayouts/slideLayout17.xml" ContentType="application/vnd.openxmlformats-officedocument.presentationml.slideLayout+xml"/>
  <Override PartName="/ppt/slideLayouts/slideLayout34.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2.xml" ContentType="application/vnd.openxmlformats-officedocument.presentationml.slideLayout+xml"/>
  <Override PartName="/ppt/slideLayouts/slideLayout3.xml" ContentType="application/vnd.openxmlformats-officedocument.presentationml.slideLayout+xml"/>
  <Override PartName="/ppt/slideLayouts/slideLayout29.xml" ContentType="application/vnd.openxmlformats-officedocument.presentationml.slideLayout+xml"/>
  <Override PartName="/ppt/slideLayouts/slideLayout8.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7.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2.xml" ContentType="application/vnd.openxmlformats-officedocument.presentationml.slideLayout+xml"/>
  <Override PartName="/ppt/slideLayouts/slideLayout28.xml" ContentType="application/vnd.openxmlformats-officedocument.presentationml.slideLayout+xml"/>
  <Override PartName="/ppt/slideLayouts/slideLayout1.xml" ContentType="application/vnd.openxmlformats-officedocument.presentationml.slideLayout+xml"/>
  <Override PartName="/ppt/slideLayouts/slideLayout36.xml" ContentType="application/vnd.openxmlformats-officedocument.presentationml.slideLayout+xml"/>
  <Override PartName="/ppt/slideLayouts/slideLayout19.xml" ContentType="application/vnd.openxmlformats-officedocument.presentationml.slideLayout+xml"/>
  <Override PartName="/ppt/slideLayouts/slideLayout27.xml" ContentType="application/vnd.openxmlformats-officedocument.presentationml.slideLayout+xml"/>
  <Override PartName="/ppt/slideLayouts/slideLayout14.xml" ContentType="application/vnd.openxmlformats-officedocument.presentationml.slideLayout+xml"/>
  <Override PartName="/ppt/slideLayouts/slideLayout31.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9.xml" ContentType="application/vnd.openxmlformats-officedocument.presentationml.slideLayout+xml"/>
  <Override PartName="/ppt/slideLayouts/slideLayout15.xml" ContentType="application/vnd.openxmlformats-officedocument.presentationml.slideLayout+xml"/>
  <Override PartName="/ppt/slideLayouts/slideLayout32.xml" ContentType="application/vnd.openxmlformats-officedocument.presentationml.slideLayout+xml"/>
  <Override PartName="/ppt/slideLayouts/slideLayout16.xml" ContentType="application/vnd.openxmlformats-officedocument.presentationml.slideLayout+xml"/>
  <Override PartName="/ppt/slideLayouts/slideLayout33.xml" ContentType="application/vnd.openxmlformats-officedocument.presentationml.slideLayout+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media/image1.png" ContentType="image/png"/>
  <Override PartName="/ppt/media/image2.jpeg" ContentType="image/jpeg"/>
  <Override PartName="/ppt/media/image3.jpeg" ContentType="image/jpeg"/>
  <Override PartName="/ppt/media/image4.jpeg" ContentType="image/jpeg"/>
  <Override PartName="/ppt/media/image5.jpeg" ContentType="image/jpeg"/>
  <Override PartName="/ppt/media/image6.jpeg" ContentType="image/jpeg"/>
  <Override PartName="/ppt/media/image7.jpeg" ContentType="image/jpeg"/>
  <Override PartName="/ppt/media/image8.jpeg" ContentType="image/jpeg"/>
  <Override PartName="/ppt/media/image9.jpeg" ContentType="image/jpeg"/>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13.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_rels/slide12.xml.rels" ContentType="application/vnd.openxmlformats-package.relationships+xml"/>
  <Override PartName="/ppt/slides/_rels/slide11.xml.rels" ContentType="application/vnd.openxmlformats-package.relationships+xml"/>
  <Override PartName="/ppt/slides/_rels/slide10.xml.rels" ContentType="application/vnd.openxmlformats-package.relationships+xml"/>
  <Override PartName="/ppt/slides/_rels/slide1.xml.rels" ContentType="application/vnd.openxmlformats-package.relationships+xml"/>
  <Override PartName="/ppt/slides/_rels/slide13.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19.xml.rels" ContentType="application/vnd.openxmlformats-package.relationships+xml"/>
  <Override PartName="/ppt/slides/_rels/slide6.xml.rels" ContentType="application/vnd.openxmlformats-package.relationships+xml"/>
  <Override PartName="/ppt/slides/_rels/slide18.xml.rels" ContentType="application/vnd.openxmlformats-package.relationships+xml"/>
  <Override PartName="/ppt/slides/_rels/slide5.xml.rels" ContentType="application/vnd.openxmlformats-package.relationships+xml"/>
  <Override PartName="/ppt/slides/_rels/slide17.xml.rels" ContentType="application/vnd.openxmlformats-package.relationships+xml"/>
  <Override PartName="/ppt/slides/_rels/slide16.xml.rels" ContentType="application/vnd.openxmlformats-package.relationships+xml"/>
  <Override PartName="/ppt/slides/_rels/slide4.xml.rels" ContentType="application/vnd.openxmlformats-package.relationships+xml"/>
  <Override PartName="/ppt/slides/_rels/slide15.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14.xml.rels" ContentType="application/vnd.openxmlformats-package.relationships+xml"/>
  <Override PartName="/ppt/slides/slide11.xml" ContentType="application/vnd.openxmlformats-officedocument.presentationml.slide+xml"/>
  <Override PartName="/ppt/slides/slide3.xml" ContentType="application/vnd.openxmlformats-officedocument.presentationml.slide+xml"/>
  <Override PartName="/ppt/slides/slide12.xml" ContentType="application/vnd.openxmlformats-officedocument.presentationml.slide+xml"/>
  <Override PartName="/ppt/slides/slide4.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customXml" Target="../customXml/item2.xml"/><Relationship Id="rId6" Type="http://schemas.openxmlformats.org/officeDocument/2006/relationships/customXml" Target="../customXml/item3.xml"/><Relationship Id="rId7"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x="12192000" cy="685800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336A5573-1A44-4EA1-808D-9F81AEDC7D8E}" type="slidenum">
              <a:t>&lt;#&gt;</a:t>
            </a:fld>
          </a:p>
        </p:txBody>
      </p:sp>
      <p:sp>
        <p:nvSpPr>
          <p:cNvPr id="4" name="PlaceHolder 3"/>
          <p:cNvSpPr>
            <a:spLocks noGrp="1"/>
          </p:cNvSpPr>
          <p:nvPr>
            <p:ph type="dt" idx="3"/>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979560"/>
            <a:ext cx="10972440" cy="1567440"/>
          </a:xfrm>
          <a:prstGeom prst="rect">
            <a:avLst/>
          </a:prstGeom>
          <a:noFill/>
          <a:ln w="0">
            <a:noFill/>
          </a:ln>
        </p:spPr>
        <p:txBody>
          <a:bodyPr lIns="0" rIns="0" tIns="0" bIns="0" anchor="ctr">
            <a:noAutofit/>
          </a:bodyPr>
          <a:p>
            <a:pPr indent="0" algn="ctr">
              <a:buNone/>
            </a:pPr>
            <a:endParaRPr b="0" lang="en-US" sz="5000" spc="-1" strike="noStrike">
              <a:solidFill>
                <a:srgbClr val="ffffff"/>
              </a:solidFill>
              <a:latin typeface="Arial"/>
            </a:endParaRPr>
          </a:p>
        </p:txBody>
      </p:sp>
      <p:sp>
        <p:nvSpPr>
          <p:cNvPr id="65" name="PlaceHolder 2"/>
          <p:cNvSpPr>
            <a:spLocks noGrp="1"/>
          </p:cNvSpPr>
          <p:nvPr>
            <p:ph/>
          </p:nvPr>
        </p:nvSpPr>
        <p:spPr>
          <a:xfrm>
            <a:off x="609480" y="2873520"/>
            <a:ext cx="10972440" cy="1588680"/>
          </a:xfrm>
          <a:prstGeom prst="rect">
            <a:avLst/>
          </a:prstGeom>
          <a:noFill/>
          <a:ln w="0">
            <a:noFill/>
          </a:ln>
        </p:spPr>
        <p:txBody>
          <a:bodyPr lIns="0" rIns="0" tIns="0" bIns="0" anchor="t">
            <a:normAutofit/>
          </a:bodyPr>
          <a:p>
            <a:pPr indent="0">
              <a:spcBef>
                <a:spcPts val="1709"/>
              </a:spcBef>
              <a:buNone/>
            </a:pPr>
            <a:endParaRPr b="0" lang="en-US" sz="3809" spc="-1" strike="noStrike">
              <a:solidFill>
                <a:srgbClr val="ffffff"/>
              </a:solidFill>
              <a:latin typeface="Arial"/>
            </a:endParaRPr>
          </a:p>
        </p:txBody>
      </p:sp>
      <p:sp>
        <p:nvSpPr>
          <p:cNvPr id="66" name="PlaceHolder 3"/>
          <p:cNvSpPr>
            <a:spLocks noGrp="1"/>
          </p:cNvSpPr>
          <p:nvPr>
            <p:ph/>
          </p:nvPr>
        </p:nvSpPr>
        <p:spPr>
          <a:xfrm>
            <a:off x="609480" y="4613400"/>
            <a:ext cx="10972440" cy="1588680"/>
          </a:xfrm>
          <a:prstGeom prst="rect">
            <a:avLst/>
          </a:prstGeom>
          <a:noFill/>
          <a:ln w="0">
            <a:noFill/>
          </a:ln>
        </p:spPr>
        <p:txBody>
          <a:bodyPr lIns="0" rIns="0" tIns="0" bIns="0" anchor="t">
            <a:normAutofit/>
          </a:bodyPr>
          <a:p>
            <a:pPr indent="0">
              <a:spcBef>
                <a:spcPts val="1709"/>
              </a:spcBef>
              <a:buNone/>
            </a:pPr>
            <a:endParaRPr b="0" lang="en-US" sz="3809" spc="-1" strike="noStrike">
              <a:solidFill>
                <a:srgbClr val="ffffff"/>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D1EC274C-46EF-42FA-9B43-9FCDB474E87A}"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979560"/>
            <a:ext cx="10972440" cy="1567440"/>
          </a:xfrm>
          <a:prstGeom prst="rect">
            <a:avLst/>
          </a:prstGeom>
          <a:noFill/>
          <a:ln w="0">
            <a:noFill/>
          </a:ln>
        </p:spPr>
        <p:txBody>
          <a:bodyPr lIns="0" rIns="0" tIns="0" bIns="0" anchor="ctr">
            <a:noAutofit/>
          </a:bodyPr>
          <a:p>
            <a:pPr indent="0" algn="ctr">
              <a:buNone/>
            </a:pPr>
            <a:endParaRPr b="0" lang="en-US" sz="5000" spc="-1" strike="noStrike">
              <a:solidFill>
                <a:srgbClr val="ffffff"/>
              </a:solidFill>
              <a:latin typeface="Arial"/>
            </a:endParaRPr>
          </a:p>
        </p:txBody>
      </p:sp>
      <p:sp>
        <p:nvSpPr>
          <p:cNvPr id="68" name="PlaceHolder 2"/>
          <p:cNvSpPr>
            <a:spLocks noGrp="1"/>
          </p:cNvSpPr>
          <p:nvPr>
            <p:ph/>
          </p:nvPr>
        </p:nvSpPr>
        <p:spPr>
          <a:xfrm>
            <a:off x="609480" y="2873520"/>
            <a:ext cx="5354280" cy="1588680"/>
          </a:xfrm>
          <a:prstGeom prst="rect">
            <a:avLst/>
          </a:prstGeom>
          <a:noFill/>
          <a:ln w="0">
            <a:noFill/>
          </a:ln>
        </p:spPr>
        <p:txBody>
          <a:bodyPr lIns="0" rIns="0" tIns="0" bIns="0" anchor="t">
            <a:normAutofit/>
          </a:bodyPr>
          <a:p>
            <a:pPr indent="0">
              <a:spcBef>
                <a:spcPts val="1709"/>
              </a:spcBef>
              <a:buNone/>
            </a:pPr>
            <a:endParaRPr b="0" lang="en-US" sz="3809" spc="-1" strike="noStrike">
              <a:solidFill>
                <a:srgbClr val="ffffff"/>
              </a:solidFill>
              <a:latin typeface="Arial"/>
            </a:endParaRPr>
          </a:p>
        </p:txBody>
      </p:sp>
      <p:sp>
        <p:nvSpPr>
          <p:cNvPr id="69" name="PlaceHolder 3"/>
          <p:cNvSpPr>
            <a:spLocks noGrp="1"/>
          </p:cNvSpPr>
          <p:nvPr>
            <p:ph/>
          </p:nvPr>
        </p:nvSpPr>
        <p:spPr>
          <a:xfrm>
            <a:off x="6231960" y="2873520"/>
            <a:ext cx="5354280" cy="1588680"/>
          </a:xfrm>
          <a:prstGeom prst="rect">
            <a:avLst/>
          </a:prstGeom>
          <a:noFill/>
          <a:ln w="0">
            <a:noFill/>
          </a:ln>
        </p:spPr>
        <p:txBody>
          <a:bodyPr lIns="0" rIns="0" tIns="0" bIns="0" anchor="t">
            <a:normAutofit/>
          </a:bodyPr>
          <a:p>
            <a:pPr indent="0">
              <a:spcBef>
                <a:spcPts val="1709"/>
              </a:spcBef>
              <a:buNone/>
            </a:pPr>
            <a:endParaRPr b="0" lang="en-US" sz="3809" spc="-1" strike="noStrike">
              <a:solidFill>
                <a:srgbClr val="ffffff"/>
              </a:solidFill>
              <a:latin typeface="Arial"/>
            </a:endParaRPr>
          </a:p>
        </p:txBody>
      </p:sp>
      <p:sp>
        <p:nvSpPr>
          <p:cNvPr id="70" name="PlaceHolder 4"/>
          <p:cNvSpPr>
            <a:spLocks noGrp="1"/>
          </p:cNvSpPr>
          <p:nvPr>
            <p:ph/>
          </p:nvPr>
        </p:nvSpPr>
        <p:spPr>
          <a:xfrm>
            <a:off x="609480" y="4613400"/>
            <a:ext cx="5354280" cy="1588680"/>
          </a:xfrm>
          <a:prstGeom prst="rect">
            <a:avLst/>
          </a:prstGeom>
          <a:noFill/>
          <a:ln w="0">
            <a:noFill/>
          </a:ln>
        </p:spPr>
        <p:txBody>
          <a:bodyPr lIns="0" rIns="0" tIns="0" bIns="0" anchor="t">
            <a:normAutofit/>
          </a:bodyPr>
          <a:p>
            <a:pPr indent="0">
              <a:spcBef>
                <a:spcPts val="1709"/>
              </a:spcBef>
              <a:buNone/>
            </a:pPr>
            <a:endParaRPr b="0" lang="en-US" sz="3809" spc="-1" strike="noStrike">
              <a:solidFill>
                <a:srgbClr val="ffffff"/>
              </a:solidFill>
              <a:latin typeface="Arial"/>
            </a:endParaRPr>
          </a:p>
        </p:txBody>
      </p:sp>
      <p:sp>
        <p:nvSpPr>
          <p:cNvPr id="71" name="PlaceHolder 5"/>
          <p:cNvSpPr>
            <a:spLocks noGrp="1"/>
          </p:cNvSpPr>
          <p:nvPr>
            <p:ph/>
          </p:nvPr>
        </p:nvSpPr>
        <p:spPr>
          <a:xfrm>
            <a:off x="6231960" y="4613400"/>
            <a:ext cx="5354280" cy="1588680"/>
          </a:xfrm>
          <a:prstGeom prst="rect">
            <a:avLst/>
          </a:prstGeom>
          <a:noFill/>
          <a:ln w="0">
            <a:noFill/>
          </a:ln>
        </p:spPr>
        <p:txBody>
          <a:bodyPr lIns="0" rIns="0" tIns="0" bIns="0" anchor="t">
            <a:normAutofit/>
          </a:bodyPr>
          <a:p>
            <a:pPr indent="0">
              <a:spcBef>
                <a:spcPts val="1709"/>
              </a:spcBef>
              <a:buNone/>
            </a:pPr>
            <a:endParaRPr b="0" lang="en-US" sz="3809" spc="-1" strike="noStrike">
              <a:solidFill>
                <a:srgbClr val="ffffff"/>
              </a:solidFill>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7566D6C4-0107-4270-A7CE-6CA3CFC77C3A}" type="slidenum">
              <a:t>&lt;#&gt;</a:t>
            </a:fld>
          </a:p>
        </p:txBody>
      </p:sp>
      <p:sp>
        <p:nvSpPr>
          <p:cNvPr id="9" name="PlaceHolder 8"/>
          <p:cNvSpPr>
            <a:spLocks noGrp="1"/>
          </p:cNvSpPr>
          <p:nvPr>
            <p:ph type="dt" idx="3"/>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609480" y="979560"/>
            <a:ext cx="10972440" cy="1567440"/>
          </a:xfrm>
          <a:prstGeom prst="rect">
            <a:avLst/>
          </a:prstGeom>
          <a:noFill/>
          <a:ln w="0">
            <a:noFill/>
          </a:ln>
        </p:spPr>
        <p:txBody>
          <a:bodyPr lIns="0" rIns="0" tIns="0" bIns="0" anchor="ctr">
            <a:noAutofit/>
          </a:bodyPr>
          <a:p>
            <a:pPr indent="0" algn="ctr">
              <a:buNone/>
            </a:pPr>
            <a:endParaRPr b="0" lang="en-US" sz="5000" spc="-1" strike="noStrike">
              <a:solidFill>
                <a:srgbClr val="ffffff"/>
              </a:solidFill>
              <a:latin typeface="Arial"/>
            </a:endParaRPr>
          </a:p>
        </p:txBody>
      </p:sp>
      <p:sp>
        <p:nvSpPr>
          <p:cNvPr id="73" name="PlaceHolder 2"/>
          <p:cNvSpPr>
            <a:spLocks noGrp="1"/>
          </p:cNvSpPr>
          <p:nvPr>
            <p:ph/>
          </p:nvPr>
        </p:nvSpPr>
        <p:spPr>
          <a:xfrm>
            <a:off x="609480" y="2873520"/>
            <a:ext cx="3533040" cy="1588680"/>
          </a:xfrm>
          <a:prstGeom prst="rect">
            <a:avLst/>
          </a:prstGeom>
          <a:noFill/>
          <a:ln w="0">
            <a:noFill/>
          </a:ln>
        </p:spPr>
        <p:txBody>
          <a:bodyPr lIns="0" rIns="0" tIns="0" bIns="0" anchor="t">
            <a:normAutofit/>
          </a:bodyPr>
          <a:p>
            <a:pPr indent="0">
              <a:spcBef>
                <a:spcPts val="1709"/>
              </a:spcBef>
              <a:buNone/>
            </a:pPr>
            <a:endParaRPr b="0" lang="en-US" sz="3809" spc="-1" strike="noStrike">
              <a:solidFill>
                <a:srgbClr val="ffffff"/>
              </a:solidFill>
              <a:latin typeface="Arial"/>
            </a:endParaRPr>
          </a:p>
        </p:txBody>
      </p:sp>
      <p:sp>
        <p:nvSpPr>
          <p:cNvPr id="74" name="PlaceHolder 3"/>
          <p:cNvSpPr>
            <a:spLocks noGrp="1"/>
          </p:cNvSpPr>
          <p:nvPr>
            <p:ph/>
          </p:nvPr>
        </p:nvSpPr>
        <p:spPr>
          <a:xfrm>
            <a:off x="4319640" y="2873520"/>
            <a:ext cx="3533040" cy="1588680"/>
          </a:xfrm>
          <a:prstGeom prst="rect">
            <a:avLst/>
          </a:prstGeom>
          <a:noFill/>
          <a:ln w="0">
            <a:noFill/>
          </a:ln>
        </p:spPr>
        <p:txBody>
          <a:bodyPr lIns="0" rIns="0" tIns="0" bIns="0" anchor="t">
            <a:normAutofit/>
          </a:bodyPr>
          <a:p>
            <a:pPr indent="0">
              <a:spcBef>
                <a:spcPts val="1709"/>
              </a:spcBef>
              <a:buNone/>
            </a:pPr>
            <a:endParaRPr b="0" lang="en-US" sz="3809" spc="-1" strike="noStrike">
              <a:solidFill>
                <a:srgbClr val="ffffff"/>
              </a:solidFill>
              <a:latin typeface="Arial"/>
            </a:endParaRPr>
          </a:p>
        </p:txBody>
      </p:sp>
      <p:sp>
        <p:nvSpPr>
          <p:cNvPr id="75" name="PlaceHolder 4"/>
          <p:cNvSpPr>
            <a:spLocks noGrp="1"/>
          </p:cNvSpPr>
          <p:nvPr>
            <p:ph/>
          </p:nvPr>
        </p:nvSpPr>
        <p:spPr>
          <a:xfrm>
            <a:off x="8029800" y="2873520"/>
            <a:ext cx="3533040" cy="1588680"/>
          </a:xfrm>
          <a:prstGeom prst="rect">
            <a:avLst/>
          </a:prstGeom>
          <a:noFill/>
          <a:ln w="0">
            <a:noFill/>
          </a:ln>
        </p:spPr>
        <p:txBody>
          <a:bodyPr lIns="0" rIns="0" tIns="0" bIns="0" anchor="t">
            <a:normAutofit/>
          </a:bodyPr>
          <a:p>
            <a:pPr indent="0">
              <a:spcBef>
                <a:spcPts val="1709"/>
              </a:spcBef>
              <a:buNone/>
            </a:pPr>
            <a:endParaRPr b="0" lang="en-US" sz="3809" spc="-1" strike="noStrike">
              <a:solidFill>
                <a:srgbClr val="ffffff"/>
              </a:solidFill>
              <a:latin typeface="Arial"/>
            </a:endParaRPr>
          </a:p>
        </p:txBody>
      </p:sp>
      <p:sp>
        <p:nvSpPr>
          <p:cNvPr id="76" name="PlaceHolder 5"/>
          <p:cNvSpPr>
            <a:spLocks noGrp="1"/>
          </p:cNvSpPr>
          <p:nvPr>
            <p:ph/>
          </p:nvPr>
        </p:nvSpPr>
        <p:spPr>
          <a:xfrm>
            <a:off x="609480" y="4613400"/>
            <a:ext cx="3533040" cy="1588680"/>
          </a:xfrm>
          <a:prstGeom prst="rect">
            <a:avLst/>
          </a:prstGeom>
          <a:noFill/>
          <a:ln w="0">
            <a:noFill/>
          </a:ln>
        </p:spPr>
        <p:txBody>
          <a:bodyPr lIns="0" rIns="0" tIns="0" bIns="0" anchor="t">
            <a:normAutofit/>
          </a:bodyPr>
          <a:p>
            <a:pPr indent="0">
              <a:spcBef>
                <a:spcPts val="1709"/>
              </a:spcBef>
              <a:buNone/>
            </a:pPr>
            <a:endParaRPr b="0" lang="en-US" sz="3809" spc="-1" strike="noStrike">
              <a:solidFill>
                <a:srgbClr val="ffffff"/>
              </a:solidFill>
              <a:latin typeface="Arial"/>
            </a:endParaRPr>
          </a:p>
        </p:txBody>
      </p:sp>
      <p:sp>
        <p:nvSpPr>
          <p:cNvPr id="77" name="PlaceHolder 6"/>
          <p:cNvSpPr>
            <a:spLocks noGrp="1"/>
          </p:cNvSpPr>
          <p:nvPr>
            <p:ph/>
          </p:nvPr>
        </p:nvSpPr>
        <p:spPr>
          <a:xfrm>
            <a:off x="4319640" y="4613400"/>
            <a:ext cx="3533040" cy="1588680"/>
          </a:xfrm>
          <a:prstGeom prst="rect">
            <a:avLst/>
          </a:prstGeom>
          <a:noFill/>
          <a:ln w="0">
            <a:noFill/>
          </a:ln>
        </p:spPr>
        <p:txBody>
          <a:bodyPr lIns="0" rIns="0" tIns="0" bIns="0" anchor="t">
            <a:normAutofit/>
          </a:bodyPr>
          <a:p>
            <a:pPr indent="0">
              <a:spcBef>
                <a:spcPts val="1709"/>
              </a:spcBef>
              <a:buNone/>
            </a:pPr>
            <a:endParaRPr b="0" lang="en-US" sz="3809" spc="-1" strike="noStrike">
              <a:solidFill>
                <a:srgbClr val="ffffff"/>
              </a:solidFill>
              <a:latin typeface="Arial"/>
            </a:endParaRPr>
          </a:p>
        </p:txBody>
      </p:sp>
      <p:sp>
        <p:nvSpPr>
          <p:cNvPr id="78" name="PlaceHolder 7"/>
          <p:cNvSpPr>
            <a:spLocks noGrp="1"/>
          </p:cNvSpPr>
          <p:nvPr>
            <p:ph/>
          </p:nvPr>
        </p:nvSpPr>
        <p:spPr>
          <a:xfrm>
            <a:off x="8029800" y="4613400"/>
            <a:ext cx="3533040" cy="1588680"/>
          </a:xfrm>
          <a:prstGeom prst="rect">
            <a:avLst/>
          </a:prstGeom>
          <a:noFill/>
          <a:ln w="0">
            <a:noFill/>
          </a:ln>
        </p:spPr>
        <p:txBody>
          <a:bodyPr lIns="0" rIns="0" tIns="0" bIns="0" anchor="t">
            <a:normAutofit/>
          </a:bodyPr>
          <a:p>
            <a:pPr indent="0">
              <a:spcBef>
                <a:spcPts val="1709"/>
              </a:spcBef>
              <a:buNone/>
            </a:pPr>
            <a:endParaRPr b="0" lang="en-US" sz="3809" spc="-1" strike="noStrike">
              <a:solidFill>
                <a:srgbClr val="ffffff"/>
              </a:solidFill>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249D953A-AB12-4DA5-B0AC-09FC9997B92C}" type="slidenum">
              <a:t>&lt;#&gt;</a:t>
            </a:fld>
          </a:p>
        </p:txBody>
      </p:sp>
      <p:sp>
        <p:nvSpPr>
          <p:cNvPr id="11" name="PlaceHolder 10"/>
          <p:cNvSpPr>
            <a:spLocks noGrp="1"/>
          </p:cNvSpPr>
          <p:nvPr>
            <p:ph type="dt" idx="3"/>
          </p:nvPr>
        </p:nvSpPr>
        <p:spPr/>
        <p:txBody>
          <a:bodyPr/>
          <a:p>
            <a:r>
              <a:rPr lang="en-U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5EB09425-36D2-49C7-9179-03DE9B2F750D}" type="slidenum">
              <a:t>&lt;#&gt;</a:t>
            </a:fld>
          </a:p>
        </p:txBody>
      </p:sp>
      <p:sp>
        <p:nvSpPr>
          <p:cNvPr id="4" name="PlaceHolder 3"/>
          <p:cNvSpPr>
            <a:spLocks noGrp="1"/>
          </p:cNvSpPr>
          <p:nvPr>
            <p:ph type="dt" idx="6"/>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6" name="PlaceHolder 1"/>
          <p:cNvSpPr>
            <a:spLocks noGrp="1"/>
          </p:cNvSpPr>
          <p:nvPr>
            <p:ph type="title"/>
          </p:nvPr>
        </p:nvSpPr>
        <p:spPr>
          <a:xfrm>
            <a:off x="609480" y="979560"/>
            <a:ext cx="10972440" cy="1567440"/>
          </a:xfrm>
          <a:prstGeom prst="rect">
            <a:avLst/>
          </a:prstGeom>
          <a:noFill/>
          <a:ln w="0">
            <a:noFill/>
          </a:ln>
        </p:spPr>
        <p:txBody>
          <a:bodyPr lIns="0" rIns="0" tIns="0" bIns="0" anchor="ctr">
            <a:noAutofit/>
          </a:bodyPr>
          <a:p>
            <a:pPr indent="0" algn="ctr">
              <a:buNone/>
            </a:pPr>
            <a:endParaRPr b="0" lang="en-US" sz="5000" spc="-1" strike="noStrike">
              <a:solidFill>
                <a:srgbClr val="ffffff"/>
              </a:solidFill>
              <a:latin typeface="Arial"/>
            </a:endParaRPr>
          </a:p>
        </p:txBody>
      </p:sp>
      <p:sp>
        <p:nvSpPr>
          <p:cNvPr id="97" name="PlaceHolder 2"/>
          <p:cNvSpPr>
            <a:spLocks noGrp="1"/>
          </p:cNvSpPr>
          <p:nvPr>
            <p:ph type="subTitle"/>
          </p:nvPr>
        </p:nvSpPr>
        <p:spPr>
          <a:xfrm>
            <a:off x="609480" y="2873520"/>
            <a:ext cx="10972440" cy="3331080"/>
          </a:xfrm>
          <a:prstGeom prst="rect">
            <a:avLst/>
          </a:prstGeom>
          <a:noFill/>
          <a:ln w="0">
            <a:noFill/>
          </a:ln>
        </p:spPr>
        <p:txBody>
          <a:bodyPr lIns="0" rIns="0" tIns="0" bIns="0" anchor="ctr">
            <a:noAutofit/>
          </a:bodyPr>
          <a:p>
            <a:pPr indent="0" algn="ctr">
              <a:buNone/>
            </a:pPr>
            <a:endParaRPr b="0" lang="en-US" sz="3200" spc="-1" strike="noStrike">
              <a:solidFill>
                <a:srgbClr val="ffffff"/>
              </a:solidFill>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7D4B47B1-45B8-4BF0-9DB9-BFD739E7B2FC}" type="slidenum">
              <a:t>&lt;#&gt;</a:t>
            </a:fld>
          </a:p>
        </p:txBody>
      </p:sp>
      <p:sp>
        <p:nvSpPr>
          <p:cNvPr id="6" name="PlaceHolder 5"/>
          <p:cNvSpPr>
            <a:spLocks noGrp="1"/>
          </p:cNvSpPr>
          <p:nvPr>
            <p:ph type="dt" idx="6"/>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609480" y="979560"/>
            <a:ext cx="10972440" cy="1567440"/>
          </a:xfrm>
          <a:prstGeom prst="rect">
            <a:avLst/>
          </a:prstGeom>
          <a:noFill/>
          <a:ln w="0">
            <a:noFill/>
          </a:ln>
        </p:spPr>
        <p:txBody>
          <a:bodyPr lIns="0" rIns="0" tIns="0" bIns="0" anchor="ctr">
            <a:noAutofit/>
          </a:bodyPr>
          <a:p>
            <a:pPr indent="0" algn="ctr">
              <a:buNone/>
            </a:pPr>
            <a:endParaRPr b="0" lang="en-US" sz="5000" spc="-1" strike="noStrike">
              <a:solidFill>
                <a:srgbClr val="ffffff"/>
              </a:solidFill>
              <a:latin typeface="Arial"/>
            </a:endParaRPr>
          </a:p>
        </p:txBody>
      </p:sp>
      <p:sp>
        <p:nvSpPr>
          <p:cNvPr id="99" name="PlaceHolder 2"/>
          <p:cNvSpPr>
            <a:spLocks noGrp="1"/>
          </p:cNvSpPr>
          <p:nvPr>
            <p:ph/>
          </p:nvPr>
        </p:nvSpPr>
        <p:spPr>
          <a:xfrm>
            <a:off x="609480" y="2873520"/>
            <a:ext cx="10972440" cy="3331080"/>
          </a:xfrm>
          <a:prstGeom prst="rect">
            <a:avLst/>
          </a:prstGeom>
          <a:noFill/>
          <a:ln w="0">
            <a:noFill/>
          </a:ln>
        </p:spPr>
        <p:txBody>
          <a:bodyPr lIns="0" rIns="0" tIns="0" bIns="0" anchor="t">
            <a:normAutofit/>
          </a:bodyPr>
          <a:p>
            <a:pPr indent="0">
              <a:spcBef>
                <a:spcPts val="1709"/>
              </a:spcBef>
              <a:buNone/>
            </a:pPr>
            <a:endParaRPr b="0" lang="en-US" sz="3809" spc="-1" strike="noStrike">
              <a:solidFill>
                <a:srgbClr val="ffffff"/>
              </a:solidFill>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67C6BF80-7516-4E1E-9BCC-A055E06D9790}" type="slidenum">
              <a:t>&lt;#&gt;</a:t>
            </a:fld>
          </a:p>
        </p:txBody>
      </p:sp>
      <p:sp>
        <p:nvSpPr>
          <p:cNvPr id="6" name="PlaceHolder 5"/>
          <p:cNvSpPr>
            <a:spLocks noGrp="1"/>
          </p:cNvSpPr>
          <p:nvPr>
            <p:ph type="dt" idx="6"/>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609480" y="979560"/>
            <a:ext cx="10972440" cy="1567440"/>
          </a:xfrm>
          <a:prstGeom prst="rect">
            <a:avLst/>
          </a:prstGeom>
          <a:noFill/>
          <a:ln w="0">
            <a:noFill/>
          </a:ln>
        </p:spPr>
        <p:txBody>
          <a:bodyPr lIns="0" rIns="0" tIns="0" bIns="0" anchor="ctr">
            <a:noAutofit/>
          </a:bodyPr>
          <a:p>
            <a:pPr indent="0" algn="ctr">
              <a:buNone/>
            </a:pPr>
            <a:endParaRPr b="0" lang="en-US" sz="5000" spc="-1" strike="noStrike">
              <a:solidFill>
                <a:srgbClr val="ffffff"/>
              </a:solidFill>
              <a:latin typeface="Arial"/>
            </a:endParaRPr>
          </a:p>
        </p:txBody>
      </p:sp>
      <p:sp>
        <p:nvSpPr>
          <p:cNvPr id="101" name="PlaceHolder 2"/>
          <p:cNvSpPr>
            <a:spLocks noGrp="1"/>
          </p:cNvSpPr>
          <p:nvPr>
            <p:ph/>
          </p:nvPr>
        </p:nvSpPr>
        <p:spPr>
          <a:xfrm>
            <a:off x="609480" y="2873520"/>
            <a:ext cx="5354280" cy="3331080"/>
          </a:xfrm>
          <a:prstGeom prst="rect">
            <a:avLst/>
          </a:prstGeom>
          <a:noFill/>
          <a:ln w="0">
            <a:noFill/>
          </a:ln>
        </p:spPr>
        <p:txBody>
          <a:bodyPr lIns="0" rIns="0" tIns="0" bIns="0" anchor="t">
            <a:normAutofit/>
          </a:bodyPr>
          <a:p>
            <a:pPr indent="0">
              <a:spcBef>
                <a:spcPts val="1709"/>
              </a:spcBef>
              <a:buNone/>
            </a:pPr>
            <a:endParaRPr b="0" lang="en-US" sz="3809" spc="-1" strike="noStrike">
              <a:solidFill>
                <a:srgbClr val="ffffff"/>
              </a:solidFill>
              <a:latin typeface="Arial"/>
            </a:endParaRPr>
          </a:p>
        </p:txBody>
      </p:sp>
      <p:sp>
        <p:nvSpPr>
          <p:cNvPr id="102" name="PlaceHolder 3"/>
          <p:cNvSpPr>
            <a:spLocks noGrp="1"/>
          </p:cNvSpPr>
          <p:nvPr>
            <p:ph/>
          </p:nvPr>
        </p:nvSpPr>
        <p:spPr>
          <a:xfrm>
            <a:off x="6231960" y="2873520"/>
            <a:ext cx="5354280" cy="3331080"/>
          </a:xfrm>
          <a:prstGeom prst="rect">
            <a:avLst/>
          </a:prstGeom>
          <a:noFill/>
          <a:ln w="0">
            <a:noFill/>
          </a:ln>
        </p:spPr>
        <p:txBody>
          <a:bodyPr lIns="0" rIns="0" tIns="0" bIns="0" anchor="t">
            <a:normAutofit/>
          </a:bodyPr>
          <a:p>
            <a:pPr indent="0">
              <a:spcBef>
                <a:spcPts val="1709"/>
              </a:spcBef>
              <a:buNone/>
            </a:pPr>
            <a:endParaRPr b="0" lang="en-US" sz="3809" spc="-1" strike="noStrike">
              <a:solidFill>
                <a:srgbClr val="ffffff"/>
              </a:solidFill>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E76C1470-5F1A-44D2-B7C0-1B6716FB5C03}" type="slidenum">
              <a:t>&lt;#&gt;</a:t>
            </a:fld>
          </a:p>
        </p:txBody>
      </p:sp>
      <p:sp>
        <p:nvSpPr>
          <p:cNvPr id="7" name="PlaceHolder 6"/>
          <p:cNvSpPr>
            <a:spLocks noGrp="1"/>
          </p:cNvSpPr>
          <p:nvPr>
            <p:ph type="dt" idx="6"/>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3" name="PlaceHolder 1"/>
          <p:cNvSpPr>
            <a:spLocks noGrp="1"/>
          </p:cNvSpPr>
          <p:nvPr>
            <p:ph type="title"/>
          </p:nvPr>
        </p:nvSpPr>
        <p:spPr>
          <a:xfrm>
            <a:off x="609480" y="979560"/>
            <a:ext cx="10972440" cy="1567440"/>
          </a:xfrm>
          <a:prstGeom prst="rect">
            <a:avLst/>
          </a:prstGeom>
          <a:noFill/>
          <a:ln w="0">
            <a:noFill/>
          </a:ln>
        </p:spPr>
        <p:txBody>
          <a:bodyPr lIns="0" rIns="0" tIns="0" bIns="0" anchor="ctr">
            <a:noAutofit/>
          </a:bodyPr>
          <a:p>
            <a:pPr indent="0" algn="ctr">
              <a:buNone/>
            </a:pPr>
            <a:endParaRPr b="0" lang="en-US" sz="5000" spc="-1" strike="noStrike">
              <a:solidFill>
                <a:srgbClr val="ffffff"/>
              </a:solidFill>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172C6D4A-D6EC-4E7D-B830-2011DF848279}" type="slidenum">
              <a:t>&lt;#&gt;</a:t>
            </a:fld>
          </a:p>
        </p:txBody>
      </p:sp>
      <p:sp>
        <p:nvSpPr>
          <p:cNvPr id="5" name="PlaceHolder 4"/>
          <p:cNvSpPr>
            <a:spLocks noGrp="1"/>
          </p:cNvSpPr>
          <p:nvPr>
            <p:ph type="dt" idx="6"/>
          </p:nvPr>
        </p:nvSpPr>
        <p:spPr/>
        <p:txBody>
          <a:bodyPr/>
          <a:p>
            <a:r>
              <a:rPr lang="en-U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4" name="PlaceHolder 1"/>
          <p:cNvSpPr>
            <a:spLocks noGrp="1"/>
          </p:cNvSpPr>
          <p:nvPr>
            <p:ph type="subTitle"/>
          </p:nvPr>
        </p:nvSpPr>
        <p:spPr>
          <a:xfrm>
            <a:off x="609480" y="979560"/>
            <a:ext cx="10972440" cy="7266960"/>
          </a:xfrm>
          <a:prstGeom prst="rect">
            <a:avLst/>
          </a:prstGeom>
          <a:noFill/>
          <a:ln w="0">
            <a:noFill/>
          </a:ln>
        </p:spPr>
        <p:txBody>
          <a:bodyPr lIns="0" rIns="0" tIns="0" bIns="0" anchor="ctr">
            <a:noAutofit/>
          </a:bodyPr>
          <a:p>
            <a:pPr algn="ctr"/>
            <a:endParaRPr b="0" lang="en-US" sz="3200" spc="-1" strike="noStrike">
              <a:solidFill>
                <a:srgbClr val="ffffff"/>
              </a:solidFill>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A85B8FFC-B7F1-4D74-9A8C-1A5CE280AC0D}" type="slidenum">
              <a:t>&lt;#&gt;</a:t>
            </a:fld>
          </a:p>
        </p:txBody>
      </p:sp>
      <p:sp>
        <p:nvSpPr>
          <p:cNvPr id="5" name="PlaceHolder 4"/>
          <p:cNvSpPr>
            <a:spLocks noGrp="1"/>
          </p:cNvSpPr>
          <p:nvPr>
            <p:ph type="dt" idx="6"/>
          </p:nvPr>
        </p:nvSpPr>
        <p:spPr/>
        <p:txBody>
          <a:bodyPr/>
          <a:p>
            <a:r>
              <a:rPr lang="en-US"/>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609480" y="979560"/>
            <a:ext cx="10972440" cy="1567440"/>
          </a:xfrm>
          <a:prstGeom prst="rect">
            <a:avLst/>
          </a:prstGeom>
          <a:noFill/>
          <a:ln w="0">
            <a:noFill/>
          </a:ln>
        </p:spPr>
        <p:txBody>
          <a:bodyPr lIns="0" rIns="0" tIns="0" bIns="0" anchor="ctr">
            <a:noAutofit/>
          </a:bodyPr>
          <a:p>
            <a:pPr indent="0" algn="ctr">
              <a:buNone/>
            </a:pPr>
            <a:endParaRPr b="0" lang="en-US" sz="5000" spc="-1" strike="noStrike">
              <a:solidFill>
                <a:srgbClr val="ffffff"/>
              </a:solidFill>
              <a:latin typeface="Arial"/>
            </a:endParaRPr>
          </a:p>
        </p:txBody>
      </p:sp>
      <p:sp>
        <p:nvSpPr>
          <p:cNvPr id="106" name="PlaceHolder 2"/>
          <p:cNvSpPr>
            <a:spLocks noGrp="1"/>
          </p:cNvSpPr>
          <p:nvPr>
            <p:ph/>
          </p:nvPr>
        </p:nvSpPr>
        <p:spPr>
          <a:xfrm>
            <a:off x="609480" y="2873520"/>
            <a:ext cx="5354280" cy="1588680"/>
          </a:xfrm>
          <a:prstGeom prst="rect">
            <a:avLst/>
          </a:prstGeom>
          <a:noFill/>
          <a:ln w="0">
            <a:noFill/>
          </a:ln>
        </p:spPr>
        <p:txBody>
          <a:bodyPr lIns="0" rIns="0" tIns="0" bIns="0" anchor="t">
            <a:normAutofit/>
          </a:bodyPr>
          <a:p>
            <a:pPr indent="0">
              <a:spcBef>
                <a:spcPts val="1709"/>
              </a:spcBef>
              <a:buNone/>
            </a:pPr>
            <a:endParaRPr b="0" lang="en-US" sz="3809" spc="-1" strike="noStrike">
              <a:solidFill>
                <a:srgbClr val="ffffff"/>
              </a:solidFill>
              <a:latin typeface="Arial"/>
            </a:endParaRPr>
          </a:p>
        </p:txBody>
      </p:sp>
      <p:sp>
        <p:nvSpPr>
          <p:cNvPr id="107" name="PlaceHolder 3"/>
          <p:cNvSpPr>
            <a:spLocks noGrp="1"/>
          </p:cNvSpPr>
          <p:nvPr>
            <p:ph/>
          </p:nvPr>
        </p:nvSpPr>
        <p:spPr>
          <a:xfrm>
            <a:off x="6231960" y="2873520"/>
            <a:ext cx="5354280" cy="3331080"/>
          </a:xfrm>
          <a:prstGeom prst="rect">
            <a:avLst/>
          </a:prstGeom>
          <a:noFill/>
          <a:ln w="0">
            <a:noFill/>
          </a:ln>
        </p:spPr>
        <p:txBody>
          <a:bodyPr lIns="0" rIns="0" tIns="0" bIns="0" anchor="t">
            <a:normAutofit/>
          </a:bodyPr>
          <a:p>
            <a:pPr indent="0">
              <a:spcBef>
                <a:spcPts val="1709"/>
              </a:spcBef>
              <a:buNone/>
            </a:pPr>
            <a:endParaRPr b="0" lang="en-US" sz="3809" spc="-1" strike="noStrike">
              <a:solidFill>
                <a:srgbClr val="ffffff"/>
              </a:solidFill>
              <a:latin typeface="Arial"/>
            </a:endParaRPr>
          </a:p>
        </p:txBody>
      </p:sp>
      <p:sp>
        <p:nvSpPr>
          <p:cNvPr id="108" name="PlaceHolder 4"/>
          <p:cNvSpPr>
            <a:spLocks noGrp="1"/>
          </p:cNvSpPr>
          <p:nvPr>
            <p:ph/>
          </p:nvPr>
        </p:nvSpPr>
        <p:spPr>
          <a:xfrm>
            <a:off x="609480" y="4613400"/>
            <a:ext cx="5354280" cy="1588680"/>
          </a:xfrm>
          <a:prstGeom prst="rect">
            <a:avLst/>
          </a:prstGeom>
          <a:noFill/>
          <a:ln w="0">
            <a:noFill/>
          </a:ln>
        </p:spPr>
        <p:txBody>
          <a:bodyPr lIns="0" rIns="0" tIns="0" bIns="0" anchor="t">
            <a:normAutofit/>
          </a:bodyPr>
          <a:p>
            <a:pPr indent="0">
              <a:spcBef>
                <a:spcPts val="1709"/>
              </a:spcBef>
              <a:buNone/>
            </a:pPr>
            <a:endParaRPr b="0" lang="en-US" sz="3809" spc="-1" strike="noStrike">
              <a:solidFill>
                <a:srgbClr val="ffffff"/>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B9BDEC3B-E617-413C-A664-341E370FD237}"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3" name="PlaceHolder 1"/>
          <p:cNvSpPr>
            <a:spLocks noGrp="1"/>
          </p:cNvSpPr>
          <p:nvPr>
            <p:ph type="title"/>
          </p:nvPr>
        </p:nvSpPr>
        <p:spPr>
          <a:xfrm>
            <a:off x="609480" y="979560"/>
            <a:ext cx="10972440" cy="1567440"/>
          </a:xfrm>
          <a:prstGeom prst="rect">
            <a:avLst/>
          </a:prstGeom>
          <a:noFill/>
          <a:ln w="0">
            <a:noFill/>
          </a:ln>
        </p:spPr>
        <p:txBody>
          <a:bodyPr lIns="0" rIns="0" tIns="0" bIns="0" anchor="ctr">
            <a:noAutofit/>
          </a:bodyPr>
          <a:p>
            <a:pPr indent="0" algn="ctr">
              <a:buNone/>
            </a:pPr>
            <a:endParaRPr b="0" lang="en-US" sz="5000" spc="-1" strike="noStrike">
              <a:solidFill>
                <a:srgbClr val="ffffff"/>
              </a:solidFill>
              <a:latin typeface="Arial"/>
            </a:endParaRPr>
          </a:p>
        </p:txBody>
      </p:sp>
      <p:sp>
        <p:nvSpPr>
          <p:cNvPr id="44" name="PlaceHolder 2"/>
          <p:cNvSpPr>
            <a:spLocks noGrp="1"/>
          </p:cNvSpPr>
          <p:nvPr>
            <p:ph type="subTitle"/>
          </p:nvPr>
        </p:nvSpPr>
        <p:spPr>
          <a:xfrm>
            <a:off x="609480" y="2873520"/>
            <a:ext cx="10972440" cy="3331080"/>
          </a:xfrm>
          <a:prstGeom prst="rect">
            <a:avLst/>
          </a:prstGeom>
          <a:noFill/>
          <a:ln w="0">
            <a:noFill/>
          </a:ln>
        </p:spPr>
        <p:txBody>
          <a:bodyPr lIns="0" rIns="0" tIns="0" bIns="0" anchor="ctr">
            <a:noAutofit/>
          </a:bodyPr>
          <a:p>
            <a:pPr indent="0" algn="ctr">
              <a:buNone/>
            </a:pPr>
            <a:endParaRPr b="0" lang="en-US" sz="3200" spc="-1" strike="noStrike">
              <a:solidFill>
                <a:srgbClr val="ffffff"/>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576350FC-B97A-452C-ADC9-D9DE4ABF05C3}"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609480" y="979560"/>
            <a:ext cx="10972440" cy="1567440"/>
          </a:xfrm>
          <a:prstGeom prst="rect">
            <a:avLst/>
          </a:prstGeom>
          <a:noFill/>
          <a:ln w="0">
            <a:noFill/>
          </a:ln>
        </p:spPr>
        <p:txBody>
          <a:bodyPr lIns="0" rIns="0" tIns="0" bIns="0" anchor="ctr">
            <a:noAutofit/>
          </a:bodyPr>
          <a:p>
            <a:pPr indent="0" algn="ctr">
              <a:buNone/>
            </a:pPr>
            <a:endParaRPr b="0" lang="en-US" sz="5000" spc="-1" strike="noStrike">
              <a:solidFill>
                <a:srgbClr val="ffffff"/>
              </a:solidFill>
              <a:latin typeface="Arial"/>
            </a:endParaRPr>
          </a:p>
        </p:txBody>
      </p:sp>
      <p:sp>
        <p:nvSpPr>
          <p:cNvPr id="110" name="PlaceHolder 2"/>
          <p:cNvSpPr>
            <a:spLocks noGrp="1"/>
          </p:cNvSpPr>
          <p:nvPr>
            <p:ph/>
          </p:nvPr>
        </p:nvSpPr>
        <p:spPr>
          <a:xfrm>
            <a:off x="609480" y="2873520"/>
            <a:ext cx="5354280" cy="3331080"/>
          </a:xfrm>
          <a:prstGeom prst="rect">
            <a:avLst/>
          </a:prstGeom>
          <a:noFill/>
          <a:ln w="0">
            <a:noFill/>
          </a:ln>
        </p:spPr>
        <p:txBody>
          <a:bodyPr lIns="0" rIns="0" tIns="0" bIns="0" anchor="t">
            <a:normAutofit/>
          </a:bodyPr>
          <a:p>
            <a:pPr indent="0">
              <a:spcBef>
                <a:spcPts val="1709"/>
              </a:spcBef>
              <a:buNone/>
            </a:pPr>
            <a:endParaRPr b="0" lang="en-US" sz="3809" spc="-1" strike="noStrike">
              <a:solidFill>
                <a:srgbClr val="ffffff"/>
              </a:solidFill>
              <a:latin typeface="Arial"/>
            </a:endParaRPr>
          </a:p>
        </p:txBody>
      </p:sp>
      <p:sp>
        <p:nvSpPr>
          <p:cNvPr id="111" name="PlaceHolder 3"/>
          <p:cNvSpPr>
            <a:spLocks noGrp="1"/>
          </p:cNvSpPr>
          <p:nvPr>
            <p:ph/>
          </p:nvPr>
        </p:nvSpPr>
        <p:spPr>
          <a:xfrm>
            <a:off x="6231960" y="2873520"/>
            <a:ext cx="5354280" cy="1588680"/>
          </a:xfrm>
          <a:prstGeom prst="rect">
            <a:avLst/>
          </a:prstGeom>
          <a:noFill/>
          <a:ln w="0">
            <a:noFill/>
          </a:ln>
        </p:spPr>
        <p:txBody>
          <a:bodyPr lIns="0" rIns="0" tIns="0" bIns="0" anchor="t">
            <a:normAutofit/>
          </a:bodyPr>
          <a:p>
            <a:pPr indent="0">
              <a:spcBef>
                <a:spcPts val="1709"/>
              </a:spcBef>
              <a:buNone/>
            </a:pPr>
            <a:endParaRPr b="0" lang="en-US" sz="3809" spc="-1" strike="noStrike">
              <a:solidFill>
                <a:srgbClr val="ffffff"/>
              </a:solidFill>
              <a:latin typeface="Arial"/>
            </a:endParaRPr>
          </a:p>
        </p:txBody>
      </p:sp>
      <p:sp>
        <p:nvSpPr>
          <p:cNvPr id="112" name="PlaceHolder 4"/>
          <p:cNvSpPr>
            <a:spLocks noGrp="1"/>
          </p:cNvSpPr>
          <p:nvPr>
            <p:ph/>
          </p:nvPr>
        </p:nvSpPr>
        <p:spPr>
          <a:xfrm>
            <a:off x="6231960" y="4613400"/>
            <a:ext cx="5354280" cy="1588680"/>
          </a:xfrm>
          <a:prstGeom prst="rect">
            <a:avLst/>
          </a:prstGeom>
          <a:noFill/>
          <a:ln w="0">
            <a:noFill/>
          </a:ln>
        </p:spPr>
        <p:txBody>
          <a:bodyPr lIns="0" rIns="0" tIns="0" bIns="0" anchor="t">
            <a:normAutofit/>
          </a:bodyPr>
          <a:p>
            <a:pPr indent="0">
              <a:spcBef>
                <a:spcPts val="1709"/>
              </a:spcBef>
              <a:buNone/>
            </a:pPr>
            <a:endParaRPr b="0" lang="en-US" sz="3809" spc="-1" strike="noStrike">
              <a:solidFill>
                <a:srgbClr val="ffffff"/>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9AEADBE8-2134-44AD-85C6-8DACA6D6E217}"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609480" y="979560"/>
            <a:ext cx="10972440" cy="1567440"/>
          </a:xfrm>
          <a:prstGeom prst="rect">
            <a:avLst/>
          </a:prstGeom>
          <a:noFill/>
          <a:ln w="0">
            <a:noFill/>
          </a:ln>
        </p:spPr>
        <p:txBody>
          <a:bodyPr lIns="0" rIns="0" tIns="0" bIns="0" anchor="ctr">
            <a:noAutofit/>
          </a:bodyPr>
          <a:p>
            <a:pPr indent="0" algn="ctr">
              <a:buNone/>
            </a:pPr>
            <a:endParaRPr b="0" lang="en-US" sz="5000" spc="-1" strike="noStrike">
              <a:solidFill>
                <a:srgbClr val="ffffff"/>
              </a:solidFill>
              <a:latin typeface="Arial"/>
            </a:endParaRPr>
          </a:p>
        </p:txBody>
      </p:sp>
      <p:sp>
        <p:nvSpPr>
          <p:cNvPr id="114" name="PlaceHolder 2"/>
          <p:cNvSpPr>
            <a:spLocks noGrp="1"/>
          </p:cNvSpPr>
          <p:nvPr>
            <p:ph/>
          </p:nvPr>
        </p:nvSpPr>
        <p:spPr>
          <a:xfrm>
            <a:off x="609480" y="2873520"/>
            <a:ext cx="5354280" cy="1588680"/>
          </a:xfrm>
          <a:prstGeom prst="rect">
            <a:avLst/>
          </a:prstGeom>
          <a:noFill/>
          <a:ln w="0">
            <a:noFill/>
          </a:ln>
        </p:spPr>
        <p:txBody>
          <a:bodyPr lIns="0" rIns="0" tIns="0" bIns="0" anchor="t">
            <a:normAutofit/>
          </a:bodyPr>
          <a:p>
            <a:pPr indent="0">
              <a:spcBef>
                <a:spcPts val="1709"/>
              </a:spcBef>
              <a:buNone/>
            </a:pPr>
            <a:endParaRPr b="0" lang="en-US" sz="3809" spc="-1" strike="noStrike">
              <a:solidFill>
                <a:srgbClr val="ffffff"/>
              </a:solidFill>
              <a:latin typeface="Arial"/>
            </a:endParaRPr>
          </a:p>
        </p:txBody>
      </p:sp>
      <p:sp>
        <p:nvSpPr>
          <p:cNvPr id="115" name="PlaceHolder 3"/>
          <p:cNvSpPr>
            <a:spLocks noGrp="1"/>
          </p:cNvSpPr>
          <p:nvPr>
            <p:ph/>
          </p:nvPr>
        </p:nvSpPr>
        <p:spPr>
          <a:xfrm>
            <a:off x="6231960" y="2873520"/>
            <a:ext cx="5354280" cy="1588680"/>
          </a:xfrm>
          <a:prstGeom prst="rect">
            <a:avLst/>
          </a:prstGeom>
          <a:noFill/>
          <a:ln w="0">
            <a:noFill/>
          </a:ln>
        </p:spPr>
        <p:txBody>
          <a:bodyPr lIns="0" rIns="0" tIns="0" bIns="0" anchor="t">
            <a:normAutofit/>
          </a:bodyPr>
          <a:p>
            <a:pPr indent="0">
              <a:spcBef>
                <a:spcPts val="1709"/>
              </a:spcBef>
              <a:buNone/>
            </a:pPr>
            <a:endParaRPr b="0" lang="en-US" sz="3809" spc="-1" strike="noStrike">
              <a:solidFill>
                <a:srgbClr val="ffffff"/>
              </a:solidFill>
              <a:latin typeface="Arial"/>
            </a:endParaRPr>
          </a:p>
        </p:txBody>
      </p:sp>
      <p:sp>
        <p:nvSpPr>
          <p:cNvPr id="116" name="PlaceHolder 4"/>
          <p:cNvSpPr>
            <a:spLocks noGrp="1"/>
          </p:cNvSpPr>
          <p:nvPr>
            <p:ph/>
          </p:nvPr>
        </p:nvSpPr>
        <p:spPr>
          <a:xfrm>
            <a:off x="609480" y="4613400"/>
            <a:ext cx="10972440" cy="1588680"/>
          </a:xfrm>
          <a:prstGeom prst="rect">
            <a:avLst/>
          </a:prstGeom>
          <a:noFill/>
          <a:ln w="0">
            <a:noFill/>
          </a:ln>
        </p:spPr>
        <p:txBody>
          <a:bodyPr lIns="0" rIns="0" tIns="0" bIns="0" anchor="t">
            <a:normAutofit/>
          </a:bodyPr>
          <a:p>
            <a:pPr indent="0">
              <a:spcBef>
                <a:spcPts val="1709"/>
              </a:spcBef>
              <a:buNone/>
            </a:pPr>
            <a:endParaRPr b="0" lang="en-US" sz="3809" spc="-1" strike="noStrike">
              <a:solidFill>
                <a:srgbClr val="ffffff"/>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3C132239-8003-44A1-85F1-C9195F7F96FF}"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609480" y="979560"/>
            <a:ext cx="10972440" cy="1567440"/>
          </a:xfrm>
          <a:prstGeom prst="rect">
            <a:avLst/>
          </a:prstGeom>
          <a:noFill/>
          <a:ln w="0">
            <a:noFill/>
          </a:ln>
        </p:spPr>
        <p:txBody>
          <a:bodyPr lIns="0" rIns="0" tIns="0" bIns="0" anchor="ctr">
            <a:noAutofit/>
          </a:bodyPr>
          <a:p>
            <a:pPr indent="0" algn="ctr">
              <a:buNone/>
            </a:pPr>
            <a:endParaRPr b="0" lang="en-US" sz="5000" spc="-1" strike="noStrike">
              <a:solidFill>
                <a:srgbClr val="ffffff"/>
              </a:solidFill>
              <a:latin typeface="Arial"/>
            </a:endParaRPr>
          </a:p>
        </p:txBody>
      </p:sp>
      <p:sp>
        <p:nvSpPr>
          <p:cNvPr id="118" name="PlaceHolder 2"/>
          <p:cNvSpPr>
            <a:spLocks noGrp="1"/>
          </p:cNvSpPr>
          <p:nvPr>
            <p:ph/>
          </p:nvPr>
        </p:nvSpPr>
        <p:spPr>
          <a:xfrm>
            <a:off x="609480" y="2873520"/>
            <a:ext cx="10972440" cy="1588680"/>
          </a:xfrm>
          <a:prstGeom prst="rect">
            <a:avLst/>
          </a:prstGeom>
          <a:noFill/>
          <a:ln w="0">
            <a:noFill/>
          </a:ln>
        </p:spPr>
        <p:txBody>
          <a:bodyPr lIns="0" rIns="0" tIns="0" bIns="0" anchor="t">
            <a:normAutofit/>
          </a:bodyPr>
          <a:p>
            <a:pPr indent="0">
              <a:spcBef>
                <a:spcPts val="1709"/>
              </a:spcBef>
              <a:buNone/>
            </a:pPr>
            <a:endParaRPr b="0" lang="en-US" sz="3809" spc="-1" strike="noStrike">
              <a:solidFill>
                <a:srgbClr val="ffffff"/>
              </a:solidFill>
              <a:latin typeface="Arial"/>
            </a:endParaRPr>
          </a:p>
        </p:txBody>
      </p:sp>
      <p:sp>
        <p:nvSpPr>
          <p:cNvPr id="119" name="PlaceHolder 3"/>
          <p:cNvSpPr>
            <a:spLocks noGrp="1"/>
          </p:cNvSpPr>
          <p:nvPr>
            <p:ph/>
          </p:nvPr>
        </p:nvSpPr>
        <p:spPr>
          <a:xfrm>
            <a:off x="609480" y="4613400"/>
            <a:ext cx="10972440" cy="1588680"/>
          </a:xfrm>
          <a:prstGeom prst="rect">
            <a:avLst/>
          </a:prstGeom>
          <a:noFill/>
          <a:ln w="0">
            <a:noFill/>
          </a:ln>
        </p:spPr>
        <p:txBody>
          <a:bodyPr lIns="0" rIns="0" tIns="0" bIns="0" anchor="t">
            <a:normAutofit/>
          </a:bodyPr>
          <a:p>
            <a:pPr indent="0">
              <a:spcBef>
                <a:spcPts val="1709"/>
              </a:spcBef>
              <a:buNone/>
            </a:pPr>
            <a:endParaRPr b="0" lang="en-US" sz="3809" spc="-1" strike="noStrike">
              <a:solidFill>
                <a:srgbClr val="ffffff"/>
              </a:solidFill>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F9E1783A-E75A-4EAB-959A-B265BA7288F4}" type="slidenum">
              <a:t>&lt;#&gt;</a:t>
            </a:fld>
          </a:p>
        </p:txBody>
      </p:sp>
      <p:sp>
        <p:nvSpPr>
          <p:cNvPr id="7" name="PlaceHolder 6"/>
          <p:cNvSpPr>
            <a:spLocks noGrp="1"/>
          </p:cNvSpPr>
          <p:nvPr>
            <p:ph type="dt" idx="6"/>
          </p:nvPr>
        </p:nvSpPr>
        <p:spPr/>
        <p:txBody>
          <a:bodyPr/>
          <a:p>
            <a:r>
              <a:rPr lang="en-US"/>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609480" y="979560"/>
            <a:ext cx="10972440" cy="1567440"/>
          </a:xfrm>
          <a:prstGeom prst="rect">
            <a:avLst/>
          </a:prstGeom>
          <a:noFill/>
          <a:ln w="0">
            <a:noFill/>
          </a:ln>
        </p:spPr>
        <p:txBody>
          <a:bodyPr lIns="0" rIns="0" tIns="0" bIns="0" anchor="ctr">
            <a:noAutofit/>
          </a:bodyPr>
          <a:p>
            <a:pPr indent="0" algn="ctr">
              <a:buNone/>
            </a:pPr>
            <a:endParaRPr b="0" lang="en-US" sz="5000" spc="-1" strike="noStrike">
              <a:solidFill>
                <a:srgbClr val="ffffff"/>
              </a:solidFill>
              <a:latin typeface="Arial"/>
            </a:endParaRPr>
          </a:p>
        </p:txBody>
      </p:sp>
      <p:sp>
        <p:nvSpPr>
          <p:cNvPr id="121" name="PlaceHolder 2"/>
          <p:cNvSpPr>
            <a:spLocks noGrp="1"/>
          </p:cNvSpPr>
          <p:nvPr>
            <p:ph/>
          </p:nvPr>
        </p:nvSpPr>
        <p:spPr>
          <a:xfrm>
            <a:off x="609480" y="2873520"/>
            <a:ext cx="5354280" cy="1588680"/>
          </a:xfrm>
          <a:prstGeom prst="rect">
            <a:avLst/>
          </a:prstGeom>
          <a:noFill/>
          <a:ln w="0">
            <a:noFill/>
          </a:ln>
        </p:spPr>
        <p:txBody>
          <a:bodyPr lIns="0" rIns="0" tIns="0" bIns="0" anchor="t">
            <a:normAutofit/>
          </a:bodyPr>
          <a:p>
            <a:pPr indent="0">
              <a:spcBef>
                <a:spcPts val="1709"/>
              </a:spcBef>
              <a:buNone/>
            </a:pPr>
            <a:endParaRPr b="0" lang="en-US" sz="3809" spc="-1" strike="noStrike">
              <a:solidFill>
                <a:srgbClr val="ffffff"/>
              </a:solidFill>
              <a:latin typeface="Arial"/>
            </a:endParaRPr>
          </a:p>
        </p:txBody>
      </p:sp>
      <p:sp>
        <p:nvSpPr>
          <p:cNvPr id="122" name="PlaceHolder 3"/>
          <p:cNvSpPr>
            <a:spLocks noGrp="1"/>
          </p:cNvSpPr>
          <p:nvPr>
            <p:ph/>
          </p:nvPr>
        </p:nvSpPr>
        <p:spPr>
          <a:xfrm>
            <a:off x="6231960" y="2873520"/>
            <a:ext cx="5354280" cy="1588680"/>
          </a:xfrm>
          <a:prstGeom prst="rect">
            <a:avLst/>
          </a:prstGeom>
          <a:noFill/>
          <a:ln w="0">
            <a:noFill/>
          </a:ln>
        </p:spPr>
        <p:txBody>
          <a:bodyPr lIns="0" rIns="0" tIns="0" bIns="0" anchor="t">
            <a:normAutofit/>
          </a:bodyPr>
          <a:p>
            <a:pPr indent="0">
              <a:spcBef>
                <a:spcPts val="1709"/>
              </a:spcBef>
              <a:buNone/>
            </a:pPr>
            <a:endParaRPr b="0" lang="en-US" sz="3809" spc="-1" strike="noStrike">
              <a:solidFill>
                <a:srgbClr val="ffffff"/>
              </a:solidFill>
              <a:latin typeface="Arial"/>
            </a:endParaRPr>
          </a:p>
        </p:txBody>
      </p:sp>
      <p:sp>
        <p:nvSpPr>
          <p:cNvPr id="123" name="PlaceHolder 4"/>
          <p:cNvSpPr>
            <a:spLocks noGrp="1"/>
          </p:cNvSpPr>
          <p:nvPr>
            <p:ph/>
          </p:nvPr>
        </p:nvSpPr>
        <p:spPr>
          <a:xfrm>
            <a:off x="609480" y="4613400"/>
            <a:ext cx="5354280" cy="1588680"/>
          </a:xfrm>
          <a:prstGeom prst="rect">
            <a:avLst/>
          </a:prstGeom>
          <a:noFill/>
          <a:ln w="0">
            <a:noFill/>
          </a:ln>
        </p:spPr>
        <p:txBody>
          <a:bodyPr lIns="0" rIns="0" tIns="0" bIns="0" anchor="t">
            <a:normAutofit/>
          </a:bodyPr>
          <a:p>
            <a:pPr indent="0">
              <a:spcBef>
                <a:spcPts val="1709"/>
              </a:spcBef>
              <a:buNone/>
            </a:pPr>
            <a:endParaRPr b="0" lang="en-US" sz="3809" spc="-1" strike="noStrike">
              <a:solidFill>
                <a:srgbClr val="ffffff"/>
              </a:solidFill>
              <a:latin typeface="Arial"/>
            </a:endParaRPr>
          </a:p>
        </p:txBody>
      </p:sp>
      <p:sp>
        <p:nvSpPr>
          <p:cNvPr id="124" name="PlaceHolder 5"/>
          <p:cNvSpPr>
            <a:spLocks noGrp="1"/>
          </p:cNvSpPr>
          <p:nvPr>
            <p:ph/>
          </p:nvPr>
        </p:nvSpPr>
        <p:spPr>
          <a:xfrm>
            <a:off x="6231960" y="4613400"/>
            <a:ext cx="5354280" cy="1588680"/>
          </a:xfrm>
          <a:prstGeom prst="rect">
            <a:avLst/>
          </a:prstGeom>
          <a:noFill/>
          <a:ln w="0">
            <a:noFill/>
          </a:ln>
        </p:spPr>
        <p:txBody>
          <a:bodyPr lIns="0" rIns="0" tIns="0" bIns="0" anchor="t">
            <a:normAutofit/>
          </a:bodyPr>
          <a:p>
            <a:pPr indent="0">
              <a:spcBef>
                <a:spcPts val="1709"/>
              </a:spcBef>
              <a:buNone/>
            </a:pPr>
            <a:endParaRPr b="0" lang="en-US" sz="3809" spc="-1" strike="noStrike">
              <a:solidFill>
                <a:srgbClr val="ffffff"/>
              </a:solidFill>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CB9D7857-9108-4BA5-9003-B2B769619B09}" type="slidenum">
              <a:t>&lt;#&gt;</a:t>
            </a:fld>
          </a:p>
        </p:txBody>
      </p:sp>
      <p:sp>
        <p:nvSpPr>
          <p:cNvPr id="9" name="PlaceHolder 8"/>
          <p:cNvSpPr>
            <a:spLocks noGrp="1"/>
          </p:cNvSpPr>
          <p:nvPr>
            <p:ph type="dt" idx="6"/>
          </p:nvPr>
        </p:nvSpPr>
        <p:spPr/>
        <p:txBody>
          <a:bodyPr/>
          <a:p>
            <a:r>
              <a:rPr lang="en-US"/>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609480" y="979560"/>
            <a:ext cx="10972440" cy="1567440"/>
          </a:xfrm>
          <a:prstGeom prst="rect">
            <a:avLst/>
          </a:prstGeom>
          <a:noFill/>
          <a:ln w="0">
            <a:noFill/>
          </a:ln>
        </p:spPr>
        <p:txBody>
          <a:bodyPr lIns="0" rIns="0" tIns="0" bIns="0" anchor="ctr">
            <a:noAutofit/>
          </a:bodyPr>
          <a:p>
            <a:pPr indent="0" algn="ctr">
              <a:buNone/>
            </a:pPr>
            <a:endParaRPr b="0" lang="en-US" sz="5000" spc="-1" strike="noStrike">
              <a:solidFill>
                <a:srgbClr val="ffffff"/>
              </a:solidFill>
              <a:latin typeface="Arial"/>
            </a:endParaRPr>
          </a:p>
        </p:txBody>
      </p:sp>
      <p:sp>
        <p:nvSpPr>
          <p:cNvPr id="126" name="PlaceHolder 2"/>
          <p:cNvSpPr>
            <a:spLocks noGrp="1"/>
          </p:cNvSpPr>
          <p:nvPr>
            <p:ph/>
          </p:nvPr>
        </p:nvSpPr>
        <p:spPr>
          <a:xfrm>
            <a:off x="609480" y="2873520"/>
            <a:ext cx="3533040" cy="1588680"/>
          </a:xfrm>
          <a:prstGeom prst="rect">
            <a:avLst/>
          </a:prstGeom>
          <a:noFill/>
          <a:ln w="0">
            <a:noFill/>
          </a:ln>
        </p:spPr>
        <p:txBody>
          <a:bodyPr lIns="0" rIns="0" tIns="0" bIns="0" anchor="t">
            <a:normAutofit/>
          </a:bodyPr>
          <a:p>
            <a:pPr indent="0">
              <a:spcBef>
                <a:spcPts val="1709"/>
              </a:spcBef>
              <a:buNone/>
            </a:pPr>
            <a:endParaRPr b="0" lang="en-US" sz="3809" spc="-1" strike="noStrike">
              <a:solidFill>
                <a:srgbClr val="ffffff"/>
              </a:solidFill>
              <a:latin typeface="Arial"/>
            </a:endParaRPr>
          </a:p>
        </p:txBody>
      </p:sp>
      <p:sp>
        <p:nvSpPr>
          <p:cNvPr id="127" name="PlaceHolder 3"/>
          <p:cNvSpPr>
            <a:spLocks noGrp="1"/>
          </p:cNvSpPr>
          <p:nvPr>
            <p:ph/>
          </p:nvPr>
        </p:nvSpPr>
        <p:spPr>
          <a:xfrm>
            <a:off x="4319640" y="2873520"/>
            <a:ext cx="3533040" cy="1588680"/>
          </a:xfrm>
          <a:prstGeom prst="rect">
            <a:avLst/>
          </a:prstGeom>
          <a:noFill/>
          <a:ln w="0">
            <a:noFill/>
          </a:ln>
        </p:spPr>
        <p:txBody>
          <a:bodyPr lIns="0" rIns="0" tIns="0" bIns="0" anchor="t">
            <a:normAutofit/>
          </a:bodyPr>
          <a:p>
            <a:pPr indent="0">
              <a:spcBef>
                <a:spcPts val="1709"/>
              </a:spcBef>
              <a:buNone/>
            </a:pPr>
            <a:endParaRPr b="0" lang="en-US" sz="3809" spc="-1" strike="noStrike">
              <a:solidFill>
                <a:srgbClr val="ffffff"/>
              </a:solidFill>
              <a:latin typeface="Arial"/>
            </a:endParaRPr>
          </a:p>
        </p:txBody>
      </p:sp>
      <p:sp>
        <p:nvSpPr>
          <p:cNvPr id="128" name="PlaceHolder 4"/>
          <p:cNvSpPr>
            <a:spLocks noGrp="1"/>
          </p:cNvSpPr>
          <p:nvPr>
            <p:ph/>
          </p:nvPr>
        </p:nvSpPr>
        <p:spPr>
          <a:xfrm>
            <a:off x="8029800" y="2873520"/>
            <a:ext cx="3533040" cy="1588680"/>
          </a:xfrm>
          <a:prstGeom prst="rect">
            <a:avLst/>
          </a:prstGeom>
          <a:noFill/>
          <a:ln w="0">
            <a:noFill/>
          </a:ln>
        </p:spPr>
        <p:txBody>
          <a:bodyPr lIns="0" rIns="0" tIns="0" bIns="0" anchor="t">
            <a:normAutofit/>
          </a:bodyPr>
          <a:p>
            <a:pPr indent="0">
              <a:spcBef>
                <a:spcPts val="1709"/>
              </a:spcBef>
              <a:buNone/>
            </a:pPr>
            <a:endParaRPr b="0" lang="en-US" sz="3809" spc="-1" strike="noStrike">
              <a:solidFill>
                <a:srgbClr val="ffffff"/>
              </a:solidFill>
              <a:latin typeface="Arial"/>
            </a:endParaRPr>
          </a:p>
        </p:txBody>
      </p:sp>
      <p:sp>
        <p:nvSpPr>
          <p:cNvPr id="129" name="PlaceHolder 5"/>
          <p:cNvSpPr>
            <a:spLocks noGrp="1"/>
          </p:cNvSpPr>
          <p:nvPr>
            <p:ph/>
          </p:nvPr>
        </p:nvSpPr>
        <p:spPr>
          <a:xfrm>
            <a:off x="609480" y="4613400"/>
            <a:ext cx="3533040" cy="1588680"/>
          </a:xfrm>
          <a:prstGeom prst="rect">
            <a:avLst/>
          </a:prstGeom>
          <a:noFill/>
          <a:ln w="0">
            <a:noFill/>
          </a:ln>
        </p:spPr>
        <p:txBody>
          <a:bodyPr lIns="0" rIns="0" tIns="0" bIns="0" anchor="t">
            <a:normAutofit/>
          </a:bodyPr>
          <a:p>
            <a:pPr indent="0">
              <a:spcBef>
                <a:spcPts val="1709"/>
              </a:spcBef>
              <a:buNone/>
            </a:pPr>
            <a:endParaRPr b="0" lang="en-US" sz="3809" spc="-1" strike="noStrike">
              <a:solidFill>
                <a:srgbClr val="ffffff"/>
              </a:solidFill>
              <a:latin typeface="Arial"/>
            </a:endParaRPr>
          </a:p>
        </p:txBody>
      </p:sp>
      <p:sp>
        <p:nvSpPr>
          <p:cNvPr id="130" name="PlaceHolder 6"/>
          <p:cNvSpPr>
            <a:spLocks noGrp="1"/>
          </p:cNvSpPr>
          <p:nvPr>
            <p:ph/>
          </p:nvPr>
        </p:nvSpPr>
        <p:spPr>
          <a:xfrm>
            <a:off x="4319640" y="4613400"/>
            <a:ext cx="3533040" cy="1588680"/>
          </a:xfrm>
          <a:prstGeom prst="rect">
            <a:avLst/>
          </a:prstGeom>
          <a:noFill/>
          <a:ln w="0">
            <a:noFill/>
          </a:ln>
        </p:spPr>
        <p:txBody>
          <a:bodyPr lIns="0" rIns="0" tIns="0" bIns="0" anchor="t">
            <a:normAutofit/>
          </a:bodyPr>
          <a:p>
            <a:pPr indent="0">
              <a:spcBef>
                <a:spcPts val="1709"/>
              </a:spcBef>
              <a:buNone/>
            </a:pPr>
            <a:endParaRPr b="0" lang="en-US" sz="3809" spc="-1" strike="noStrike">
              <a:solidFill>
                <a:srgbClr val="ffffff"/>
              </a:solidFill>
              <a:latin typeface="Arial"/>
            </a:endParaRPr>
          </a:p>
        </p:txBody>
      </p:sp>
      <p:sp>
        <p:nvSpPr>
          <p:cNvPr id="131" name="PlaceHolder 7"/>
          <p:cNvSpPr>
            <a:spLocks noGrp="1"/>
          </p:cNvSpPr>
          <p:nvPr>
            <p:ph/>
          </p:nvPr>
        </p:nvSpPr>
        <p:spPr>
          <a:xfrm>
            <a:off x="8029800" y="4613400"/>
            <a:ext cx="3533040" cy="1588680"/>
          </a:xfrm>
          <a:prstGeom prst="rect">
            <a:avLst/>
          </a:prstGeom>
          <a:noFill/>
          <a:ln w="0">
            <a:noFill/>
          </a:ln>
        </p:spPr>
        <p:txBody>
          <a:bodyPr lIns="0" rIns="0" tIns="0" bIns="0" anchor="t">
            <a:normAutofit/>
          </a:bodyPr>
          <a:p>
            <a:pPr indent="0">
              <a:spcBef>
                <a:spcPts val="1709"/>
              </a:spcBef>
              <a:buNone/>
            </a:pPr>
            <a:endParaRPr b="0" lang="en-US" sz="3809" spc="-1" strike="noStrike">
              <a:solidFill>
                <a:srgbClr val="ffffff"/>
              </a:solidFill>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58E21104-1522-4687-A3AA-C83816B92DC4}" type="slidenum">
              <a:t>&lt;#&gt;</a:t>
            </a:fld>
          </a:p>
        </p:txBody>
      </p:sp>
      <p:sp>
        <p:nvSpPr>
          <p:cNvPr id="11" name="PlaceHolder 10"/>
          <p:cNvSpPr>
            <a:spLocks noGrp="1"/>
          </p:cNvSpPr>
          <p:nvPr>
            <p:ph type="dt" idx="6"/>
          </p:nvPr>
        </p:nvSpPr>
        <p:spPr/>
        <p:txBody>
          <a:bodyPr/>
          <a:p>
            <a:r>
              <a:rPr lang="en-US"/>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8"/>
          </p:nvPr>
        </p:nvSpPr>
        <p:spPr/>
        <p:txBody>
          <a:bodyPr/>
          <a:p>
            <a:r>
              <a:t>Footer</a:t>
            </a:r>
          </a:p>
        </p:txBody>
      </p:sp>
      <p:sp>
        <p:nvSpPr>
          <p:cNvPr id="3" name="PlaceHolder 2"/>
          <p:cNvSpPr>
            <a:spLocks noGrp="1"/>
          </p:cNvSpPr>
          <p:nvPr>
            <p:ph type="sldNum" idx="9"/>
          </p:nvPr>
        </p:nvSpPr>
        <p:spPr/>
        <p:txBody>
          <a:bodyPr/>
          <a:p>
            <a:fld id="{16C6E016-A3EF-4D91-AE6C-FB752D9BD80F}" type="slidenum">
              <a:t>&lt;#&gt;</a:t>
            </a:fld>
          </a:p>
        </p:txBody>
      </p:sp>
      <p:sp>
        <p:nvSpPr>
          <p:cNvPr id="4" name="PlaceHolder 3"/>
          <p:cNvSpPr>
            <a:spLocks noGrp="1"/>
          </p:cNvSpPr>
          <p:nvPr>
            <p:ph type="dt" idx="7"/>
          </p:nvPr>
        </p:nvSpPr>
        <p:spPr/>
        <p:txBody>
          <a:bodyPr/>
          <a:p>
            <a:r>
              <a:rPr lang="en-US"/>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7" name="PlaceHolder 1"/>
          <p:cNvSpPr>
            <a:spLocks noGrp="1"/>
          </p:cNvSpPr>
          <p:nvPr>
            <p:ph type="title"/>
          </p:nvPr>
        </p:nvSpPr>
        <p:spPr>
          <a:xfrm>
            <a:off x="609480" y="979560"/>
            <a:ext cx="10972440" cy="1567440"/>
          </a:xfrm>
          <a:prstGeom prst="rect">
            <a:avLst/>
          </a:prstGeom>
          <a:noFill/>
          <a:ln w="0">
            <a:noFill/>
          </a:ln>
        </p:spPr>
        <p:txBody>
          <a:bodyPr lIns="0" rIns="0" tIns="0" bIns="0" anchor="ctr">
            <a:noAutofit/>
          </a:bodyPr>
          <a:p>
            <a:pPr indent="0" algn="ctr">
              <a:buNone/>
            </a:pPr>
            <a:endParaRPr b="0" lang="en-US" sz="5000" spc="-1" strike="noStrike">
              <a:solidFill>
                <a:srgbClr val="ffffff"/>
              </a:solidFill>
              <a:latin typeface="Arial"/>
            </a:endParaRPr>
          </a:p>
        </p:txBody>
      </p:sp>
      <p:sp>
        <p:nvSpPr>
          <p:cNvPr id="138" name="PlaceHolder 2"/>
          <p:cNvSpPr>
            <a:spLocks noGrp="1"/>
          </p:cNvSpPr>
          <p:nvPr>
            <p:ph type="subTitle"/>
          </p:nvPr>
        </p:nvSpPr>
        <p:spPr>
          <a:xfrm>
            <a:off x="609480" y="2873520"/>
            <a:ext cx="10972440" cy="3331080"/>
          </a:xfrm>
          <a:prstGeom prst="rect">
            <a:avLst/>
          </a:prstGeom>
          <a:noFill/>
          <a:ln w="0">
            <a:noFill/>
          </a:ln>
        </p:spPr>
        <p:txBody>
          <a:bodyPr lIns="0" rIns="0" tIns="0" bIns="0" anchor="ctr">
            <a:noAutofit/>
          </a:bodyPr>
          <a:p>
            <a:pPr indent="0" algn="ctr">
              <a:buNone/>
            </a:pPr>
            <a:endParaRPr b="0" lang="en-US" sz="3200" spc="-1" strike="noStrike">
              <a:solidFill>
                <a:srgbClr val="ffffff"/>
              </a:solidFill>
              <a:latin typeface="Arial"/>
            </a:endParaRPr>
          </a:p>
        </p:txBody>
      </p:sp>
      <p:sp>
        <p:nvSpPr>
          <p:cNvPr id="4" name="PlaceHolder 3"/>
          <p:cNvSpPr>
            <a:spLocks noGrp="1"/>
          </p:cNvSpPr>
          <p:nvPr>
            <p:ph type="ftr" idx="8"/>
          </p:nvPr>
        </p:nvSpPr>
        <p:spPr/>
        <p:txBody>
          <a:bodyPr/>
          <a:p>
            <a:r>
              <a:t>Footer</a:t>
            </a:r>
          </a:p>
        </p:txBody>
      </p:sp>
      <p:sp>
        <p:nvSpPr>
          <p:cNvPr id="5" name="PlaceHolder 4"/>
          <p:cNvSpPr>
            <a:spLocks noGrp="1"/>
          </p:cNvSpPr>
          <p:nvPr>
            <p:ph type="sldNum" idx="9"/>
          </p:nvPr>
        </p:nvSpPr>
        <p:spPr/>
        <p:txBody>
          <a:bodyPr/>
          <a:p>
            <a:fld id="{73CEC4A8-8A74-46F6-A041-C40B8CB569C2}" type="slidenum">
              <a:t>&lt;#&gt;</a:t>
            </a:fld>
          </a:p>
        </p:txBody>
      </p:sp>
      <p:sp>
        <p:nvSpPr>
          <p:cNvPr id="6" name="PlaceHolder 5"/>
          <p:cNvSpPr>
            <a:spLocks noGrp="1"/>
          </p:cNvSpPr>
          <p:nvPr>
            <p:ph type="dt" idx="7"/>
          </p:nvPr>
        </p:nvSpPr>
        <p:spPr/>
        <p:txBody>
          <a:bodyPr/>
          <a:p>
            <a:r>
              <a:rPr lang="en-US"/>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609480" y="979560"/>
            <a:ext cx="10972440" cy="1567440"/>
          </a:xfrm>
          <a:prstGeom prst="rect">
            <a:avLst/>
          </a:prstGeom>
          <a:noFill/>
          <a:ln w="0">
            <a:noFill/>
          </a:ln>
        </p:spPr>
        <p:txBody>
          <a:bodyPr lIns="0" rIns="0" tIns="0" bIns="0" anchor="ctr">
            <a:noAutofit/>
          </a:bodyPr>
          <a:p>
            <a:pPr indent="0" algn="ctr">
              <a:buNone/>
            </a:pPr>
            <a:endParaRPr b="0" lang="en-US" sz="5000" spc="-1" strike="noStrike">
              <a:solidFill>
                <a:srgbClr val="ffffff"/>
              </a:solidFill>
              <a:latin typeface="Arial"/>
            </a:endParaRPr>
          </a:p>
        </p:txBody>
      </p:sp>
      <p:sp>
        <p:nvSpPr>
          <p:cNvPr id="140" name="PlaceHolder 2"/>
          <p:cNvSpPr>
            <a:spLocks noGrp="1"/>
          </p:cNvSpPr>
          <p:nvPr>
            <p:ph/>
          </p:nvPr>
        </p:nvSpPr>
        <p:spPr>
          <a:xfrm>
            <a:off x="609480" y="2873520"/>
            <a:ext cx="10972440" cy="3331080"/>
          </a:xfrm>
          <a:prstGeom prst="rect">
            <a:avLst/>
          </a:prstGeom>
          <a:noFill/>
          <a:ln w="0">
            <a:noFill/>
          </a:ln>
        </p:spPr>
        <p:txBody>
          <a:bodyPr lIns="0" rIns="0" tIns="0" bIns="0" anchor="t">
            <a:normAutofit/>
          </a:bodyPr>
          <a:p>
            <a:pPr indent="0">
              <a:spcBef>
                <a:spcPts val="1709"/>
              </a:spcBef>
              <a:buNone/>
            </a:pPr>
            <a:endParaRPr b="0" lang="en-US" sz="3809" spc="-1" strike="noStrike">
              <a:solidFill>
                <a:srgbClr val="ffffff"/>
              </a:solidFill>
              <a:latin typeface="Arial"/>
            </a:endParaRPr>
          </a:p>
        </p:txBody>
      </p:sp>
      <p:sp>
        <p:nvSpPr>
          <p:cNvPr id="4" name="PlaceHolder 3"/>
          <p:cNvSpPr>
            <a:spLocks noGrp="1"/>
          </p:cNvSpPr>
          <p:nvPr>
            <p:ph type="ftr" idx="8"/>
          </p:nvPr>
        </p:nvSpPr>
        <p:spPr/>
        <p:txBody>
          <a:bodyPr/>
          <a:p>
            <a:r>
              <a:t>Footer</a:t>
            </a:r>
          </a:p>
        </p:txBody>
      </p:sp>
      <p:sp>
        <p:nvSpPr>
          <p:cNvPr id="5" name="PlaceHolder 4"/>
          <p:cNvSpPr>
            <a:spLocks noGrp="1"/>
          </p:cNvSpPr>
          <p:nvPr>
            <p:ph type="sldNum" idx="9"/>
          </p:nvPr>
        </p:nvSpPr>
        <p:spPr/>
        <p:txBody>
          <a:bodyPr/>
          <a:p>
            <a:fld id="{2E523165-6F3A-486C-80BA-039702E6AB57}" type="slidenum">
              <a:t>&lt;#&gt;</a:t>
            </a:fld>
          </a:p>
        </p:txBody>
      </p:sp>
      <p:sp>
        <p:nvSpPr>
          <p:cNvPr id="6" name="PlaceHolder 5"/>
          <p:cNvSpPr>
            <a:spLocks noGrp="1"/>
          </p:cNvSpPr>
          <p:nvPr>
            <p:ph type="dt" idx="7"/>
          </p:nvPr>
        </p:nvSpPr>
        <p:spPr/>
        <p:txBody>
          <a:bodyPr/>
          <a:p>
            <a:r>
              <a:rPr lang="en-US"/>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609480" y="979560"/>
            <a:ext cx="10972440" cy="1567440"/>
          </a:xfrm>
          <a:prstGeom prst="rect">
            <a:avLst/>
          </a:prstGeom>
          <a:noFill/>
          <a:ln w="0">
            <a:noFill/>
          </a:ln>
        </p:spPr>
        <p:txBody>
          <a:bodyPr lIns="0" rIns="0" tIns="0" bIns="0" anchor="ctr">
            <a:noAutofit/>
          </a:bodyPr>
          <a:p>
            <a:pPr indent="0" algn="ctr">
              <a:buNone/>
            </a:pPr>
            <a:endParaRPr b="0" lang="en-US" sz="5000" spc="-1" strike="noStrike">
              <a:solidFill>
                <a:srgbClr val="ffffff"/>
              </a:solidFill>
              <a:latin typeface="Arial"/>
            </a:endParaRPr>
          </a:p>
        </p:txBody>
      </p:sp>
      <p:sp>
        <p:nvSpPr>
          <p:cNvPr id="142" name="PlaceHolder 2"/>
          <p:cNvSpPr>
            <a:spLocks noGrp="1"/>
          </p:cNvSpPr>
          <p:nvPr>
            <p:ph/>
          </p:nvPr>
        </p:nvSpPr>
        <p:spPr>
          <a:xfrm>
            <a:off x="609480" y="2873520"/>
            <a:ext cx="5354280" cy="3331080"/>
          </a:xfrm>
          <a:prstGeom prst="rect">
            <a:avLst/>
          </a:prstGeom>
          <a:noFill/>
          <a:ln w="0">
            <a:noFill/>
          </a:ln>
        </p:spPr>
        <p:txBody>
          <a:bodyPr lIns="0" rIns="0" tIns="0" bIns="0" anchor="t">
            <a:normAutofit/>
          </a:bodyPr>
          <a:p>
            <a:pPr indent="0">
              <a:spcBef>
                <a:spcPts val="1709"/>
              </a:spcBef>
              <a:buNone/>
            </a:pPr>
            <a:endParaRPr b="0" lang="en-US" sz="3809" spc="-1" strike="noStrike">
              <a:solidFill>
                <a:srgbClr val="ffffff"/>
              </a:solidFill>
              <a:latin typeface="Arial"/>
            </a:endParaRPr>
          </a:p>
        </p:txBody>
      </p:sp>
      <p:sp>
        <p:nvSpPr>
          <p:cNvPr id="143" name="PlaceHolder 3"/>
          <p:cNvSpPr>
            <a:spLocks noGrp="1"/>
          </p:cNvSpPr>
          <p:nvPr>
            <p:ph/>
          </p:nvPr>
        </p:nvSpPr>
        <p:spPr>
          <a:xfrm>
            <a:off x="6231960" y="2873520"/>
            <a:ext cx="5354280" cy="3331080"/>
          </a:xfrm>
          <a:prstGeom prst="rect">
            <a:avLst/>
          </a:prstGeom>
          <a:noFill/>
          <a:ln w="0">
            <a:noFill/>
          </a:ln>
        </p:spPr>
        <p:txBody>
          <a:bodyPr lIns="0" rIns="0" tIns="0" bIns="0" anchor="t">
            <a:normAutofit/>
          </a:bodyPr>
          <a:p>
            <a:pPr indent="0">
              <a:spcBef>
                <a:spcPts val="1709"/>
              </a:spcBef>
              <a:buNone/>
            </a:pPr>
            <a:endParaRPr b="0" lang="en-US" sz="3809" spc="-1" strike="noStrike">
              <a:solidFill>
                <a:srgbClr val="ffffff"/>
              </a:solidFill>
              <a:latin typeface="Arial"/>
            </a:endParaRPr>
          </a:p>
        </p:txBody>
      </p:sp>
      <p:sp>
        <p:nvSpPr>
          <p:cNvPr id="5" name="PlaceHolder 4"/>
          <p:cNvSpPr>
            <a:spLocks noGrp="1"/>
          </p:cNvSpPr>
          <p:nvPr>
            <p:ph type="ftr" idx="8"/>
          </p:nvPr>
        </p:nvSpPr>
        <p:spPr/>
        <p:txBody>
          <a:bodyPr/>
          <a:p>
            <a:r>
              <a:t>Footer</a:t>
            </a:r>
          </a:p>
        </p:txBody>
      </p:sp>
      <p:sp>
        <p:nvSpPr>
          <p:cNvPr id="6" name="PlaceHolder 5"/>
          <p:cNvSpPr>
            <a:spLocks noGrp="1"/>
          </p:cNvSpPr>
          <p:nvPr>
            <p:ph type="sldNum" idx="9"/>
          </p:nvPr>
        </p:nvSpPr>
        <p:spPr/>
        <p:txBody>
          <a:bodyPr/>
          <a:p>
            <a:fld id="{EF2EB19E-307F-48A4-A57A-E08B0B85F8CF}" type="slidenum">
              <a:t>&lt;#&gt;</a:t>
            </a:fld>
          </a:p>
        </p:txBody>
      </p:sp>
      <p:sp>
        <p:nvSpPr>
          <p:cNvPr id="7" name="PlaceHolder 6"/>
          <p:cNvSpPr>
            <a:spLocks noGrp="1"/>
          </p:cNvSpPr>
          <p:nvPr>
            <p:ph type="dt" idx="7"/>
          </p:nvPr>
        </p:nvSpPr>
        <p:spPr/>
        <p:txBody>
          <a:bodyPr/>
          <a:p>
            <a:r>
              <a:rPr lang="en-US"/>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4" name="PlaceHolder 1"/>
          <p:cNvSpPr>
            <a:spLocks noGrp="1"/>
          </p:cNvSpPr>
          <p:nvPr>
            <p:ph type="title"/>
          </p:nvPr>
        </p:nvSpPr>
        <p:spPr>
          <a:xfrm>
            <a:off x="609480" y="979560"/>
            <a:ext cx="10972440" cy="1567440"/>
          </a:xfrm>
          <a:prstGeom prst="rect">
            <a:avLst/>
          </a:prstGeom>
          <a:noFill/>
          <a:ln w="0">
            <a:noFill/>
          </a:ln>
        </p:spPr>
        <p:txBody>
          <a:bodyPr lIns="0" rIns="0" tIns="0" bIns="0" anchor="ctr">
            <a:noAutofit/>
          </a:bodyPr>
          <a:p>
            <a:pPr indent="0" algn="ctr">
              <a:buNone/>
            </a:pPr>
            <a:endParaRPr b="0" lang="en-US" sz="5000" spc="-1" strike="noStrike">
              <a:solidFill>
                <a:srgbClr val="ffffff"/>
              </a:solidFill>
              <a:latin typeface="Arial"/>
            </a:endParaRPr>
          </a:p>
        </p:txBody>
      </p:sp>
      <p:sp>
        <p:nvSpPr>
          <p:cNvPr id="3" name="PlaceHolder 2"/>
          <p:cNvSpPr>
            <a:spLocks noGrp="1"/>
          </p:cNvSpPr>
          <p:nvPr>
            <p:ph type="ftr" idx="8"/>
          </p:nvPr>
        </p:nvSpPr>
        <p:spPr/>
        <p:txBody>
          <a:bodyPr/>
          <a:p>
            <a:r>
              <a:t>Footer</a:t>
            </a:r>
          </a:p>
        </p:txBody>
      </p:sp>
      <p:sp>
        <p:nvSpPr>
          <p:cNvPr id="4" name="PlaceHolder 3"/>
          <p:cNvSpPr>
            <a:spLocks noGrp="1"/>
          </p:cNvSpPr>
          <p:nvPr>
            <p:ph type="sldNum" idx="9"/>
          </p:nvPr>
        </p:nvSpPr>
        <p:spPr/>
        <p:txBody>
          <a:bodyPr/>
          <a:p>
            <a:fld id="{C97A26BF-514D-4468-B191-D79AF12D941A}" type="slidenum">
              <a:t>&lt;#&gt;</a:t>
            </a:fld>
          </a:p>
        </p:txBody>
      </p:sp>
      <p:sp>
        <p:nvSpPr>
          <p:cNvPr id="5" name="PlaceHolder 4"/>
          <p:cNvSpPr>
            <a:spLocks noGrp="1"/>
          </p:cNvSpPr>
          <p:nvPr>
            <p:ph type="dt" idx="7"/>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609480" y="979560"/>
            <a:ext cx="10972440" cy="1567440"/>
          </a:xfrm>
          <a:prstGeom prst="rect">
            <a:avLst/>
          </a:prstGeom>
          <a:noFill/>
          <a:ln w="0">
            <a:noFill/>
          </a:ln>
        </p:spPr>
        <p:txBody>
          <a:bodyPr lIns="0" rIns="0" tIns="0" bIns="0" anchor="ctr">
            <a:noAutofit/>
          </a:bodyPr>
          <a:p>
            <a:pPr indent="0" algn="ctr">
              <a:buNone/>
            </a:pPr>
            <a:endParaRPr b="0" lang="en-US" sz="5000" spc="-1" strike="noStrike">
              <a:solidFill>
                <a:srgbClr val="ffffff"/>
              </a:solidFill>
              <a:latin typeface="Arial"/>
            </a:endParaRPr>
          </a:p>
        </p:txBody>
      </p:sp>
      <p:sp>
        <p:nvSpPr>
          <p:cNvPr id="46" name="PlaceHolder 2"/>
          <p:cNvSpPr>
            <a:spLocks noGrp="1"/>
          </p:cNvSpPr>
          <p:nvPr>
            <p:ph/>
          </p:nvPr>
        </p:nvSpPr>
        <p:spPr>
          <a:xfrm>
            <a:off x="609480" y="2873520"/>
            <a:ext cx="10972440" cy="3331080"/>
          </a:xfrm>
          <a:prstGeom prst="rect">
            <a:avLst/>
          </a:prstGeom>
          <a:noFill/>
          <a:ln w="0">
            <a:noFill/>
          </a:ln>
        </p:spPr>
        <p:txBody>
          <a:bodyPr lIns="0" rIns="0" tIns="0" bIns="0" anchor="t">
            <a:normAutofit/>
          </a:bodyPr>
          <a:p>
            <a:pPr indent="0">
              <a:spcBef>
                <a:spcPts val="1709"/>
              </a:spcBef>
              <a:buNone/>
            </a:pPr>
            <a:endParaRPr b="0" lang="en-US" sz="3809" spc="-1" strike="noStrike">
              <a:solidFill>
                <a:srgbClr val="ffffff"/>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25F0E404-38BC-42BF-A556-6830FB5A823E}"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5" name="PlaceHolder 1"/>
          <p:cNvSpPr>
            <a:spLocks noGrp="1"/>
          </p:cNvSpPr>
          <p:nvPr>
            <p:ph type="subTitle"/>
          </p:nvPr>
        </p:nvSpPr>
        <p:spPr>
          <a:xfrm>
            <a:off x="609480" y="979560"/>
            <a:ext cx="10972440" cy="7266960"/>
          </a:xfrm>
          <a:prstGeom prst="rect">
            <a:avLst/>
          </a:prstGeom>
          <a:noFill/>
          <a:ln w="0">
            <a:noFill/>
          </a:ln>
        </p:spPr>
        <p:txBody>
          <a:bodyPr lIns="0" rIns="0" tIns="0" bIns="0" anchor="ctr">
            <a:noAutofit/>
          </a:bodyPr>
          <a:p>
            <a:pPr algn="ctr"/>
            <a:endParaRPr b="0" lang="en-US" sz="3200" spc="-1" strike="noStrike">
              <a:solidFill>
                <a:srgbClr val="ffffff"/>
              </a:solidFill>
              <a:latin typeface="Arial"/>
            </a:endParaRPr>
          </a:p>
        </p:txBody>
      </p:sp>
      <p:sp>
        <p:nvSpPr>
          <p:cNvPr id="3" name="PlaceHolder 2"/>
          <p:cNvSpPr>
            <a:spLocks noGrp="1"/>
          </p:cNvSpPr>
          <p:nvPr>
            <p:ph type="ftr" idx="8"/>
          </p:nvPr>
        </p:nvSpPr>
        <p:spPr/>
        <p:txBody>
          <a:bodyPr/>
          <a:p>
            <a:r>
              <a:t>Footer</a:t>
            </a:r>
          </a:p>
        </p:txBody>
      </p:sp>
      <p:sp>
        <p:nvSpPr>
          <p:cNvPr id="4" name="PlaceHolder 3"/>
          <p:cNvSpPr>
            <a:spLocks noGrp="1"/>
          </p:cNvSpPr>
          <p:nvPr>
            <p:ph type="sldNum" idx="9"/>
          </p:nvPr>
        </p:nvSpPr>
        <p:spPr/>
        <p:txBody>
          <a:bodyPr/>
          <a:p>
            <a:fld id="{42FE652D-A64C-4C70-850E-A2EE01BA97AA}" type="slidenum">
              <a:t>&lt;#&gt;</a:t>
            </a:fld>
          </a:p>
        </p:txBody>
      </p:sp>
      <p:sp>
        <p:nvSpPr>
          <p:cNvPr id="5" name="PlaceHolder 4"/>
          <p:cNvSpPr>
            <a:spLocks noGrp="1"/>
          </p:cNvSpPr>
          <p:nvPr>
            <p:ph type="dt" idx="7"/>
          </p:nvPr>
        </p:nvSpPr>
        <p:spPr/>
        <p:txBody>
          <a:bodyPr/>
          <a:p>
            <a:r>
              <a:rPr lang="en-US"/>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609480" y="979560"/>
            <a:ext cx="10972440" cy="1567440"/>
          </a:xfrm>
          <a:prstGeom prst="rect">
            <a:avLst/>
          </a:prstGeom>
          <a:noFill/>
          <a:ln w="0">
            <a:noFill/>
          </a:ln>
        </p:spPr>
        <p:txBody>
          <a:bodyPr lIns="0" rIns="0" tIns="0" bIns="0" anchor="ctr">
            <a:noAutofit/>
          </a:bodyPr>
          <a:p>
            <a:pPr indent="0" algn="ctr">
              <a:buNone/>
            </a:pPr>
            <a:endParaRPr b="0" lang="en-US" sz="5000" spc="-1" strike="noStrike">
              <a:solidFill>
                <a:srgbClr val="ffffff"/>
              </a:solidFill>
              <a:latin typeface="Arial"/>
            </a:endParaRPr>
          </a:p>
        </p:txBody>
      </p:sp>
      <p:sp>
        <p:nvSpPr>
          <p:cNvPr id="147" name="PlaceHolder 2"/>
          <p:cNvSpPr>
            <a:spLocks noGrp="1"/>
          </p:cNvSpPr>
          <p:nvPr>
            <p:ph/>
          </p:nvPr>
        </p:nvSpPr>
        <p:spPr>
          <a:xfrm>
            <a:off x="609480" y="2873520"/>
            <a:ext cx="5354280" cy="1588680"/>
          </a:xfrm>
          <a:prstGeom prst="rect">
            <a:avLst/>
          </a:prstGeom>
          <a:noFill/>
          <a:ln w="0">
            <a:noFill/>
          </a:ln>
        </p:spPr>
        <p:txBody>
          <a:bodyPr lIns="0" rIns="0" tIns="0" bIns="0" anchor="t">
            <a:normAutofit/>
          </a:bodyPr>
          <a:p>
            <a:pPr indent="0">
              <a:spcBef>
                <a:spcPts val="1709"/>
              </a:spcBef>
              <a:buNone/>
            </a:pPr>
            <a:endParaRPr b="0" lang="en-US" sz="3809" spc="-1" strike="noStrike">
              <a:solidFill>
                <a:srgbClr val="ffffff"/>
              </a:solidFill>
              <a:latin typeface="Arial"/>
            </a:endParaRPr>
          </a:p>
        </p:txBody>
      </p:sp>
      <p:sp>
        <p:nvSpPr>
          <p:cNvPr id="148" name="PlaceHolder 3"/>
          <p:cNvSpPr>
            <a:spLocks noGrp="1"/>
          </p:cNvSpPr>
          <p:nvPr>
            <p:ph/>
          </p:nvPr>
        </p:nvSpPr>
        <p:spPr>
          <a:xfrm>
            <a:off x="6231960" y="2873520"/>
            <a:ext cx="5354280" cy="3331080"/>
          </a:xfrm>
          <a:prstGeom prst="rect">
            <a:avLst/>
          </a:prstGeom>
          <a:noFill/>
          <a:ln w="0">
            <a:noFill/>
          </a:ln>
        </p:spPr>
        <p:txBody>
          <a:bodyPr lIns="0" rIns="0" tIns="0" bIns="0" anchor="t">
            <a:normAutofit/>
          </a:bodyPr>
          <a:p>
            <a:pPr indent="0">
              <a:spcBef>
                <a:spcPts val="1709"/>
              </a:spcBef>
              <a:buNone/>
            </a:pPr>
            <a:endParaRPr b="0" lang="en-US" sz="3809" spc="-1" strike="noStrike">
              <a:solidFill>
                <a:srgbClr val="ffffff"/>
              </a:solidFill>
              <a:latin typeface="Arial"/>
            </a:endParaRPr>
          </a:p>
        </p:txBody>
      </p:sp>
      <p:sp>
        <p:nvSpPr>
          <p:cNvPr id="149" name="PlaceHolder 4"/>
          <p:cNvSpPr>
            <a:spLocks noGrp="1"/>
          </p:cNvSpPr>
          <p:nvPr>
            <p:ph/>
          </p:nvPr>
        </p:nvSpPr>
        <p:spPr>
          <a:xfrm>
            <a:off x="609480" y="4613400"/>
            <a:ext cx="5354280" cy="1588680"/>
          </a:xfrm>
          <a:prstGeom prst="rect">
            <a:avLst/>
          </a:prstGeom>
          <a:noFill/>
          <a:ln w="0">
            <a:noFill/>
          </a:ln>
        </p:spPr>
        <p:txBody>
          <a:bodyPr lIns="0" rIns="0" tIns="0" bIns="0" anchor="t">
            <a:normAutofit/>
          </a:bodyPr>
          <a:p>
            <a:pPr indent="0">
              <a:spcBef>
                <a:spcPts val="1709"/>
              </a:spcBef>
              <a:buNone/>
            </a:pPr>
            <a:endParaRPr b="0" lang="en-US" sz="3809" spc="-1" strike="noStrike">
              <a:solidFill>
                <a:srgbClr val="ffffff"/>
              </a:solidFill>
              <a:latin typeface="Arial"/>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B6CCD9FA-958C-4FA7-82A7-78D10E8FE324}" type="slidenum">
              <a:t>&lt;#&gt;</a:t>
            </a:fld>
          </a:p>
        </p:txBody>
      </p:sp>
      <p:sp>
        <p:nvSpPr>
          <p:cNvPr id="8" name="PlaceHolder 7"/>
          <p:cNvSpPr>
            <a:spLocks noGrp="1"/>
          </p:cNvSpPr>
          <p:nvPr>
            <p:ph type="dt" idx="7"/>
          </p:nvPr>
        </p:nvSpPr>
        <p:spPr/>
        <p:txBody>
          <a:bodyPr/>
          <a:p>
            <a:r>
              <a:rPr lang="en-US"/>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609480" y="979560"/>
            <a:ext cx="10972440" cy="1567440"/>
          </a:xfrm>
          <a:prstGeom prst="rect">
            <a:avLst/>
          </a:prstGeom>
          <a:noFill/>
          <a:ln w="0">
            <a:noFill/>
          </a:ln>
        </p:spPr>
        <p:txBody>
          <a:bodyPr lIns="0" rIns="0" tIns="0" bIns="0" anchor="ctr">
            <a:noAutofit/>
          </a:bodyPr>
          <a:p>
            <a:pPr indent="0" algn="ctr">
              <a:buNone/>
            </a:pPr>
            <a:endParaRPr b="0" lang="en-US" sz="5000" spc="-1" strike="noStrike">
              <a:solidFill>
                <a:srgbClr val="ffffff"/>
              </a:solidFill>
              <a:latin typeface="Arial"/>
            </a:endParaRPr>
          </a:p>
        </p:txBody>
      </p:sp>
      <p:sp>
        <p:nvSpPr>
          <p:cNvPr id="151" name="PlaceHolder 2"/>
          <p:cNvSpPr>
            <a:spLocks noGrp="1"/>
          </p:cNvSpPr>
          <p:nvPr>
            <p:ph/>
          </p:nvPr>
        </p:nvSpPr>
        <p:spPr>
          <a:xfrm>
            <a:off x="609480" y="2873520"/>
            <a:ext cx="5354280" cy="3331080"/>
          </a:xfrm>
          <a:prstGeom prst="rect">
            <a:avLst/>
          </a:prstGeom>
          <a:noFill/>
          <a:ln w="0">
            <a:noFill/>
          </a:ln>
        </p:spPr>
        <p:txBody>
          <a:bodyPr lIns="0" rIns="0" tIns="0" bIns="0" anchor="t">
            <a:normAutofit/>
          </a:bodyPr>
          <a:p>
            <a:pPr indent="0">
              <a:spcBef>
                <a:spcPts val="1709"/>
              </a:spcBef>
              <a:buNone/>
            </a:pPr>
            <a:endParaRPr b="0" lang="en-US" sz="3809" spc="-1" strike="noStrike">
              <a:solidFill>
                <a:srgbClr val="ffffff"/>
              </a:solidFill>
              <a:latin typeface="Arial"/>
            </a:endParaRPr>
          </a:p>
        </p:txBody>
      </p:sp>
      <p:sp>
        <p:nvSpPr>
          <p:cNvPr id="152" name="PlaceHolder 3"/>
          <p:cNvSpPr>
            <a:spLocks noGrp="1"/>
          </p:cNvSpPr>
          <p:nvPr>
            <p:ph/>
          </p:nvPr>
        </p:nvSpPr>
        <p:spPr>
          <a:xfrm>
            <a:off x="6231960" y="2873520"/>
            <a:ext cx="5354280" cy="1588680"/>
          </a:xfrm>
          <a:prstGeom prst="rect">
            <a:avLst/>
          </a:prstGeom>
          <a:noFill/>
          <a:ln w="0">
            <a:noFill/>
          </a:ln>
        </p:spPr>
        <p:txBody>
          <a:bodyPr lIns="0" rIns="0" tIns="0" bIns="0" anchor="t">
            <a:normAutofit/>
          </a:bodyPr>
          <a:p>
            <a:pPr indent="0">
              <a:spcBef>
                <a:spcPts val="1709"/>
              </a:spcBef>
              <a:buNone/>
            </a:pPr>
            <a:endParaRPr b="0" lang="en-US" sz="3809" spc="-1" strike="noStrike">
              <a:solidFill>
                <a:srgbClr val="ffffff"/>
              </a:solidFill>
              <a:latin typeface="Arial"/>
            </a:endParaRPr>
          </a:p>
        </p:txBody>
      </p:sp>
      <p:sp>
        <p:nvSpPr>
          <p:cNvPr id="153" name="PlaceHolder 4"/>
          <p:cNvSpPr>
            <a:spLocks noGrp="1"/>
          </p:cNvSpPr>
          <p:nvPr>
            <p:ph/>
          </p:nvPr>
        </p:nvSpPr>
        <p:spPr>
          <a:xfrm>
            <a:off x="6231960" y="4613400"/>
            <a:ext cx="5354280" cy="1588680"/>
          </a:xfrm>
          <a:prstGeom prst="rect">
            <a:avLst/>
          </a:prstGeom>
          <a:noFill/>
          <a:ln w="0">
            <a:noFill/>
          </a:ln>
        </p:spPr>
        <p:txBody>
          <a:bodyPr lIns="0" rIns="0" tIns="0" bIns="0" anchor="t">
            <a:normAutofit/>
          </a:bodyPr>
          <a:p>
            <a:pPr indent="0">
              <a:spcBef>
                <a:spcPts val="1709"/>
              </a:spcBef>
              <a:buNone/>
            </a:pPr>
            <a:endParaRPr b="0" lang="en-US" sz="3809" spc="-1" strike="noStrike">
              <a:solidFill>
                <a:srgbClr val="ffffff"/>
              </a:solidFill>
              <a:latin typeface="Arial"/>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715E3FC3-FA4E-4FEA-892B-25043ACCD34F}" type="slidenum">
              <a:t>&lt;#&gt;</a:t>
            </a:fld>
          </a:p>
        </p:txBody>
      </p:sp>
      <p:sp>
        <p:nvSpPr>
          <p:cNvPr id="8" name="PlaceHolder 7"/>
          <p:cNvSpPr>
            <a:spLocks noGrp="1"/>
          </p:cNvSpPr>
          <p:nvPr>
            <p:ph type="dt" idx="7"/>
          </p:nvPr>
        </p:nvSpPr>
        <p:spPr/>
        <p:txBody>
          <a:bodyPr/>
          <a:p>
            <a:r>
              <a:rPr lang="en-US"/>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54" name="PlaceHolder 1"/>
          <p:cNvSpPr>
            <a:spLocks noGrp="1"/>
          </p:cNvSpPr>
          <p:nvPr>
            <p:ph type="title"/>
          </p:nvPr>
        </p:nvSpPr>
        <p:spPr>
          <a:xfrm>
            <a:off x="609480" y="979560"/>
            <a:ext cx="10972440" cy="1567440"/>
          </a:xfrm>
          <a:prstGeom prst="rect">
            <a:avLst/>
          </a:prstGeom>
          <a:noFill/>
          <a:ln w="0">
            <a:noFill/>
          </a:ln>
        </p:spPr>
        <p:txBody>
          <a:bodyPr lIns="0" rIns="0" tIns="0" bIns="0" anchor="ctr">
            <a:noAutofit/>
          </a:bodyPr>
          <a:p>
            <a:pPr indent="0" algn="ctr">
              <a:buNone/>
            </a:pPr>
            <a:endParaRPr b="0" lang="en-US" sz="5000" spc="-1" strike="noStrike">
              <a:solidFill>
                <a:srgbClr val="ffffff"/>
              </a:solidFill>
              <a:latin typeface="Arial"/>
            </a:endParaRPr>
          </a:p>
        </p:txBody>
      </p:sp>
      <p:sp>
        <p:nvSpPr>
          <p:cNvPr id="155" name="PlaceHolder 2"/>
          <p:cNvSpPr>
            <a:spLocks noGrp="1"/>
          </p:cNvSpPr>
          <p:nvPr>
            <p:ph/>
          </p:nvPr>
        </p:nvSpPr>
        <p:spPr>
          <a:xfrm>
            <a:off x="609480" y="2873520"/>
            <a:ext cx="5354280" cy="1588680"/>
          </a:xfrm>
          <a:prstGeom prst="rect">
            <a:avLst/>
          </a:prstGeom>
          <a:noFill/>
          <a:ln w="0">
            <a:noFill/>
          </a:ln>
        </p:spPr>
        <p:txBody>
          <a:bodyPr lIns="0" rIns="0" tIns="0" bIns="0" anchor="t">
            <a:normAutofit/>
          </a:bodyPr>
          <a:p>
            <a:pPr indent="0">
              <a:spcBef>
                <a:spcPts val="1709"/>
              </a:spcBef>
              <a:buNone/>
            </a:pPr>
            <a:endParaRPr b="0" lang="en-US" sz="3809" spc="-1" strike="noStrike">
              <a:solidFill>
                <a:srgbClr val="ffffff"/>
              </a:solidFill>
              <a:latin typeface="Arial"/>
            </a:endParaRPr>
          </a:p>
        </p:txBody>
      </p:sp>
      <p:sp>
        <p:nvSpPr>
          <p:cNvPr id="156" name="PlaceHolder 3"/>
          <p:cNvSpPr>
            <a:spLocks noGrp="1"/>
          </p:cNvSpPr>
          <p:nvPr>
            <p:ph/>
          </p:nvPr>
        </p:nvSpPr>
        <p:spPr>
          <a:xfrm>
            <a:off x="6231960" y="2873520"/>
            <a:ext cx="5354280" cy="1588680"/>
          </a:xfrm>
          <a:prstGeom prst="rect">
            <a:avLst/>
          </a:prstGeom>
          <a:noFill/>
          <a:ln w="0">
            <a:noFill/>
          </a:ln>
        </p:spPr>
        <p:txBody>
          <a:bodyPr lIns="0" rIns="0" tIns="0" bIns="0" anchor="t">
            <a:normAutofit/>
          </a:bodyPr>
          <a:p>
            <a:pPr indent="0">
              <a:spcBef>
                <a:spcPts val="1709"/>
              </a:spcBef>
              <a:buNone/>
            </a:pPr>
            <a:endParaRPr b="0" lang="en-US" sz="3809" spc="-1" strike="noStrike">
              <a:solidFill>
                <a:srgbClr val="ffffff"/>
              </a:solidFill>
              <a:latin typeface="Arial"/>
            </a:endParaRPr>
          </a:p>
        </p:txBody>
      </p:sp>
      <p:sp>
        <p:nvSpPr>
          <p:cNvPr id="157" name="PlaceHolder 4"/>
          <p:cNvSpPr>
            <a:spLocks noGrp="1"/>
          </p:cNvSpPr>
          <p:nvPr>
            <p:ph/>
          </p:nvPr>
        </p:nvSpPr>
        <p:spPr>
          <a:xfrm>
            <a:off x="609480" y="4613400"/>
            <a:ext cx="10972440" cy="1588680"/>
          </a:xfrm>
          <a:prstGeom prst="rect">
            <a:avLst/>
          </a:prstGeom>
          <a:noFill/>
          <a:ln w="0">
            <a:noFill/>
          </a:ln>
        </p:spPr>
        <p:txBody>
          <a:bodyPr lIns="0" rIns="0" tIns="0" bIns="0" anchor="t">
            <a:normAutofit/>
          </a:bodyPr>
          <a:p>
            <a:pPr indent="0">
              <a:spcBef>
                <a:spcPts val="1709"/>
              </a:spcBef>
              <a:buNone/>
            </a:pPr>
            <a:endParaRPr b="0" lang="en-US" sz="3809" spc="-1" strike="noStrike">
              <a:solidFill>
                <a:srgbClr val="ffffff"/>
              </a:solidFill>
              <a:latin typeface="Arial"/>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F5418148-E0F3-4003-B22E-CCDE5015D9D1}" type="slidenum">
              <a:t>&lt;#&gt;</a:t>
            </a:fld>
          </a:p>
        </p:txBody>
      </p:sp>
      <p:sp>
        <p:nvSpPr>
          <p:cNvPr id="8" name="PlaceHolder 7"/>
          <p:cNvSpPr>
            <a:spLocks noGrp="1"/>
          </p:cNvSpPr>
          <p:nvPr>
            <p:ph type="dt" idx="7"/>
          </p:nvPr>
        </p:nvSpPr>
        <p:spPr/>
        <p:txBody>
          <a:bodyPr/>
          <a:p>
            <a:r>
              <a:rPr lang="en-US"/>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609480" y="979560"/>
            <a:ext cx="10972440" cy="1567440"/>
          </a:xfrm>
          <a:prstGeom prst="rect">
            <a:avLst/>
          </a:prstGeom>
          <a:noFill/>
          <a:ln w="0">
            <a:noFill/>
          </a:ln>
        </p:spPr>
        <p:txBody>
          <a:bodyPr lIns="0" rIns="0" tIns="0" bIns="0" anchor="ctr">
            <a:noAutofit/>
          </a:bodyPr>
          <a:p>
            <a:pPr indent="0" algn="ctr">
              <a:buNone/>
            </a:pPr>
            <a:endParaRPr b="0" lang="en-US" sz="5000" spc="-1" strike="noStrike">
              <a:solidFill>
                <a:srgbClr val="ffffff"/>
              </a:solidFill>
              <a:latin typeface="Arial"/>
            </a:endParaRPr>
          </a:p>
        </p:txBody>
      </p:sp>
      <p:sp>
        <p:nvSpPr>
          <p:cNvPr id="159" name="PlaceHolder 2"/>
          <p:cNvSpPr>
            <a:spLocks noGrp="1"/>
          </p:cNvSpPr>
          <p:nvPr>
            <p:ph/>
          </p:nvPr>
        </p:nvSpPr>
        <p:spPr>
          <a:xfrm>
            <a:off x="609480" y="2873520"/>
            <a:ext cx="10972440" cy="1588680"/>
          </a:xfrm>
          <a:prstGeom prst="rect">
            <a:avLst/>
          </a:prstGeom>
          <a:noFill/>
          <a:ln w="0">
            <a:noFill/>
          </a:ln>
        </p:spPr>
        <p:txBody>
          <a:bodyPr lIns="0" rIns="0" tIns="0" bIns="0" anchor="t">
            <a:normAutofit/>
          </a:bodyPr>
          <a:p>
            <a:pPr indent="0">
              <a:spcBef>
                <a:spcPts val="1709"/>
              </a:spcBef>
              <a:buNone/>
            </a:pPr>
            <a:endParaRPr b="0" lang="en-US" sz="3809" spc="-1" strike="noStrike">
              <a:solidFill>
                <a:srgbClr val="ffffff"/>
              </a:solidFill>
              <a:latin typeface="Arial"/>
            </a:endParaRPr>
          </a:p>
        </p:txBody>
      </p:sp>
      <p:sp>
        <p:nvSpPr>
          <p:cNvPr id="160" name="PlaceHolder 3"/>
          <p:cNvSpPr>
            <a:spLocks noGrp="1"/>
          </p:cNvSpPr>
          <p:nvPr>
            <p:ph/>
          </p:nvPr>
        </p:nvSpPr>
        <p:spPr>
          <a:xfrm>
            <a:off x="609480" y="4613400"/>
            <a:ext cx="10972440" cy="1588680"/>
          </a:xfrm>
          <a:prstGeom prst="rect">
            <a:avLst/>
          </a:prstGeom>
          <a:noFill/>
          <a:ln w="0">
            <a:noFill/>
          </a:ln>
        </p:spPr>
        <p:txBody>
          <a:bodyPr lIns="0" rIns="0" tIns="0" bIns="0" anchor="t">
            <a:normAutofit/>
          </a:bodyPr>
          <a:p>
            <a:pPr indent="0">
              <a:spcBef>
                <a:spcPts val="1709"/>
              </a:spcBef>
              <a:buNone/>
            </a:pPr>
            <a:endParaRPr b="0" lang="en-US" sz="3809" spc="-1" strike="noStrike">
              <a:solidFill>
                <a:srgbClr val="ffffff"/>
              </a:solidFill>
              <a:latin typeface="Arial"/>
            </a:endParaRPr>
          </a:p>
        </p:txBody>
      </p:sp>
      <p:sp>
        <p:nvSpPr>
          <p:cNvPr id="5" name="PlaceHolder 4"/>
          <p:cNvSpPr>
            <a:spLocks noGrp="1"/>
          </p:cNvSpPr>
          <p:nvPr>
            <p:ph type="ftr" idx="8"/>
          </p:nvPr>
        </p:nvSpPr>
        <p:spPr/>
        <p:txBody>
          <a:bodyPr/>
          <a:p>
            <a:r>
              <a:t>Footer</a:t>
            </a:r>
          </a:p>
        </p:txBody>
      </p:sp>
      <p:sp>
        <p:nvSpPr>
          <p:cNvPr id="6" name="PlaceHolder 5"/>
          <p:cNvSpPr>
            <a:spLocks noGrp="1"/>
          </p:cNvSpPr>
          <p:nvPr>
            <p:ph type="sldNum" idx="9"/>
          </p:nvPr>
        </p:nvSpPr>
        <p:spPr/>
        <p:txBody>
          <a:bodyPr/>
          <a:p>
            <a:fld id="{11799F02-C04F-4CB4-AB2A-6000DB0583DF}" type="slidenum">
              <a:t>&lt;#&gt;</a:t>
            </a:fld>
          </a:p>
        </p:txBody>
      </p:sp>
      <p:sp>
        <p:nvSpPr>
          <p:cNvPr id="7" name="PlaceHolder 6"/>
          <p:cNvSpPr>
            <a:spLocks noGrp="1"/>
          </p:cNvSpPr>
          <p:nvPr>
            <p:ph type="dt" idx="7"/>
          </p:nvPr>
        </p:nvSpPr>
        <p:spPr/>
        <p:txBody>
          <a:bodyPr/>
          <a:p>
            <a:r>
              <a:rPr lang="en-US"/>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61" name="PlaceHolder 1"/>
          <p:cNvSpPr>
            <a:spLocks noGrp="1"/>
          </p:cNvSpPr>
          <p:nvPr>
            <p:ph type="title"/>
          </p:nvPr>
        </p:nvSpPr>
        <p:spPr>
          <a:xfrm>
            <a:off x="609480" y="979560"/>
            <a:ext cx="10972440" cy="1567440"/>
          </a:xfrm>
          <a:prstGeom prst="rect">
            <a:avLst/>
          </a:prstGeom>
          <a:noFill/>
          <a:ln w="0">
            <a:noFill/>
          </a:ln>
        </p:spPr>
        <p:txBody>
          <a:bodyPr lIns="0" rIns="0" tIns="0" bIns="0" anchor="ctr">
            <a:noAutofit/>
          </a:bodyPr>
          <a:p>
            <a:pPr indent="0" algn="ctr">
              <a:buNone/>
            </a:pPr>
            <a:endParaRPr b="0" lang="en-US" sz="5000" spc="-1" strike="noStrike">
              <a:solidFill>
                <a:srgbClr val="ffffff"/>
              </a:solidFill>
              <a:latin typeface="Arial"/>
            </a:endParaRPr>
          </a:p>
        </p:txBody>
      </p:sp>
      <p:sp>
        <p:nvSpPr>
          <p:cNvPr id="162" name="PlaceHolder 2"/>
          <p:cNvSpPr>
            <a:spLocks noGrp="1"/>
          </p:cNvSpPr>
          <p:nvPr>
            <p:ph/>
          </p:nvPr>
        </p:nvSpPr>
        <p:spPr>
          <a:xfrm>
            <a:off x="609480" y="2873520"/>
            <a:ext cx="5354280" cy="1588680"/>
          </a:xfrm>
          <a:prstGeom prst="rect">
            <a:avLst/>
          </a:prstGeom>
          <a:noFill/>
          <a:ln w="0">
            <a:noFill/>
          </a:ln>
        </p:spPr>
        <p:txBody>
          <a:bodyPr lIns="0" rIns="0" tIns="0" bIns="0" anchor="t">
            <a:normAutofit/>
          </a:bodyPr>
          <a:p>
            <a:pPr indent="0">
              <a:spcBef>
                <a:spcPts val="1709"/>
              </a:spcBef>
              <a:buNone/>
            </a:pPr>
            <a:endParaRPr b="0" lang="en-US" sz="3809" spc="-1" strike="noStrike">
              <a:solidFill>
                <a:srgbClr val="ffffff"/>
              </a:solidFill>
              <a:latin typeface="Arial"/>
            </a:endParaRPr>
          </a:p>
        </p:txBody>
      </p:sp>
      <p:sp>
        <p:nvSpPr>
          <p:cNvPr id="163" name="PlaceHolder 3"/>
          <p:cNvSpPr>
            <a:spLocks noGrp="1"/>
          </p:cNvSpPr>
          <p:nvPr>
            <p:ph/>
          </p:nvPr>
        </p:nvSpPr>
        <p:spPr>
          <a:xfrm>
            <a:off x="6231960" y="2873520"/>
            <a:ext cx="5354280" cy="1588680"/>
          </a:xfrm>
          <a:prstGeom prst="rect">
            <a:avLst/>
          </a:prstGeom>
          <a:noFill/>
          <a:ln w="0">
            <a:noFill/>
          </a:ln>
        </p:spPr>
        <p:txBody>
          <a:bodyPr lIns="0" rIns="0" tIns="0" bIns="0" anchor="t">
            <a:normAutofit/>
          </a:bodyPr>
          <a:p>
            <a:pPr indent="0">
              <a:spcBef>
                <a:spcPts val="1709"/>
              </a:spcBef>
              <a:buNone/>
            </a:pPr>
            <a:endParaRPr b="0" lang="en-US" sz="3809" spc="-1" strike="noStrike">
              <a:solidFill>
                <a:srgbClr val="ffffff"/>
              </a:solidFill>
              <a:latin typeface="Arial"/>
            </a:endParaRPr>
          </a:p>
        </p:txBody>
      </p:sp>
      <p:sp>
        <p:nvSpPr>
          <p:cNvPr id="164" name="PlaceHolder 4"/>
          <p:cNvSpPr>
            <a:spLocks noGrp="1"/>
          </p:cNvSpPr>
          <p:nvPr>
            <p:ph/>
          </p:nvPr>
        </p:nvSpPr>
        <p:spPr>
          <a:xfrm>
            <a:off x="609480" y="4613400"/>
            <a:ext cx="5354280" cy="1588680"/>
          </a:xfrm>
          <a:prstGeom prst="rect">
            <a:avLst/>
          </a:prstGeom>
          <a:noFill/>
          <a:ln w="0">
            <a:noFill/>
          </a:ln>
        </p:spPr>
        <p:txBody>
          <a:bodyPr lIns="0" rIns="0" tIns="0" bIns="0" anchor="t">
            <a:normAutofit/>
          </a:bodyPr>
          <a:p>
            <a:pPr indent="0">
              <a:spcBef>
                <a:spcPts val="1709"/>
              </a:spcBef>
              <a:buNone/>
            </a:pPr>
            <a:endParaRPr b="0" lang="en-US" sz="3809" spc="-1" strike="noStrike">
              <a:solidFill>
                <a:srgbClr val="ffffff"/>
              </a:solidFill>
              <a:latin typeface="Arial"/>
            </a:endParaRPr>
          </a:p>
        </p:txBody>
      </p:sp>
      <p:sp>
        <p:nvSpPr>
          <p:cNvPr id="165" name="PlaceHolder 5"/>
          <p:cNvSpPr>
            <a:spLocks noGrp="1"/>
          </p:cNvSpPr>
          <p:nvPr>
            <p:ph/>
          </p:nvPr>
        </p:nvSpPr>
        <p:spPr>
          <a:xfrm>
            <a:off x="6231960" y="4613400"/>
            <a:ext cx="5354280" cy="1588680"/>
          </a:xfrm>
          <a:prstGeom prst="rect">
            <a:avLst/>
          </a:prstGeom>
          <a:noFill/>
          <a:ln w="0">
            <a:noFill/>
          </a:ln>
        </p:spPr>
        <p:txBody>
          <a:bodyPr lIns="0" rIns="0" tIns="0" bIns="0" anchor="t">
            <a:normAutofit/>
          </a:bodyPr>
          <a:p>
            <a:pPr indent="0">
              <a:spcBef>
                <a:spcPts val="1709"/>
              </a:spcBef>
              <a:buNone/>
            </a:pPr>
            <a:endParaRPr b="0" lang="en-US" sz="3809" spc="-1" strike="noStrike">
              <a:solidFill>
                <a:srgbClr val="ffffff"/>
              </a:solidFill>
              <a:latin typeface="Arial"/>
            </a:endParaRPr>
          </a:p>
        </p:txBody>
      </p:sp>
      <p:sp>
        <p:nvSpPr>
          <p:cNvPr id="7" name="PlaceHolder 6"/>
          <p:cNvSpPr>
            <a:spLocks noGrp="1"/>
          </p:cNvSpPr>
          <p:nvPr>
            <p:ph type="ftr" idx="8"/>
          </p:nvPr>
        </p:nvSpPr>
        <p:spPr/>
        <p:txBody>
          <a:bodyPr/>
          <a:p>
            <a:r>
              <a:t>Footer</a:t>
            </a:r>
          </a:p>
        </p:txBody>
      </p:sp>
      <p:sp>
        <p:nvSpPr>
          <p:cNvPr id="8" name="PlaceHolder 7"/>
          <p:cNvSpPr>
            <a:spLocks noGrp="1"/>
          </p:cNvSpPr>
          <p:nvPr>
            <p:ph type="sldNum" idx="9"/>
          </p:nvPr>
        </p:nvSpPr>
        <p:spPr/>
        <p:txBody>
          <a:bodyPr/>
          <a:p>
            <a:fld id="{69DF9176-0221-4E7B-BE85-F27E797E6472}" type="slidenum">
              <a:t>&lt;#&gt;</a:t>
            </a:fld>
          </a:p>
        </p:txBody>
      </p:sp>
      <p:sp>
        <p:nvSpPr>
          <p:cNvPr id="9" name="PlaceHolder 8"/>
          <p:cNvSpPr>
            <a:spLocks noGrp="1"/>
          </p:cNvSpPr>
          <p:nvPr>
            <p:ph type="dt" idx="7"/>
          </p:nvPr>
        </p:nvSpPr>
        <p:spPr/>
        <p:txBody>
          <a:bodyPr/>
          <a:p>
            <a:r>
              <a:rPr lang="en-US"/>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66" name="PlaceHolder 1"/>
          <p:cNvSpPr>
            <a:spLocks noGrp="1"/>
          </p:cNvSpPr>
          <p:nvPr>
            <p:ph type="title"/>
          </p:nvPr>
        </p:nvSpPr>
        <p:spPr>
          <a:xfrm>
            <a:off x="609480" y="979560"/>
            <a:ext cx="10972440" cy="1567440"/>
          </a:xfrm>
          <a:prstGeom prst="rect">
            <a:avLst/>
          </a:prstGeom>
          <a:noFill/>
          <a:ln w="0">
            <a:noFill/>
          </a:ln>
        </p:spPr>
        <p:txBody>
          <a:bodyPr lIns="0" rIns="0" tIns="0" bIns="0" anchor="ctr">
            <a:noAutofit/>
          </a:bodyPr>
          <a:p>
            <a:pPr indent="0" algn="ctr">
              <a:buNone/>
            </a:pPr>
            <a:endParaRPr b="0" lang="en-US" sz="5000" spc="-1" strike="noStrike">
              <a:solidFill>
                <a:srgbClr val="ffffff"/>
              </a:solidFill>
              <a:latin typeface="Arial"/>
            </a:endParaRPr>
          </a:p>
        </p:txBody>
      </p:sp>
      <p:sp>
        <p:nvSpPr>
          <p:cNvPr id="167" name="PlaceHolder 2"/>
          <p:cNvSpPr>
            <a:spLocks noGrp="1"/>
          </p:cNvSpPr>
          <p:nvPr>
            <p:ph/>
          </p:nvPr>
        </p:nvSpPr>
        <p:spPr>
          <a:xfrm>
            <a:off x="609480" y="2873520"/>
            <a:ext cx="3533040" cy="1588680"/>
          </a:xfrm>
          <a:prstGeom prst="rect">
            <a:avLst/>
          </a:prstGeom>
          <a:noFill/>
          <a:ln w="0">
            <a:noFill/>
          </a:ln>
        </p:spPr>
        <p:txBody>
          <a:bodyPr lIns="0" rIns="0" tIns="0" bIns="0" anchor="t">
            <a:normAutofit/>
          </a:bodyPr>
          <a:p>
            <a:pPr indent="0">
              <a:spcBef>
                <a:spcPts val="1709"/>
              </a:spcBef>
              <a:buNone/>
            </a:pPr>
            <a:endParaRPr b="0" lang="en-US" sz="3809" spc="-1" strike="noStrike">
              <a:solidFill>
                <a:srgbClr val="ffffff"/>
              </a:solidFill>
              <a:latin typeface="Arial"/>
            </a:endParaRPr>
          </a:p>
        </p:txBody>
      </p:sp>
      <p:sp>
        <p:nvSpPr>
          <p:cNvPr id="168" name="PlaceHolder 3"/>
          <p:cNvSpPr>
            <a:spLocks noGrp="1"/>
          </p:cNvSpPr>
          <p:nvPr>
            <p:ph/>
          </p:nvPr>
        </p:nvSpPr>
        <p:spPr>
          <a:xfrm>
            <a:off x="4319640" y="2873520"/>
            <a:ext cx="3533040" cy="1588680"/>
          </a:xfrm>
          <a:prstGeom prst="rect">
            <a:avLst/>
          </a:prstGeom>
          <a:noFill/>
          <a:ln w="0">
            <a:noFill/>
          </a:ln>
        </p:spPr>
        <p:txBody>
          <a:bodyPr lIns="0" rIns="0" tIns="0" bIns="0" anchor="t">
            <a:normAutofit/>
          </a:bodyPr>
          <a:p>
            <a:pPr indent="0">
              <a:spcBef>
                <a:spcPts val="1709"/>
              </a:spcBef>
              <a:buNone/>
            </a:pPr>
            <a:endParaRPr b="0" lang="en-US" sz="3809" spc="-1" strike="noStrike">
              <a:solidFill>
                <a:srgbClr val="ffffff"/>
              </a:solidFill>
              <a:latin typeface="Arial"/>
            </a:endParaRPr>
          </a:p>
        </p:txBody>
      </p:sp>
      <p:sp>
        <p:nvSpPr>
          <p:cNvPr id="169" name="PlaceHolder 4"/>
          <p:cNvSpPr>
            <a:spLocks noGrp="1"/>
          </p:cNvSpPr>
          <p:nvPr>
            <p:ph/>
          </p:nvPr>
        </p:nvSpPr>
        <p:spPr>
          <a:xfrm>
            <a:off x="8029800" y="2873520"/>
            <a:ext cx="3533040" cy="1588680"/>
          </a:xfrm>
          <a:prstGeom prst="rect">
            <a:avLst/>
          </a:prstGeom>
          <a:noFill/>
          <a:ln w="0">
            <a:noFill/>
          </a:ln>
        </p:spPr>
        <p:txBody>
          <a:bodyPr lIns="0" rIns="0" tIns="0" bIns="0" anchor="t">
            <a:normAutofit/>
          </a:bodyPr>
          <a:p>
            <a:pPr indent="0">
              <a:spcBef>
                <a:spcPts val="1709"/>
              </a:spcBef>
              <a:buNone/>
            </a:pPr>
            <a:endParaRPr b="0" lang="en-US" sz="3809" spc="-1" strike="noStrike">
              <a:solidFill>
                <a:srgbClr val="ffffff"/>
              </a:solidFill>
              <a:latin typeface="Arial"/>
            </a:endParaRPr>
          </a:p>
        </p:txBody>
      </p:sp>
      <p:sp>
        <p:nvSpPr>
          <p:cNvPr id="170" name="PlaceHolder 5"/>
          <p:cNvSpPr>
            <a:spLocks noGrp="1"/>
          </p:cNvSpPr>
          <p:nvPr>
            <p:ph/>
          </p:nvPr>
        </p:nvSpPr>
        <p:spPr>
          <a:xfrm>
            <a:off x="609480" y="4613400"/>
            <a:ext cx="3533040" cy="1588680"/>
          </a:xfrm>
          <a:prstGeom prst="rect">
            <a:avLst/>
          </a:prstGeom>
          <a:noFill/>
          <a:ln w="0">
            <a:noFill/>
          </a:ln>
        </p:spPr>
        <p:txBody>
          <a:bodyPr lIns="0" rIns="0" tIns="0" bIns="0" anchor="t">
            <a:normAutofit/>
          </a:bodyPr>
          <a:p>
            <a:pPr indent="0">
              <a:spcBef>
                <a:spcPts val="1709"/>
              </a:spcBef>
              <a:buNone/>
            </a:pPr>
            <a:endParaRPr b="0" lang="en-US" sz="3809" spc="-1" strike="noStrike">
              <a:solidFill>
                <a:srgbClr val="ffffff"/>
              </a:solidFill>
              <a:latin typeface="Arial"/>
            </a:endParaRPr>
          </a:p>
        </p:txBody>
      </p:sp>
      <p:sp>
        <p:nvSpPr>
          <p:cNvPr id="171" name="PlaceHolder 6"/>
          <p:cNvSpPr>
            <a:spLocks noGrp="1"/>
          </p:cNvSpPr>
          <p:nvPr>
            <p:ph/>
          </p:nvPr>
        </p:nvSpPr>
        <p:spPr>
          <a:xfrm>
            <a:off x="4319640" y="4613400"/>
            <a:ext cx="3533040" cy="1588680"/>
          </a:xfrm>
          <a:prstGeom prst="rect">
            <a:avLst/>
          </a:prstGeom>
          <a:noFill/>
          <a:ln w="0">
            <a:noFill/>
          </a:ln>
        </p:spPr>
        <p:txBody>
          <a:bodyPr lIns="0" rIns="0" tIns="0" bIns="0" anchor="t">
            <a:normAutofit/>
          </a:bodyPr>
          <a:p>
            <a:pPr indent="0">
              <a:spcBef>
                <a:spcPts val="1709"/>
              </a:spcBef>
              <a:buNone/>
            </a:pPr>
            <a:endParaRPr b="0" lang="en-US" sz="3809" spc="-1" strike="noStrike">
              <a:solidFill>
                <a:srgbClr val="ffffff"/>
              </a:solidFill>
              <a:latin typeface="Arial"/>
            </a:endParaRPr>
          </a:p>
        </p:txBody>
      </p:sp>
      <p:sp>
        <p:nvSpPr>
          <p:cNvPr id="172" name="PlaceHolder 7"/>
          <p:cNvSpPr>
            <a:spLocks noGrp="1"/>
          </p:cNvSpPr>
          <p:nvPr>
            <p:ph/>
          </p:nvPr>
        </p:nvSpPr>
        <p:spPr>
          <a:xfrm>
            <a:off x="8029800" y="4613400"/>
            <a:ext cx="3533040" cy="1588680"/>
          </a:xfrm>
          <a:prstGeom prst="rect">
            <a:avLst/>
          </a:prstGeom>
          <a:noFill/>
          <a:ln w="0">
            <a:noFill/>
          </a:ln>
        </p:spPr>
        <p:txBody>
          <a:bodyPr lIns="0" rIns="0" tIns="0" bIns="0" anchor="t">
            <a:normAutofit/>
          </a:bodyPr>
          <a:p>
            <a:pPr indent="0">
              <a:spcBef>
                <a:spcPts val="1709"/>
              </a:spcBef>
              <a:buNone/>
            </a:pPr>
            <a:endParaRPr b="0" lang="en-US" sz="3809" spc="-1" strike="noStrike">
              <a:solidFill>
                <a:srgbClr val="ffffff"/>
              </a:solidFill>
              <a:latin typeface="Arial"/>
            </a:endParaRPr>
          </a:p>
        </p:txBody>
      </p:sp>
      <p:sp>
        <p:nvSpPr>
          <p:cNvPr id="9" name="PlaceHolder 8"/>
          <p:cNvSpPr>
            <a:spLocks noGrp="1"/>
          </p:cNvSpPr>
          <p:nvPr>
            <p:ph type="ftr" idx="8"/>
          </p:nvPr>
        </p:nvSpPr>
        <p:spPr/>
        <p:txBody>
          <a:bodyPr/>
          <a:p>
            <a:r>
              <a:t>Footer</a:t>
            </a:r>
          </a:p>
        </p:txBody>
      </p:sp>
      <p:sp>
        <p:nvSpPr>
          <p:cNvPr id="10" name="PlaceHolder 9"/>
          <p:cNvSpPr>
            <a:spLocks noGrp="1"/>
          </p:cNvSpPr>
          <p:nvPr>
            <p:ph type="sldNum" idx="9"/>
          </p:nvPr>
        </p:nvSpPr>
        <p:spPr/>
        <p:txBody>
          <a:bodyPr/>
          <a:p>
            <a:fld id="{620B5EB9-E8DB-4C21-B2D0-7EF1D03C1B06}" type="slidenum">
              <a:t>&lt;#&gt;</a:t>
            </a:fld>
          </a:p>
        </p:txBody>
      </p:sp>
      <p:sp>
        <p:nvSpPr>
          <p:cNvPr id="11" name="PlaceHolder 10"/>
          <p:cNvSpPr>
            <a:spLocks noGrp="1"/>
          </p:cNvSpPr>
          <p:nvPr>
            <p:ph type="dt" idx="7"/>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979560"/>
            <a:ext cx="10972440" cy="1567440"/>
          </a:xfrm>
          <a:prstGeom prst="rect">
            <a:avLst/>
          </a:prstGeom>
          <a:noFill/>
          <a:ln w="0">
            <a:noFill/>
          </a:ln>
        </p:spPr>
        <p:txBody>
          <a:bodyPr lIns="0" rIns="0" tIns="0" bIns="0" anchor="ctr">
            <a:noAutofit/>
          </a:bodyPr>
          <a:p>
            <a:pPr indent="0" algn="ctr">
              <a:buNone/>
            </a:pPr>
            <a:endParaRPr b="0" lang="en-US" sz="5000" spc="-1" strike="noStrike">
              <a:solidFill>
                <a:srgbClr val="ffffff"/>
              </a:solidFill>
              <a:latin typeface="Arial"/>
            </a:endParaRPr>
          </a:p>
        </p:txBody>
      </p:sp>
      <p:sp>
        <p:nvSpPr>
          <p:cNvPr id="48" name="PlaceHolder 2"/>
          <p:cNvSpPr>
            <a:spLocks noGrp="1"/>
          </p:cNvSpPr>
          <p:nvPr>
            <p:ph/>
          </p:nvPr>
        </p:nvSpPr>
        <p:spPr>
          <a:xfrm>
            <a:off x="609480" y="2873520"/>
            <a:ext cx="5354280" cy="3331080"/>
          </a:xfrm>
          <a:prstGeom prst="rect">
            <a:avLst/>
          </a:prstGeom>
          <a:noFill/>
          <a:ln w="0">
            <a:noFill/>
          </a:ln>
        </p:spPr>
        <p:txBody>
          <a:bodyPr lIns="0" rIns="0" tIns="0" bIns="0" anchor="t">
            <a:normAutofit/>
          </a:bodyPr>
          <a:p>
            <a:pPr indent="0">
              <a:spcBef>
                <a:spcPts val="1709"/>
              </a:spcBef>
              <a:buNone/>
            </a:pPr>
            <a:endParaRPr b="0" lang="en-US" sz="3809" spc="-1" strike="noStrike">
              <a:solidFill>
                <a:srgbClr val="ffffff"/>
              </a:solidFill>
              <a:latin typeface="Arial"/>
            </a:endParaRPr>
          </a:p>
        </p:txBody>
      </p:sp>
      <p:sp>
        <p:nvSpPr>
          <p:cNvPr id="49" name="PlaceHolder 3"/>
          <p:cNvSpPr>
            <a:spLocks noGrp="1"/>
          </p:cNvSpPr>
          <p:nvPr>
            <p:ph/>
          </p:nvPr>
        </p:nvSpPr>
        <p:spPr>
          <a:xfrm>
            <a:off x="6231960" y="2873520"/>
            <a:ext cx="5354280" cy="3331080"/>
          </a:xfrm>
          <a:prstGeom prst="rect">
            <a:avLst/>
          </a:prstGeom>
          <a:noFill/>
          <a:ln w="0">
            <a:noFill/>
          </a:ln>
        </p:spPr>
        <p:txBody>
          <a:bodyPr lIns="0" rIns="0" tIns="0" bIns="0" anchor="t">
            <a:normAutofit/>
          </a:bodyPr>
          <a:p>
            <a:pPr indent="0">
              <a:spcBef>
                <a:spcPts val="1709"/>
              </a:spcBef>
              <a:buNone/>
            </a:pPr>
            <a:endParaRPr b="0" lang="en-US" sz="3809" spc="-1" strike="noStrike">
              <a:solidFill>
                <a:srgbClr val="ffffff"/>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AC02AC48-2803-437F-BEDF-94703F8117D8}"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979560"/>
            <a:ext cx="10972440" cy="1567440"/>
          </a:xfrm>
          <a:prstGeom prst="rect">
            <a:avLst/>
          </a:prstGeom>
          <a:noFill/>
          <a:ln w="0">
            <a:noFill/>
          </a:ln>
        </p:spPr>
        <p:txBody>
          <a:bodyPr lIns="0" rIns="0" tIns="0" bIns="0" anchor="ctr">
            <a:noAutofit/>
          </a:bodyPr>
          <a:p>
            <a:pPr indent="0" algn="ctr">
              <a:buNone/>
            </a:pPr>
            <a:endParaRPr b="0" lang="en-US" sz="5000" spc="-1" strike="noStrike">
              <a:solidFill>
                <a:srgbClr val="ffffff"/>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0CBADC47-4DE3-4563-A1EB-C06D5467377C}"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1" name="PlaceHolder 1"/>
          <p:cNvSpPr>
            <a:spLocks noGrp="1"/>
          </p:cNvSpPr>
          <p:nvPr>
            <p:ph type="subTitle"/>
          </p:nvPr>
        </p:nvSpPr>
        <p:spPr>
          <a:xfrm>
            <a:off x="609480" y="979560"/>
            <a:ext cx="10972440" cy="7266960"/>
          </a:xfrm>
          <a:prstGeom prst="rect">
            <a:avLst/>
          </a:prstGeom>
          <a:noFill/>
          <a:ln w="0">
            <a:noFill/>
          </a:ln>
        </p:spPr>
        <p:txBody>
          <a:bodyPr lIns="0" rIns="0" tIns="0" bIns="0" anchor="ctr">
            <a:noAutofit/>
          </a:bodyPr>
          <a:p>
            <a:pPr algn="ctr"/>
            <a:endParaRPr b="0" lang="en-US" sz="3200" spc="-1" strike="noStrike">
              <a:solidFill>
                <a:srgbClr val="ffffff"/>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660A2A5F-E53F-44C7-9641-80783544264A}"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979560"/>
            <a:ext cx="10972440" cy="1567440"/>
          </a:xfrm>
          <a:prstGeom prst="rect">
            <a:avLst/>
          </a:prstGeom>
          <a:noFill/>
          <a:ln w="0">
            <a:noFill/>
          </a:ln>
        </p:spPr>
        <p:txBody>
          <a:bodyPr lIns="0" rIns="0" tIns="0" bIns="0" anchor="ctr">
            <a:noAutofit/>
          </a:bodyPr>
          <a:p>
            <a:pPr indent="0" algn="ctr">
              <a:buNone/>
            </a:pPr>
            <a:endParaRPr b="0" lang="en-US" sz="5000" spc="-1" strike="noStrike">
              <a:solidFill>
                <a:srgbClr val="ffffff"/>
              </a:solidFill>
              <a:latin typeface="Arial"/>
            </a:endParaRPr>
          </a:p>
        </p:txBody>
      </p:sp>
      <p:sp>
        <p:nvSpPr>
          <p:cNvPr id="53" name="PlaceHolder 2"/>
          <p:cNvSpPr>
            <a:spLocks noGrp="1"/>
          </p:cNvSpPr>
          <p:nvPr>
            <p:ph/>
          </p:nvPr>
        </p:nvSpPr>
        <p:spPr>
          <a:xfrm>
            <a:off x="609480" y="2873520"/>
            <a:ext cx="5354280" cy="1588680"/>
          </a:xfrm>
          <a:prstGeom prst="rect">
            <a:avLst/>
          </a:prstGeom>
          <a:noFill/>
          <a:ln w="0">
            <a:noFill/>
          </a:ln>
        </p:spPr>
        <p:txBody>
          <a:bodyPr lIns="0" rIns="0" tIns="0" bIns="0" anchor="t">
            <a:normAutofit/>
          </a:bodyPr>
          <a:p>
            <a:pPr indent="0">
              <a:spcBef>
                <a:spcPts val="1709"/>
              </a:spcBef>
              <a:buNone/>
            </a:pPr>
            <a:endParaRPr b="0" lang="en-US" sz="3809" spc="-1" strike="noStrike">
              <a:solidFill>
                <a:srgbClr val="ffffff"/>
              </a:solidFill>
              <a:latin typeface="Arial"/>
            </a:endParaRPr>
          </a:p>
        </p:txBody>
      </p:sp>
      <p:sp>
        <p:nvSpPr>
          <p:cNvPr id="54" name="PlaceHolder 3"/>
          <p:cNvSpPr>
            <a:spLocks noGrp="1"/>
          </p:cNvSpPr>
          <p:nvPr>
            <p:ph/>
          </p:nvPr>
        </p:nvSpPr>
        <p:spPr>
          <a:xfrm>
            <a:off x="6231960" y="2873520"/>
            <a:ext cx="5354280" cy="3331080"/>
          </a:xfrm>
          <a:prstGeom prst="rect">
            <a:avLst/>
          </a:prstGeom>
          <a:noFill/>
          <a:ln w="0">
            <a:noFill/>
          </a:ln>
        </p:spPr>
        <p:txBody>
          <a:bodyPr lIns="0" rIns="0" tIns="0" bIns="0" anchor="t">
            <a:normAutofit/>
          </a:bodyPr>
          <a:p>
            <a:pPr indent="0">
              <a:spcBef>
                <a:spcPts val="1709"/>
              </a:spcBef>
              <a:buNone/>
            </a:pPr>
            <a:endParaRPr b="0" lang="en-US" sz="3809" spc="-1" strike="noStrike">
              <a:solidFill>
                <a:srgbClr val="ffffff"/>
              </a:solidFill>
              <a:latin typeface="Arial"/>
            </a:endParaRPr>
          </a:p>
        </p:txBody>
      </p:sp>
      <p:sp>
        <p:nvSpPr>
          <p:cNvPr id="55" name="PlaceHolder 4"/>
          <p:cNvSpPr>
            <a:spLocks noGrp="1"/>
          </p:cNvSpPr>
          <p:nvPr>
            <p:ph/>
          </p:nvPr>
        </p:nvSpPr>
        <p:spPr>
          <a:xfrm>
            <a:off x="609480" y="4613400"/>
            <a:ext cx="5354280" cy="1588680"/>
          </a:xfrm>
          <a:prstGeom prst="rect">
            <a:avLst/>
          </a:prstGeom>
          <a:noFill/>
          <a:ln w="0">
            <a:noFill/>
          </a:ln>
        </p:spPr>
        <p:txBody>
          <a:bodyPr lIns="0" rIns="0" tIns="0" bIns="0" anchor="t">
            <a:normAutofit/>
          </a:bodyPr>
          <a:p>
            <a:pPr indent="0">
              <a:spcBef>
                <a:spcPts val="1709"/>
              </a:spcBef>
              <a:buNone/>
            </a:pPr>
            <a:endParaRPr b="0" lang="en-US" sz="3809" spc="-1" strike="noStrike">
              <a:solidFill>
                <a:srgbClr val="ffffff"/>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2009EB28-6A58-48D4-9523-FD03D437C138}"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979560"/>
            <a:ext cx="10972440" cy="1567440"/>
          </a:xfrm>
          <a:prstGeom prst="rect">
            <a:avLst/>
          </a:prstGeom>
          <a:noFill/>
          <a:ln w="0">
            <a:noFill/>
          </a:ln>
        </p:spPr>
        <p:txBody>
          <a:bodyPr lIns="0" rIns="0" tIns="0" bIns="0" anchor="ctr">
            <a:noAutofit/>
          </a:bodyPr>
          <a:p>
            <a:pPr indent="0" algn="ctr">
              <a:buNone/>
            </a:pPr>
            <a:endParaRPr b="0" lang="en-US" sz="5000" spc="-1" strike="noStrike">
              <a:solidFill>
                <a:srgbClr val="ffffff"/>
              </a:solidFill>
              <a:latin typeface="Arial"/>
            </a:endParaRPr>
          </a:p>
        </p:txBody>
      </p:sp>
      <p:sp>
        <p:nvSpPr>
          <p:cNvPr id="57" name="PlaceHolder 2"/>
          <p:cNvSpPr>
            <a:spLocks noGrp="1"/>
          </p:cNvSpPr>
          <p:nvPr>
            <p:ph/>
          </p:nvPr>
        </p:nvSpPr>
        <p:spPr>
          <a:xfrm>
            <a:off x="609480" y="2873520"/>
            <a:ext cx="5354280" cy="3331080"/>
          </a:xfrm>
          <a:prstGeom prst="rect">
            <a:avLst/>
          </a:prstGeom>
          <a:noFill/>
          <a:ln w="0">
            <a:noFill/>
          </a:ln>
        </p:spPr>
        <p:txBody>
          <a:bodyPr lIns="0" rIns="0" tIns="0" bIns="0" anchor="t">
            <a:normAutofit/>
          </a:bodyPr>
          <a:p>
            <a:pPr indent="0">
              <a:spcBef>
                <a:spcPts val="1709"/>
              </a:spcBef>
              <a:buNone/>
            </a:pPr>
            <a:endParaRPr b="0" lang="en-US" sz="3809" spc="-1" strike="noStrike">
              <a:solidFill>
                <a:srgbClr val="ffffff"/>
              </a:solidFill>
              <a:latin typeface="Arial"/>
            </a:endParaRPr>
          </a:p>
        </p:txBody>
      </p:sp>
      <p:sp>
        <p:nvSpPr>
          <p:cNvPr id="58" name="PlaceHolder 3"/>
          <p:cNvSpPr>
            <a:spLocks noGrp="1"/>
          </p:cNvSpPr>
          <p:nvPr>
            <p:ph/>
          </p:nvPr>
        </p:nvSpPr>
        <p:spPr>
          <a:xfrm>
            <a:off x="6231960" y="2873520"/>
            <a:ext cx="5354280" cy="1588680"/>
          </a:xfrm>
          <a:prstGeom prst="rect">
            <a:avLst/>
          </a:prstGeom>
          <a:noFill/>
          <a:ln w="0">
            <a:noFill/>
          </a:ln>
        </p:spPr>
        <p:txBody>
          <a:bodyPr lIns="0" rIns="0" tIns="0" bIns="0" anchor="t">
            <a:normAutofit/>
          </a:bodyPr>
          <a:p>
            <a:pPr indent="0">
              <a:spcBef>
                <a:spcPts val="1709"/>
              </a:spcBef>
              <a:buNone/>
            </a:pPr>
            <a:endParaRPr b="0" lang="en-US" sz="3809" spc="-1" strike="noStrike">
              <a:solidFill>
                <a:srgbClr val="ffffff"/>
              </a:solidFill>
              <a:latin typeface="Arial"/>
            </a:endParaRPr>
          </a:p>
        </p:txBody>
      </p:sp>
      <p:sp>
        <p:nvSpPr>
          <p:cNvPr id="59" name="PlaceHolder 4"/>
          <p:cNvSpPr>
            <a:spLocks noGrp="1"/>
          </p:cNvSpPr>
          <p:nvPr>
            <p:ph/>
          </p:nvPr>
        </p:nvSpPr>
        <p:spPr>
          <a:xfrm>
            <a:off x="6231960" y="4613400"/>
            <a:ext cx="5354280" cy="1588680"/>
          </a:xfrm>
          <a:prstGeom prst="rect">
            <a:avLst/>
          </a:prstGeom>
          <a:noFill/>
          <a:ln w="0">
            <a:noFill/>
          </a:ln>
        </p:spPr>
        <p:txBody>
          <a:bodyPr lIns="0" rIns="0" tIns="0" bIns="0" anchor="t">
            <a:normAutofit/>
          </a:bodyPr>
          <a:p>
            <a:pPr indent="0">
              <a:spcBef>
                <a:spcPts val="1709"/>
              </a:spcBef>
              <a:buNone/>
            </a:pPr>
            <a:endParaRPr b="0" lang="en-US" sz="3809" spc="-1" strike="noStrike">
              <a:solidFill>
                <a:srgbClr val="ffffff"/>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92F50ACA-F76C-430A-BD5A-1B8A5BA73122}"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609480" y="979560"/>
            <a:ext cx="10972440" cy="1567440"/>
          </a:xfrm>
          <a:prstGeom prst="rect">
            <a:avLst/>
          </a:prstGeom>
          <a:noFill/>
          <a:ln w="0">
            <a:noFill/>
          </a:ln>
        </p:spPr>
        <p:txBody>
          <a:bodyPr lIns="0" rIns="0" tIns="0" bIns="0" anchor="ctr">
            <a:noAutofit/>
          </a:bodyPr>
          <a:p>
            <a:pPr indent="0" algn="ctr">
              <a:buNone/>
            </a:pPr>
            <a:endParaRPr b="0" lang="en-US" sz="5000" spc="-1" strike="noStrike">
              <a:solidFill>
                <a:srgbClr val="ffffff"/>
              </a:solidFill>
              <a:latin typeface="Arial"/>
            </a:endParaRPr>
          </a:p>
        </p:txBody>
      </p:sp>
      <p:sp>
        <p:nvSpPr>
          <p:cNvPr id="61" name="PlaceHolder 2"/>
          <p:cNvSpPr>
            <a:spLocks noGrp="1"/>
          </p:cNvSpPr>
          <p:nvPr>
            <p:ph/>
          </p:nvPr>
        </p:nvSpPr>
        <p:spPr>
          <a:xfrm>
            <a:off x="609480" y="2873520"/>
            <a:ext cx="5354280" cy="1588680"/>
          </a:xfrm>
          <a:prstGeom prst="rect">
            <a:avLst/>
          </a:prstGeom>
          <a:noFill/>
          <a:ln w="0">
            <a:noFill/>
          </a:ln>
        </p:spPr>
        <p:txBody>
          <a:bodyPr lIns="0" rIns="0" tIns="0" bIns="0" anchor="t">
            <a:normAutofit/>
          </a:bodyPr>
          <a:p>
            <a:pPr indent="0">
              <a:spcBef>
                <a:spcPts val="1709"/>
              </a:spcBef>
              <a:buNone/>
            </a:pPr>
            <a:endParaRPr b="0" lang="en-US" sz="3809" spc="-1" strike="noStrike">
              <a:solidFill>
                <a:srgbClr val="ffffff"/>
              </a:solidFill>
              <a:latin typeface="Arial"/>
            </a:endParaRPr>
          </a:p>
        </p:txBody>
      </p:sp>
      <p:sp>
        <p:nvSpPr>
          <p:cNvPr id="62" name="PlaceHolder 3"/>
          <p:cNvSpPr>
            <a:spLocks noGrp="1"/>
          </p:cNvSpPr>
          <p:nvPr>
            <p:ph/>
          </p:nvPr>
        </p:nvSpPr>
        <p:spPr>
          <a:xfrm>
            <a:off x="6231960" y="2873520"/>
            <a:ext cx="5354280" cy="1588680"/>
          </a:xfrm>
          <a:prstGeom prst="rect">
            <a:avLst/>
          </a:prstGeom>
          <a:noFill/>
          <a:ln w="0">
            <a:noFill/>
          </a:ln>
        </p:spPr>
        <p:txBody>
          <a:bodyPr lIns="0" rIns="0" tIns="0" bIns="0" anchor="t">
            <a:normAutofit/>
          </a:bodyPr>
          <a:p>
            <a:pPr indent="0">
              <a:spcBef>
                <a:spcPts val="1709"/>
              </a:spcBef>
              <a:buNone/>
            </a:pPr>
            <a:endParaRPr b="0" lang="en-US" sz="3809" spc="-1" strike="noStrike">
              <a:solidFill>
                <a:srgbClr val="ffffff"/>
              </a:solidFill>
              <a:latin typeface="Arial"/>
            </a:endParaRPr>
          </a:p>
        </p:txBody>
      </p:sp>
      <p:sp>
        <p:nvSpPr>
          <p:cNvPr id="63" name="PlaceHolder 4"/>
          <p:cNvSpPr>
            <a:spLocks noGrp="1"/>
          </p:cNvSpPr>
          <p:nvPr>
            <p:ph/>
          </p:nvPr>
        </p:nvSpPr>
        <p:spPr>
          <a:xfrm>
            <a:off x="609480" y="4613400"/>
            <a:ext cx="10972440" cy="1588680"/>
          </a:xfrm>
          <a:prstGeom prst="rect">
            <a:avLst/>
          </a:prstGeom>
          <a:noFill/>
          <a:ln w="0">
            <a:noFill/>
          </a:ln>
        </p:spPr>
        <p:txBody>
          <a:bodyPr lIns="0" rIns="0" tIns="0" bIns="0" anchor="t">
            <a:normAutofit/>
          </a:bodyPr>
          <a:p>
            <a:pPr indent="0">
              <a:spcBef>
                <a:spcPts val="1709"/>
              </a:spcBef>
              <a:buNone/>
            </a:pPr>
            <a:endParaRPr b="0" lang="en-US" sz="3809" spc="-1" strike="noStrike">
              <a:solidFill>
                <a:srgbClr val="ffffff"/>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6798FBDD-9546-4F00-8E97-C24C25297302}" type="slidenum">
              <a:t>&lt;#&gt;</a:t>
            </a:fld>
          </a:p>
        </p:txBody>
      </p:sp>
      <p:sp>
        <p:nvSpPr>
          <p:cNvPr id="8" name="PlaceHolder 7"/>
          <p:cNvSpPr>
            <a:spLocks noGrp="1"/>
          </p:cNvSpPr>
          <p:nvPr>
            <p:ph type="dt" idx="3"/>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1.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c02c"/>
        </a:solidFill>
      </p:bgPr>
    </p:bg>
    <p:spTree>
      <p:nvGrpSpPr>
        <p:cNvPr id="1" name=""/>
        <p:cNvGrpSpPr/>
        <p:nvPr/>
      </p:nvGrpSpPr>
      <p:grpSpPr>
        <a:xfrm>
          <a:off x="0" y="0"/>
          <a:ext cx="0" cy="0"/>
          <a:chOff x="0" y="0"/>
          <a:chExt cx="0" cy="0"/>
        </a:xfrm>
      </p:grpSpPr>
      <p:sp>
        <p:nvSpPr>
          <p:cNvPr id="0" name=""/>
          <p:cNvSpPr/>
          <p:nvPr/>
        </p:nvSpPr>
        <p:spPr>
          <a:xfrm>
            <a:off x="2017800" y="2683800"/>
            <a:ext cx="1882800" cy="2266920"/>
          </a:xfrm>
          <a:custGeom>
            <a:avLst/>
            <a:gdLst>
              <a:gd name="textAreaLeft" fmla="*/ 0 w 1882800"/>
              <a:gd name="textAreaRight" fmla="*/ 1883160 w 1882800"/>
              <a:gd name="textAreaTop" fmla="*/ 0 h 2266920"/>
              <a:gd name="textAreaBottom" fmla="*/ 2267280 h 2266920"/>
            </a:gdLst>
            <a:ahLst/>
            <a:rect l="textAreaLeft" t="textAreaTop" r="textAreaRight" b="textAreaBottom"/>
            <a:pathLst>
              <a:path w="5231" h="6298">
                <a:moveTo>
                  <a:pt x="2615" y="0"/>
                </a:moveTo>
                <a:lnTo>
                  <a:pt x="2615" y="0"/>
                </a:lnTo>
                <a:lnTo>
                  <a:pt x="2615" y="0"/>
                </a:lnTo>
                <a:lnTo>
                  <a:pt x="2437" y="5"/>
                </a:lnTo>
                <a:lnTo>
                  <a:pt x="2267" y="20"/>
                </a:lnTo>
                <a:lnTo>
                  <a:pt x="2100" y="47"/>
                </a:lnTo>
                <a:lnTo>
                  <a:pt x="1938" y="85"/>
                </a:lnTo>
                <a:lnTo>
                  <a:pt x="1778" y="134"/>
                </a:lnTo>
                <a:lnTo>
                  <a:pt x="1619" y="195"/>
                </a:lnTo>
                <a:lnTo>
                  <a:pt x="1463" y="266"/>
                </a:lnTo>
                <a:lnTo>
                  <a:pt x="1307" y="351"/>
                </a:lnTo>
                <a:lnTo>
                  <a:pt x="1156" y="444"/>
                </a:lnTo>
                <a:lnTo>
                  <a:pt x="1016" y="543"/>
                </a:lnTo>
                <a:lnTo>
                  <a:pt x="884" y="649"/>
                </a:lnTo>
                <a:lnTo>
                  <a:pt x="762" y="763"/>
                </a:lnTo>
                <a:lnTo>
                  <a:pt x="648" y="885"/>
                </a:lnTo>
                <a:lnTo>
                  <a:pt x="542" y="1016"/>
                </a:lnTo>
                <a:lnTo>
                  <a:pt x="443" y="1156"/>
                </a:lnTo>
                <a:lnTo>
                  <a:pt x="349" y="1307"/>
                </a:lnTo>
                <a:lnTo>
                  <a:pt x="265" y="1463"/>
                </a:lnTo>
                <a:lnTo>
                  <a:pt x="193" y="1619"/>
                </a:lnTo>
                <a:lnTo>
                  <a:pt x="133" y="1778"/>
                </a:lnTo>
                <a:lnTo>
                  <a:pt x="85" y="1937"/>
                </a:lnTo>
                <a:lnTo>
                  <a:pt x="47" y="2100"/>
                </a:lnTo>
                <a:lnTo>
                  <a:pt x="20" y="2266"/>
                </a:lnTo>
                <a:lnTo>
                  <a:pt x="5" y="2437"/>
                </a:lnTo>
                <a:lnTo>
                  <a:pt x="0" y="2615"/>
                </a:lnTo>
                <a:lnTo>
                  <a:pt x="0" y="2615"/>
                </a:lnTo>
                <a:lnTo>
                  <a:pt x="0" y="2615"/>
                </a:lnTo>
                <a:lnTo>
                  <a:pt x="5" y="2791"/>
                </a:lnTo>
                <a:lnTo>
                  <a:pt x="20" y="2963"/>
                </a:lnTo>
                <a:lnTo>
                  <a:pt x="47" y="3129"/>
                </a:lnTo>
                <a:lnTo>
                  <a:pt x="85" y="3291"/>
                </a:lnTo>
                <a:lnTo>
                  <a:pt x="133" y="3451"/>
                </a:lnTo>
                <a:lnTo>
                  <a:pt x="193" y="3608"/>
                </a:lnTo>
                <a:lnTo>
                  <a:pt x="266" y="3764"/>
                </a:lnTo>
                <a:lnTo>
                  <a:pt x="349" y="3920"/>
                </a:lnTo>
                <a:lnTo>
                  <a:pt x="443" y="4071"/>
                </a:lnTo>
                <a:lnTo>
                  <a:pt x="542" y="4211"/>
                </a:lnTo>
                <a:lnTo>
                  <a:pt x="648" y="4342"/>
                </a:lnTo>
                <a:lnTo>
                  <a:pt x="762" y="4464"/>
                </a:lnTo>
                <a:lnTo>
                  <a:pt x="884" y="4578"/>
                </a:lnTo>
                <a:lnTo>
                  <a:pt x="1016" y="4684"/>
                </a:lnTo>
                <a:lnTo>
                  <a:pt x="1156" y="4784"/>
                </a:lnTo>
                <a:lnTo>
                  <a:pt x="1307" y="4877"/>
                </a:lnTo>
                <a:lnTo>
                  <a:pt x="1416" y="4936"/>
                </a:lnTo>
                <a:lnTo>
                  <a:pt x="1524" y="4989"/>
                </a:lnTo>
                <a:lnTo>
                  <a:pt x="1634" y="5036"/>
                </a:lnTo>
                <a:lnTo>
                  <a:pt x="1751" y="5081"/>
                </a:lnTo>
                <a:lnTo>
                  <a:pt x="1751" y="5083"/>
                </a:lnTo>
                <a:lnTo>
                  <a:pt x="1751" y="5992"/>
                </a:lnTo>
                <a:lnTo>
                  <a:pt x="1752" y="6023"/>
                </a:lnTo>
                <a:lnTo>
                  <a:pt x="1757" y="6054"/>
                </a:lnTo>
                <a:lnTo>
                  <a:pt x="1765" y="6083"/>
                </a:lnTo>
                <a:lnTo>
                  <a:pt x="1775" y="6110"/>
                </a:lnTo>
                <a:lnTo>
                  <a:pt x="1788" y="6137"/>
                </a:lnTo>
                <a:lnTo>
                  <a:pt x="1803" y="6162"/>
                </a:lnTo>
                <a:lnTo>
                  <a:pt x="1821" y="6187"/>
                </a:lnTo>
                <a:lnTo>
                  <a:pt x="1841" y="6208"/>
                </a:lnTo>
                <a:lnTo>
                  <a:pt x="1863" y="6228"/>
                </a:lnTo>
                <a:lnTo>
                  <a:pt x="1887" y="6246"/>
                </a:lnTo>
                <a:lnTo>
                  <a:pt x="1912" y="6260"/>
                </a:lnTo>
                <a:lnTo>
                  <a:pt x="1939" y="6274"/>
                </a:lnTo>
                <a:lnTo>
                  <a:pt x="1967" y="6283"/>
                </a:lnTo>
                <a:lnTo>
                  <a:pt x="1997" y="6292"/>
                </a:lnTo>
                <a:lnTo>
                  <a:pt x="2027" y="6295"/>
                </a:lnTo>
                <a:lnTo>
                  <a:pt x="2058" y="6298"/>
                </a:lnTo>
                <a:lnTo>
                  <a:pt x="3171" y="6298"/>
                </a:lnTo>
                <a:lnTo>
                  <a:pt x="3203" y="6295"/>
                </a:lnTo>
                <a:lnTo>
                  <a:pt x="3233" y="6292"/>
                </a:lnTo>
                <a:lnTo>
                  <a:pt x="3263" y="6283"/>
                </a:lnTo>
                <a:lnTo>
                  <a:pt x="3291" y="6274"/>
                </a:lnTo>
                <a:lnTo>
                  <a:pt x="3318" y="6260"/>
                </a:lnTo>
                <a:lnTo>
                  <a:pt x="3343" y="6246"/>
                </a:lnTo>
                <a:lnTo>
                  <a:pt x="3367" y="6228"/>
                </a:lnTo>
                <a:lnTo>
                  <a:pt x="3389" y="6208"/>
                </a:lnTo>
                <a:lnTo>
                  <a:pt x="3408" y="6187"/>
                </a:lnTo>
                <a:lnTo>
                  <a:pt x="3426" y="6162"/>
                </a:lnTo>
                <a:lnTo>
                  <a:pt x="3441" y="6137"/>
                </a:lnTo>
                <a:lnTo>
                  <a:pt x="3454" y="6110"/>
                </a:lnTo>
                <a:lnTo>
                  <a:pt x="3465" y="6083"/>
                </a:lnTo>
                <a:lnTo>
                  <a:pt x="3472" y="6054"/>
                </a:lnTo>
                <a:lnTo>
                  <a:pt x="3477" y="6023"/>
                </a:lnTo>
                <a:lnTo>
                  <a:pt x="3478" y="5992"/>
                </a:lnTo>
                <a:lnTo>
                  <a:pt x="3478" y="5083"/>
                </a:lnTo>
                <a:lnTo>
                  <a:pt x="3478" y="5081"/>
                </a:lnTo>
                <a:lnTo>
                  <a:pt x="3478" y="5081"/>
                </a:lnTo>
                <a:lnTo>
                  <a:pt x="3595" y="5038"/>
                </a:lnTo>
                <a:lnTo>
                  <a:pt x="3705" y="4989"/>
                </a:lnTo>
                <a:lnTo>
                  <a:pt x="3812" y="4937"/>
                </a:lnTo>
                <a:lnTo>
                  <a:pt x="3922" y="4877"/>
                </a:lnTo>
                <a:lnTo>
                  <a:pt x="4074" y="4784"/>
                </a:lnTo>
                <a:lnTo>
                  <a:pt x="4214" y="4683"/>
                </a:lnTo>
                <a:lnTo>
                  <a:pt x="4346" y="4578"/>
                </a:lnTo>
                <a:lnTo>
                  <a:pt x="4468" y="4464"/>
                </a:lnTo>
                <a:lnTo>
                  <a:pt x="4582" y="4342"/>
                </a:lnTo>
                <a:lnTo>
                  <a:pt x="4688" y="4211"/>
                </a:lnTo>
                <a:lnTo>
                  <a:pt x="4787" y="4071"/>
                </a:lnTo>
                <a:lnTo>
                  <a:pt x="4880" y="3920"/>
                </a:lnTo>
                <a:lnTo>
                  <a:pt x="4964" y="3764"/>
                </a:lnTo>
                <a:lnTo>
                  <a:pt x="5036" y="3608"/>
                </a:lnTo>
                <a:lnTo>
                  <a:pt x="5096" y="3451"/>
                </a:lnTo>
                <a:lnTo>
                  <a:pt x="5145" y="3291"/>
                </a:lnTo>
                <a:lnTo>
                  <a:pt x="5183" y="3129"/>
                </a:lnTo>
                <a:lnTo>
                  <a:pt x="5209" y="2963"/>
                </a:lnTo>
                <a:lnTo>
                  <a:pt x="5225" y="2791"/>
                </a:lnTo>
                <a:lnTo>
                  <a:pt x="5231" y="2615"/>
                </a:lnTo>
                <a:lnTo>
                  <a:pt x="5231" y="2615"/>
                </a:lnTo>
                <a:lnTo>
                  <a:pt x="5231" y="2615"/>
                </a:lnTo>
                <a:lnTo>
                  <a:pt x="5226" y="2437"/>
                </a:lnTo>
                <a:lnTo>
                  <a:pt x="5211" y="2266"/>
                </a:lnTo>
                <a:lnTo>
                  <a:pt x="5184" y="2100"/>
                </a:lnTo>
                <a:lnTo>
                  <a:pt x="5145" y="1937"/>
                </a:lnTo>
                <a:lnTo>
                  <a:pt x="5097" y="1778"/>
                </a:lnTo>
                <a:lnTo>
                  <a:pt x="5036" y="1619"/>
                </a:lnTo>
                <a:lnTo>
                  <a:pt x="4964" y="1463"/>
                </a:lnTo>
                <a:lnTo>
                  <a:pt x="4880" y="1307"/>
                </a:lnTo>
                <a:lnTo>
                  <a:pt x="4787" y="1156"/>
                </a:lnTo>
                <a:lnTo>
                  <a:pt x="4688" y="1016"/>
                </a:lnTo>
                <a:lnTo>
                  <a:pt x="4582" y="885"/>
                </a:lnTo>
                <a:lnTo>
                  <a:pt x="4467" y="763"/>
                </a:lnTo>
                <a:lnTo>
                  <a:pt x="4344" y="649"/>
                </a:lnTo>
                <a:lnTo>
                  <a:pt x="4214" y="543"/>
                </a:lnTo>
                <a:lnTo>
                  <a:pt x="4074" y="444"/>
                </a:lnTo>
                <a:lnTo>
                  <a:pt x="3922" y="351"/>
                </a:lnTo>
                <a:lnTo>
                  <a:pt x="3766" y="266"/>
                </a:lnTo>
                <a:lnTo>
                  <a:pt x="3610" y="195"/>
                </a:lnTo>
                <a:lnTo>
                  <a:pt x="3452" y="134"/>
                </a:lnTo>
                <a:lnTo>
                  <a:pt x="3292" y="85"/>
                </a:lnTo>
                <a:lnTo>
                  <a:pt x="3130" y="47"/>
                </a:lnTo>
                <a:lnTo>
                  <a:pt x="2963" y="20"/>
                </a:lnTo>
                <a:lnTo>
                  <a:pt x="2793" y="5"/>
                </a:lnTo>
                <a:lnTo>
                  <a:pt x="2615" y="0"/>
                </a:lnTo>
                <a:close/>
              </a:path>
            </a:pathLst>
          </a:custGeom>
          <a:noFill/>
          <a:ln cap="sq" w="78120">
            <a:solidFill>
              <a:srgbClr val="ffffff"/>
            </a:solidFill>
            <a:miter/>
          </a:ln>
        </p:spPr>
        <p:style>
          <a:lnRef idx="0"/>
          <a:fillRef idx="0"/>
          <a:effectRef idx="0"/>
          <a:fontRef idx="minor"/>
        </p:style>
        <p:txBody>
          <a:bodyPr lIns="128880" rIns="128880" tIns="83880" bIns="83880" anchor="ctr" anchorCtr="1">
            <a:noAutofit/>
          </a:bodyPr>
          <a:p>
            <a:pPr>
              <a:lnSpc>
                <a:spcPct val="100000"/>
              </a:lnSpc>
            </a:pPr>
            <a:endParaRPr b="0" lang="en-US" sz="1800" spc="-1" strike="noStrike">
              <a:solidFill>
                <a:srgbClr val="000000"/>
              </a:solidFill>
              <a:latin typeface="Arial"/>
            </a:endParaRPr>
          </a:p>
        </p:txBody>
      </p:sp>
      <p:sp>
        <p:nvSpPr>
          <p:cNvPr id="1" name=""/>
          <p:cNvSpPr/>
          <p:nvPr/>
        </p:nvSpPr>
        <p:spPr>
          <a:xfrm>
            <a:off x="2517120" y="4950720"/>
            <a:ext cx="883440" cy="220680"/>
          </a:xfrm>
          <a:custGeom>
            <a:avLst/>
            <a:gdLst>
              <a:gd name="textAreaLeft" fmla="*/ 0 w 883440"/>
              <a:gd name="textAreaRight" fmla="*/ 883800 w 883440"/>
              <a:gd name="textAreaTop" fmla="*/ 0 h 220680"/>
              <a:gd name="textAreaBottom" fmla="*/ 221040 h 220680"/>
            </a:gdLst>
            <a:ahLst/>
            <a:rect l="textAreaLeft" t="textAreaTop" r="textAreaRight" b="textAreaBottom"/>
            <a:pathLst>
              <a:path w="2455" h="614">
                <a:moveTo>
                  <a:pt x="1228" y="614"/>
                </a:moveTo>
                <a:lnTo>
                  <a:pt x="2148" y="614"/>
                </a:lnTo>
                <a:lnTo>
                  <a:pt x="2179" y="613"/>
                </a:lnTo>
                <a:lnTo>
                  <a:pt x="2210" y="608"/>
                </a:lnTo>
                <a:lnTo>
                  <a:pt x="2240" y="601"/>
                </a:lnTo>
                <a:lnTo>
                  <a:pt x="2268" y="590"/>
                </a:lnTo>
                <a:lnTo>
                  <a:pt x="2294" y="577"/>
                </a:lnTo>
                <a:lnTo>
                  <a:pt x="2320" y="562"/>
                </a:lnTo>
                <a:lnTo>
                  <a:pt x="2344" y="544"/>
                </a:lnTo>
                <a:lnTo>
                  <a:pt x="2366" y="524"/>
                </a:lnTo>
                <a:lnTo>
                  <a:pt x="2385" y="502"/>
                </a:lnTo>
                <a:lnTo>
                  <a:pt x="2403" y="479"/>
                </a:lnTo>
                <a:lnTo>
                  <a:pt x="2418" y="453"/>
                </a:lnTo>
                <a:lnTo>
                  <a:pt x="2431" y="427"/>
                </a:lnTo>
                <a:lnTo>
                  <a:pt x="2442" y="398"/>
                </a:lnTo>
                <a:lnTo>
                  <a:pt x="2449" y="369"/>
                </a:lnTo>
                <a:lnTo>
                  <a:pt x="2454" y="339"/>
                </a:lnTo>
                <a:lnTo>
                  <a:pt x="2455" y="307"/>
                </a:lnTo>
                <a:lnTo>
                  <a:pt x="2454" y="276"/>
                </a:lnTo>
                <a:lnTo>
                  <a:pt x="2449" y="245"/>
                </a:lnTo>
                <a:lnTo>
                  <a:pt x="2442" y="216"/>
                </a:lnTo>
                <a:lnTo>
                  <a:pt x="2431" y="187"/>
                </a:lnTo>
                <a:lnTo>
                  <a:pt x="2418" y="161"/>
                </a:lnTo>
                <a:lnTo>
                  <a:pt x="2403" y="135"/>
                </a:lnTo>
                <a:lnTo>
                  <a:pt x="2385" y="112"/>
                </a:lnTo>
                <a:lnTo>
                  <a:pt x="2366" y="89"/>
                </a:lnTo>
                <a:lnTo>
                  <a:pt x="2344" y="70"/>
                </a:lnTo>
                <a:lnTo>
                  <a:pt x="2320" y="52"/>
                </a:lnTo>
                <a:lnTo>
                  <a:pt x="2294" y="37"/>
                </a:lnTo>
                <a:lnTo>
                  <a:pt x="2268" y="24"/>
                </a:lnTo>
                <a:lnTo>
                  <a:pt x="2240" y="13"/>
                </a:lnTo>
                <a:lnTo>
                  <a:pt x="2210" y="6"/>
                </a:lnTo>
                <a:lnTo>
                  <a:pt x="2179" y="1"/>
                </a:lnTo>
                <a:lnTo>
                  <a:pt x="2148" y="0"/>
                </a:lnTo>
                <a:lnTo>
                  <a:pt x="307" y="0"/>
                </a:lnTo>
                <a:lnTo>
                  <a:pt x="276" y="1"/>
                </a:lnTo>
                <a:lnTo>
                  <a:pt x="245" y="6"/>
                </a:lnTo>
                <a:lnTo>
                  <a:pt x="216" y="13"/>
                </a:lnTo>
                <a:lnTo>
                  <a:pt x="187" y="24"/>
                </a:lnTo>
                <a:lnTo>
                  <a:pt x="161" y="37"/>
                </a:lnTo>
                <a:lnTo>
                  <a:pt x="135" y="52"/>
                </a:lnTo>
                <a:lnTo>
                  <a:pt x="112" y="70"/>
                </a:lnTo>
                <a:lnTo>
                  <a:pt x="89" y="89"/>
                </a:lnTo>
                <a:lnTo>
                  <a:pt x="70" y="112"/>
                </a:lnTo>
                <a:lnTo>
                  <a:pt x="52" y="135"/>
                </a:lnTo>
                <a:lnTo>
                  <a:pt x="37" y="161"/>
                </a:lnTo>
                <a:lnTo>
                  <a:pt x="24" y="187"/>
                </a:lnTo>
                <a:lnTo>
                  <a:pt x="13" y="216"/>
                </a:lnTo>
                <a:lnTo>
                  <a:pt x="6" y="245"/>
                </a:lnTo>
                <a:lnTo>
                  <a:pt x="1" y="276"/>
                </a:lnTo>
                <a:lnTo>
                  <a:pt x="0" y="307"/>
                </a:lnTo>
                <a:lnTo>
                  <a:pt x="1" y="339"/>
                </a:lnTo>
                <a:lnTo>
                  <a:pt x="6" y="369"/>
                </a:lnTo>
                <a:lnTo>
                  <a:pt x="13" y="398"/>
                </a:lnTo>
                <a:lnTo>
                  <a:pt x="24" y="427"/>
                </a:lnTo>
                <a:lnTo>
                  <a:pt x="37" y="453"/>
                </a:lnTo>
                <a:lnTo>
                  <a:pt x="52" y="479"/>
                </a:lnTo>
                <a:lnTo>
                  <a:pt x="70" y="502"/>
                </a:lnTo>
                <a:lnTo>
                  <a:pt x="89" y="524"/>
                </a:lnTo>
                <a:lnTo>
                  <a:pt x="112" y="544"/>
                </a:lnTo>
                <a:lnTo>
                  <a:pt x="135" y="562"/>
                </a:lnTo>
                <a:lnTo>
                  <a:pt x="161" y="577"/>
                </a:lnTo>
                <a:lnTo>
                  <a:pt x="187" y="590"/>
                </a:lnTo>
                <a:lnTo>
                  <a:pt x="216" y="601"/>
                </a:lnTo>
                <a:lnTo>
                  <a:pt x="245" y="608"/>
                </a:lnTo>
                <a:lnTo>
                  <a:pt x="276" y="613"/>
                </a:lnTo>
                <a:lnTo>
                  <a:pt x="307" y="614"/>
                </a:lnTo>
                <a:lnTo>
                  <a:pt x="1228" y="614"/>
                </a:lnTo>
                <a:close/>
              </a:path>
            </a:pathLst>
          </a:custGeom>
          <a:noFill/>
          <a:ln cap="rnd" w="78120">
            <a:solidFill>
              <a:srgbClr val="ffffff"/>
            </a:solidFill>
            <a:round/>
          </a:ln>
        </p:spPr>
        <p:style>
          <a:lnRef idx="0"/>
          <a:fillRef idx="0"/>
          <a:effectRef idx="0"/>
          <a:fontRef idx="minor"/>
        </p:style>
        <p:txBody>
          <a:bodyPr lIns="128880" rIns="128880" tIns="83880" bIns="83880" anchor="ctr" anchorCtr="1">
            <a:noAutofit/>
          </a:bodyPr>
          <a:p>
            <a:pPr>
              <a:lnSpc>
                <a:spcPct val="100000"/>
              </a:lnSpc>
            </a:pPr>
            <a:endParaRPr b="0" lang="en-US" sz="1800" spc="-1" strike="noStrike">
              <a:solidFill>
                <a:srgbClr val="000000"/>
              </a:solidFill>
              <a:latin typeface="Arial"/>
            </a:endParaRPr>
          </a:p>
        </p:txBody>
      </p:sp>
      <p:sp>
        <p:nvSpPr>
          <p:cNvPr id="2" name=""/>
          <p:cNvSpPr/>
          <p:nvPr/>
        </p:nvSpPr>
        <p:spPr>
          <a:xfrm>
            <a:off x="2602440" y="5168880"/>
            <a:ext cx="712800" cy="220680"/>
          </a:xfrm>
          <a:custGeom>
            <a:avLst/>
            <a:gdLst>
              <a:gd name="textAreaLeft" fmla="*/ 0 w 712800"/>
              <a:gd name="textAreaRight" fmla="*/ 713160 w 712800"/>
              <a:gd name="textAreaTop" fmla="*/ 0 h 220680"/>
              <a:gd name="textAreaBottom" fmla="*/ 221040 h 220680"/>
            </a:gdLst>
            <a:ahLst/>
            <a:rect l="textAreaLeft" t="textAreaTop" r="textAreaRight" b="textAreaBottom"/>
            <a:pathLst>
              <a:path w="1981" h="614">
                <a:moveTo>
                  <a:pt x="990" y="614"/>
                </a:moveTo>
                <a:lnTo>
                  <a:pt x="1675" y="614"/>
                </a:lnTo>
                <a:lnTo>
                  <a:pt x="1706" y="613"/>
                </a:lnTo>
                <a:lnTo>
                  <a:pt x="1737" y="608"/>
                </a:lnTo>
                <a:lnTo>
                  <a:pt x="1766" y="601"/>
                </a:lnTo>
                <a:lnTo>
                  <a:pt x="1795" y="590"/>
                </a:lnTo>
                <a:lnTo>
                  <a:pt x="1821" y="577"/>
                </a:lnTo>
                <a:lnTo>
                  <a:pt x="1847" y="562"/>
                </a:lnTo>
                <a:lnTo>
                  <a:pt x="1870" y="544"/>
                </a:lnTo>
                <a:lnTo>
                  <a:pt x="1892" y="524"/>
                </a:lnTo>
                <a:lnTo>
                  <a:pt x="1911" y="502"/>
                </a:lnTo>
                <a:lnTo>
                  <a:pt x="1929" y="479"/>
                </a:lnTo>
                <a:lnTo>
                  <a:pt x="1944" y="453"/>
                </a:lnTo>
                <a:lnTo>
                  <a:pt x="1957" y="427"/>
                </a:lnTo>
                <a:lnTo>
                  <a:pt x="1968" y="398"/>
                </a:lnTo>
                <a:lnTo>
                  <a:pt x="1975" y="369"/>
                </a:lnTo>
                <a:lnTo>
                  <a:pt x="1980" y="339"/>
                </a:lnTo>
                <a:lnTo>
                  <a:pt x="1981" y="307"/>
                </a:lnTo>
                <a:lnTo>
                  <a:pt x="1981" y="307"/>
                </a:lnTo>
                <a:lnTo>
                  <a:pt x="1980" y="276"/>
                </a:lnTo>
                <a:lnTo>
                  <a:pt x="1975" y="245"/>
                </a:lnTo>
                <a:lnTo>
                  <a:pt x="1968" y="216"/>
                </a:lnTo>
                <a:lnTo>
                  <a:pt x="1957" y="187"/>
                </a:lnTo>
                <a:lnTo>
                  <a:pt x="1944" y="161"/>
                </a:lnTo>
                <a:lnTo>
                  <a:pt x="1929" y="135"/>
                </a:lnTo>
                <a:lnTo>
                  <a:pt x="1911" y="112"/>
                </a:lnTo>
                <a:lnTo>
                  <a:pt x="1892" y="89"/>
                </a:lnTo>
                <a:lnTo>
                  <a:pt x="1870" y="70"/>
                </a:lnTo>
                <a:lnTo>
                  <a:pt x="1847" y="52"/>
                </a:lnTo>
                <a:lnTo>
                  <a:pt x="1821" y="37"/>
                </a:lnTo>
                <a:lnTo>
                  <a:pt x="1795" y="24"/>
                </a:lnTo>
                <a:lnTo>
                  <a:pt x="1766" y="13"/>
                </a:lnTo>
                <a:lnTo>
                  <a:pt x="1737" y="6"/>
                </a:lnTo>
                <a:lnTo>
                  <a:pt x="1706" y="1"/>
                </a:lnTo>
                <a:lnTo>
                  <a:pt x="1675" y="0"/>
                </a:lnTo>
                <a:lnTo>
                  <a:pt x="307" y="0"/>
                </a:lnTo>
                <a:lnTo>
                  <a:pt x="276" y="1"/>
                </a:lnTo>
                <a:lnTo>
                  <a:pt x="245" y="6"/>
                </a:lnTo>
                <a:lnTo>
                  <a:pt x="216" y="13"/>
                </a:lnTo>
                <a:lnTo>
                  <a:pt x="187" y="24"/>
                </a:lnTo>
                <a:lnTo>
                  <a:pt x="161" y="37"/>
                </a:lnTo>
                <a:lnTo>
                  <a:pt x="135" y="52"/>
                </a:lnTo>
                <a:lnTo>
                  <a:pt x="112" y="70"/>
                </a:lnTo>
                <a:lnTo>
                  <a:pt x="89" y="89"/>
                </a:lnTo>
                <a:lnTo>
                  <a:pt x="70" y="112"/>
                </a:lnTo>
                <a:lnTo>
                  <a:pt x="52" y="135"/>
                </a:lnTo>
                <a:lnTo>
                  <a:pt x="37" y="161"/>
                </a:lnTo>
                <a:lnTo>
                  <a:pt x="24" y="187"/>
                </a:lnTo>
                <a:lnTo>
                  <a:pt x="13" y="216"/>
                </a:lnTo>
                <a:lnTo>
                  <a:pt x="6" y="245"/>
                </a:lnTo>
                <a:lnTo>
                  <a:pt x="1" y="276"/>
                </a:lnTo>
                <a:lnTo>
                  <a:pt x="0" y="307"/>
                </a:lnTo>
                <a:lnTo>
                  <a:pt x="0" y="307"/>
                </a:lnTo>
                <a:lnTo>
                  <a:pt x="1" y="339"/>
                </a:lnTo>
                <a:lnTo>
                  <a:pt x="6" y="369"/>
                </a:lnTo>
                <a:lnTo>
                  <a:pt x="13" y="398"/>
                </a:lnTo>
                <a:lnTo>
                  <a:pt x="24" y="427"/>
                </a:lnTo>
                <a:lnTo>
                  <a:pt x="37" y="453"/>
                </a:lnTo>
                <a:lnTo>
                  <a:pt x="52" y="479"/>
                </a:lnTo>
                <a:lnTo>
                  <a:pt x="70" y="502"/>
                </a:lnTo>
                <a:lnTo>
                  <a:pt x="89" y="524"/>
                </a:lnTo>
                <a:lnTo>
                  <a:pt x="112" y="544"/>
                </a:lnTo>
                <a:lnTo>
                  <a:pt x="135" y="562"/>
                </a:lnTo>
                <a:lnTo>
                  <a:pt x="161" y="577"/>
                </a:lnTo>
                <a:lnTo>
                  <a:pt x="187" y="590"/>
                </a:lnTo>
                <a:lnTo>
                  <a:pt x="216" y="601"/>
                </a:lnTo>
                <a:lnTo>
                  <a:pt x="245" y="608"/>
                </a:lnTo>
                <a:lnTo>
                  <a:pt x="276" y="613"/>
                </a:lnTo>
                <a:lnTo>
                  <a:pt x="307" y="614"/>
                </a:lnTo>
                <a:lnTo>
                  <a:pt x="990" y="614"/>
                </a:lnTo>
                <a:close/>
              </a:path>
            </a:pathLst>
          </a:custGeom>
          <a:noFill/>
          <a:ln cap="rnd" w="78120">
            <a:solidFill>
              <a:srgbClr val="ffffff"/>
            </a:solidFill>
            <a:round/>
          </a:ln>
        </p:spPr>
        <p:style>
          <a:lnRef idx="0"/>
          <a:fillRef idx="0"/>
          <a:effectRef idx="0"/>
          <a:fontRef idx="minor"/>
        </p:style>
        <p:txBody>
          <a:bodyPr lIns="128880" rIns="128880" tIns="83880" bIns="83880" anchor="ctr" anchorCtr="1">
            <a:noAutofit/>
          </a:bodyPr>
          <a:p>
            <a:pPr>
              <a:lnSpc>
                <a:spcPct val="100000"/>
              </a:lnSpc>
            </a:pPr>
            <a:endParaRPr b="0" lang="en-US" sz="1800" spc="-1" strike="noStrike">
              <a:solidFill>
                <a:srgbClr val="000000"/>
              </a:solidFill>
              <a:latin typeface="Arial"/>
            </a:endParaRPr>
          </a:p>
        </p:txBody>
      </p:sp>
      <p:sp>
        <p:nvSpPr>
          <p:cNvPr id="3" name=""/>
          <p:cNvSpPr/>
          <p:nvPr/>
        </p:nvSpPr>
        <p:spPr>
          <a:xfrm>
            <a:off x="2532960" y="3309480"/>
            <a:ext cx="862200" cy="1640880"/>
          </a:xfrm>
          <a:custGeom>
            <a:avLst/>
            <a:gdLst>
              <a:gd name="textAreaLeft" fmla="*/ 0 w 862200"/>
              <a:gd name="textAreaRight" fmla="*/ 862560 w 862200"/>
              <a:gd name="textAreaTop" fmla="*/ 0 h 1640880"/>
              <a:gd name="textAreaBottom" fmla="*/ 1641240 h 1640880"/>
            </a:gdLst>
            <a:ahLst/>
            <a:rect l="textAreaLeft" t="textAreaTop" r="textAreaRight" b="textAreaBottom"/>
            <a:pathLst>
              <a:path w="2396" h="4559">
                <a:moveTo>
                  <a:pt x="869" y="4559"/>
                </a:moveTo>
                <a:lnTo>
                  <a:pt x="889" y="3408"/>
                </a:lnTo>
                <a:lnTo>
                  <a:pt x="900" y="2802"/>
                </a:lnTo>
                <a:lnTo>
                  <a:pt x="912" y="2409"/>
                </a:lnTo>
                <a:lnTo>
                  <a:pt x="920" y="2340"/>
                </a:lnTo>
                <a:lnTo>
                  <a:pt x="937" y="2274"/>
                </a:lnTo>
                <a:lnTo>
                  <a:pt x="961" y="2211"/>
                </a:lnTo>
                <a:lnTo>
                  <a:pt x="993" y="2152"/>
                </a:lnTo>
                <a:lnTo>
                  <a:pt x="1030" y="2096"/>
                </a:lnTo>
                <a:lnTo>
                  <a:pt x="1074" y="2043"/>
                </a:lnTo>
                <a:lnTo>
                  <a:pt x="1177" y="1942"/>
                </a:lnTo>
                <a:lnTo>
                  <a:pt x="1296" y="1849"/>
                </a:lnTo>
                <a:lnTo>
                  <a:pt x="1428" y="1762"/>
                </a:lnTo>
                <a:lnTo>
                  <a:pt x="1709" y="1595"/>
                </a:lnTo>
                <a:lnTo>
                  <a:pt x="1982" y="1422"/>
                </a:lnTo>
                <a:lnTo>
                  <a:pt x="2104" y="1329"/>
                </a:lnTo>
                <a:lnTo>
                  <a:pt x="2212" y="1226"/>
                </a:lnTo>
                <a:lnTo>
                  <a:pt x="2258" y="1172"/>
                </a:lnTo>
                <a:lnTo>
                  <a:pt x="2298" y="1115"/>
                </a:lnTo>
                <a:lnTo>
                  <a:pt x="2333" y="1055"/>
                </a:lnTo>
                <a:lnTo>
                  <a:pt x="2361" y="990"/>
                </a:lnTo>
                <a:lnTo>
                  <a:pt x="2380" y="923"/>
                </a:lnTo>
                <a:lnTo>
                  <a:pt x="2392" y="851"/>
                </a:lnTo>
                <a:lnTo>
                  <a:pt x="2396" y="775"/>
                </a:lnTo>
                <a:lnTo>
                  <a:pt x="2391" y="694"/>
                </a:lnTo>
                <a:lnTo>
                  <a:pt x="2379" y="630"/>
                </a:lnTo>
                <a:lnTo>
                  <a:pt x="2358" y="574"/>
                </a:lnTo>
                <a:lnTo>
                  <a:pt x="2332" y="525"/>
                </a:lnTo>
                <a:lnTo>
                  <a:pt x="2299" y="484"/>
                </a:lnTo>
                <a:lnTo>
                  <a:pt x="2260" y="449"/>
                </a:lnTo>
                <a:lnTo>
                  <a:pt x="2216" y="420"/>
                </a:lnTo>
                <a:lnTo>
                  <a:pt x="2167" y="398"/>
                </a:lnTo>
                <a:lnTo>
                  <a:pt x="2115" y="381"/>
                </a:lnTo>
                <a:lnTo>
                  <a:pt x="2058" y="371"/>
                </a:lnTo>
                <a:lnTo>
                  <a:pt x="2000" y="365"/>
                </a:lnTo>
                <a:lnTo>
                  <a:pt x="1876" y="370"/>
                </a:lnTo>
                <a:lnTo>
                  <a:pt x="1749" y="393"/>
                </a:lnTo>
                <a:lnTo>
                  <a:pt x="1621" y="430"/>
                </a:lnTo>
                <a:lnTo>
                  <a:pt x="1498" y="481"/>
                </a:lnTo>
                <a:lnTo>
                  <a:pt x="1385" y="543"/>
                </a:lnTo>
                <a:lnTo>
                  <a:pt x="1287" y="612"/>
                </a:lnTo>
                <a:lnTo>
                  <a:pt x="1243" y="649"/>
                </a:lnTo>
                <a:lnTo>
                  <a:pt x="1207" y="688"/>
                </a:lnTo>
                <a:lnTo>
                  <a:pt x="1176" y="727"/>
                </a:lnTo>
                <a:lnTo>
                  <a:pt x="1150" y="767"/>
                </a:lnTo>
                <a:lnTo>
                  <a:pt x="1133" y="808"/>
                </a:lnTo>
                <a:lnTo>
                  <a:pt x="1123" y="848"/>
                </a:lnTo>
                <a:lnTo>
                  <a:pt x="1121" y="888"/>
                </a:lnTo>
                <a:lnTo>
                  <a:pt x="1128" y="926"/>
                </a:lnTo>
                <a:lnTo>
                  <a:pt x="1145" y="965"/>
                </a:lnTo>
                <a:lnTo>
                  <a:pt x="1172" y="1001"/>
                </a:lnTo>
                <a:lnTo>
                  <a:pt x="1196" y="1027"/>
                </a:lnTo>
                <a:lnTo>
                  <a:pt x="1220" y="1046"/>
                </a:lnTo>
                <a:lnTo>
                  <a:pt x="1243" y="1059"/>
                </a:lnTo>
                <a:lnTo>
                  <a:pt x="1267" y="1068"/>
                </a:lnTo>
                <a:lnTo>
                  <a:pt x="1290" y="1071"/>
                </a:lnTo>
                <a:lnTo>
                  <a:pt x="1312" y="1069"/>
                </a:lnTo>
                <a:lnTo>
                  <a:pt x="1334" y="1064"/>
                </a:lnTo>
                <a:lnTo>
                  <a:pt x="1355" y="1053"/>
                </a:lnTo>
                <a:lnTo>
                  <a:pt x="1375" y="1040"/>
                </a:lnTo>
                <a:lnTo>
                  <a:pt x="1393" y="1023"/>
                </a:lnTo>
                <a:lnTo>
                  <a:pt x="1411" y="1001"/>
                </a:lnTo>
                <a:lnTo>
                  <a:pt x="1427" y="978"/>
                </a:lnTo>
                <a:lnTo>
                  <a:pt x="1456" y="921"/>
                </a:lnTo>
                <a:lnTo>
                  <a:pt x="1478" y="857"/>
                </a:lnTo>
                <a:lnTo>
                  <a:pt x="1494" y="785"/>
                </a:lnTo>
                <a:lnTo>
                  <a:pt x="1500" y="707"/>
                </a:lnTo>
                <a:lnTo>
                  <a:pt x="1497" y="629"/>
                </a:lnTo>
                <a:lnTo>
                  <a:pt x="1485" y="548"/>
                </a:lnTo>
                <a:lnTo>
                  <a:pt x="1462" y="469"/>
                </a:lnTo>
                <a:lnTo>
                  <a:pt x="1427" y="394"/>
                </a:lnTo>
                <a:lnTo>
                  <a:pt x="1404" y="359"/>
                </a:lnTo>
                <a:lnTo>
                  <a:pt x="1379" y="325"/>
                </a:lnTo>
                <a:lnTo>
                  <a:pt x="1351" y="294"/>
                </a:lnTo>
                <a:lnTo>
                  <a:pt x="1318" y="264"/>
                </a:lnTo>
                <a:lnTo>
                  <a:pt x="1275" y="232"/>
                </a:lnTo>
                <a:lnTo>
                  <a:pt x="1218" y="196"/>
                </a:lnTo>
                <a:lnTo>
                  <a:pt x="1150" y="158"/>
                </a:lnTo>
                <a:lnTo>
                  <a:pt x="1071" y="121"/>
                </a:lnTo>
                <a:lnTo>
                  <a:pt x="986" y="85"/>
                </a:lnTo>
                <a:lnTo>
                  <a:pt x="894" y="53"/>
                </a:lnTo>
                <a:lnTo>
                  <a:pt x="797" y="26"/>
                </a:lnTo>
                <a:lnTo>
                  <a:pt x="698" y="8"/>
                </a:lnTo>
                <a:lnTo>
                  <a:pt x="597" y="0"/>
                </a:lnTo>
                <a:lnTo>
                  <a:pt x="498" y="3"/>
                </a:lnTo>
                <a:lnTo>
                  <a:pt x="401" y="19"/>
                </a:lnTo>
                <a:lnTo>
                  <a:pt x="355" y="34"/>
                </a:lnTo>
                <a:lnTo>
                  <a:pt x="309" y="52"/>
                </a:lnTo>
                <a:lnTo>
                  <a:pt x="266" y="74"/>
                </a:lnTo>
                <a:lnTo>
                  <a:pt x="225" y="101"/>
                </a:lnTo>
                <a:lnTo>
                  <a:pt x="185" y="133"/>
                </a:lnTo>
                <a:lnTo>
                  <a:pt x="147" y="170"/>
                </a:lnTo>
                <a:lnTo>
                  <a:pt x="112" y="213"/>
                </a:lnTo>
                <a:lnTo>
                  <a:pt x="81" y="261"/>
                </a:lnTo>
                <a:lnTo>
                  <a:pt x="51" y="314"/>
                </a:lnTo>
                <a:lnTo>
                  <a:pt x="25" y="374"/>
                </a:lnTo>
                <a:lnTo>
                  <a:pt x="7" y="434"/>
                </a:lnTo>
                <a:lnTo>
                  <a:pt x="0" y="496"/>
                </a:lnTo>
                <a:lnTo>
                  <a:pt x="2" y="556"/>
                </a:lnTo>
                <a:lnTo>
                  <a:pt x="14" y="619"/>
                </a:lnTo>
                <a:lnTo>
                  <a:pt x="35" y="681"/>
                </a:lnTo>
                <a:lnTo>
                  <a:pt x="63" y="744"/>
                </a:lnTo>
                <a:lnTo>
                  <a:pt x="141" y="869"/>
                </a:lnTo>
                <a:lnTo>
                  <a:pt x="244" y="996"/>
                </a:lnTo>
                <a:lnTo>
                  <a:pt x="365" y="1123"/>
                </a:lnTo>
                <a:lnTo>
                  <a:pt x="643" y="1377"/>
                </a:lnTo>
                <a:lnTo>
                  <a:pt x="935" y="1628"/>
                </a:lnTo>
                <a:lnTo>
                  <a:pt x="1200" y="1873"/>
                </a:lnTo>
                <a:lnTo>
                  <a:pt x="1307" y="1993"/>
                </a:lnTo>
                <a:lnTo>
                  <a:pt x="1394" y="2110"/>
                </a:lnTo>
                <a:lnTo>
                  <a:pt x="1427" y="2167"/>
                </a:lnTo>
                <a:lnTo>
                  <a:pt x="1452" y="2224"/>
                </a:lnTo>
                <a:lnTo>
                  <a:pt x="1469" y="2280"/>
                </a:lnTo>
                <a:lnTo>
                  <a:pt x="1478" y="2334"/>
                </a:lnTo>
                <a:lnTo>
                  <a:pt x="1484" y="2546"/>
                </a:lnTo>
                <a:lnTo>
                  <a:pt x="1483" y="2852"/>
                </a:lnTo>
                <a:lnTo>
                  <a:pt x="1469" y="3598"/>
                </a:lnTo>
                <a:lnTo>
                  <a:pt x="1442" y="4559"/>
                </a:lnTo>
                <a:lnTo>
                  <a:pt x="869" y="4559"/>
                </a:lnTo>
                <a:close/>
              </a:path>
            </a:pathLst>
          </a:custGeom>
          <a:noFill/>
          <a:ln cap="rnd" w="78120">
            <a:solidFill>
              <a:srgbClr val="ffffff"/>
            </a:solidFill>
            <a:round/>
          </a:ln>
        </p:spPr>
        <p:style>
          <a:lnRef idx="0"/>
          <a:fillRef idx="0"/>
          <a:effectRef idx="0"/>
          <a:fontRef idx="minor"/>
        </p:style>
        <p:txBody>
          <a:bodyPr lIns="128880" rIns="128880" tIns="83880" bIns="83880" anchor="ctr" anchorCtr="1">
            <a:noAutofit/>
          </a:bodyPr>
          <a:p>
            <a:pPr>
              <a:lnSpc>
                <a:spcPct val="100000"/>
              </a:lnSpc>
            </a:pPr>
            <a:endParaRPr b="0" lang="en-US" sz="1800" spc="-1" strike="noStrike">
              <a:solidFill>
                <a:srgbClr val="000000"/>
              </a:solidFill>
              <a:latin typeface="Arial"/>
            </a:endParaRPr>
          </a:p>
        </p:txBody>
      </p:sp>
      <p:sp>
        <p:nvSpPr>
          <p:cNvPr id="4" name=""/>
          <p:cNvSpPr/>
          <p:nvPr/>
        </p:nvSpPr>
        <p:spPr>
          <a:xfrm>
            <a:off x="2959200" y="1850760"/>
            <a:ext cx="360" cy="322560"/>
          </a:xfrm>
          <a:prstGeom prst="line">
            <a:avLst/>
          </a:prstGeom>
          <a:ln cap="rnd" w="78120">
            <a:solidFill>
              <a:srgbClr val="ffffff"/>
            </a:solidFill>
            <a:round/>
          </a:ln>
        </p:spPr>
        <p:style>
          <a:lnRef idx="0"/>
          <a:fillRef idx="0"/>
          <a:effectRef idx="0"/>
          <a:fontRef idx="minor"/>
        </p:style>
        <p:txBody>
          <a:bodyPr lIns="128880" rIns="128880" tIns="83880" bIns="83880" anchor="ctr" anchorCtr="1">
            <a:noAutofit/>
          </a:bodyPr>
          <a:p>
            <a:endParaRPr b="0" lang="en-US" sz="1800" spc="-1" strike="noStrike">
              <a:solidFill>
                <a:srgbClr val="000000"/>
              </a:solidFill>
              <a:latin typeface="Arial"/>
              <a:ea typeface="DejaVu Sans"/>
            </a:endParaRPr>
          </a:p>
        </p:txBody>
      </p:sp>
      <p:sp>
        <p:nvSpPr>
          <p:cNvPr id="5" name=""/>
          <p:cNvSpPr/>
          <p:nvPr/>
        </p:nvSpPr>
        <p:spPr>
          <a:xfrm flipH="1">
            <a:off x="4074120" y="2318400"/>
            <a:ext cx="228240" cy="228240"/>
          </a:xfrm>
          <a:prstGeom prst="line">
            <a:avLst/>
          </a:prstGeom>
          <a:ln cap="rnd" w="78120">
            <a:solidFill>
              <a:srgbClr val="ffffff"/>
            </a:solidFill>
            <a:round/>
          </a:ln>
        </p:spPr>
        <p:style>
          <a:lnRef idx="0"/>
          <a:fillRef idx="0"/>
          <a:effectRef idx="0"/>
          <a:fontRef idx="minor"/>
        </p:style>
        <p:txBody>
          <a:bodyPr lIns="128880" rIns="128880" tIns="83880" bIns="83880" anchor="ctr" anchorCtr="1">
            <a:noAutofit/>
          </a:bodyPr>
          <a:p>
            <a:endParaRPr b="0" lang="en-US" sz="1800" spc="-1" strike="noStrike">
              <a:solidFill>
                <a:srgbClr val="000000"/>
              </a:solidFill>
              <a:latin typeface="Arial"/>
              <a:ea typeface="DejaVu Sans"/>
            </a:endParaRPr>
          </a:p>
        </p:txBody>
      </p:sp>
      <p:sp>
        <p:nvSpPr>
          <p:cNvPr id="6" name=""/>
          <p:cNvSpPr/>
          <p:nvPr/>
        </p:nvSpPr>
        <p:spPr>
          <a:xfrm flipH="1">
            <a:off x="4333320" y="3568320"/>
            <a:ext cx="322920" cy="360"/>
          </a:xfrm>
          <a:prstGeom prst="line">
            <a:avLst/>
          </a:prstGeom>
          <a:ln cap="rnd" w="78120">
            <a:solidFill>
              <a:srgbClr val="ffffff"/>
            </a:solidFill>
            <a:round/>
          </a:ln>
        </p:spPr>
        <p:style>
          <a:lnRef idx="0"/>
          <a:fillRef idx="0"/>
          <a:effectRef idx="0"/>
          <a:fontRef idx="minor"/>
        </p:style>
        <p:txBody>
          <a:bodyPr lIns="128880" rIns="128880" tIns="-83880" bIns="-83880" anchor="ctr" anchorCtr="1">
            <a:noAutofit/>
          </a:bodyPr>
          <a:p>
            <a:endParaRPr b="0" lang="en-US" sz="1800" spc="-1" strike="noStrike">
              <a:solidFill>
                <a:srgbClr val="000000"/>
              </a:solidFill>
              <a:latin typeface="Arial"/>
              <a:ea typeface="DejaVu Sans"/>
            </a:endParaRPr>
          </a:p>
        </p:txBody>
      </p:sp>
      <p:sp>
        <p:nvSpPr>
          <p:cNvPr id="7" name=""/>
          <p:cNvSpPr/>
          <p:nvPr/>
        </p:nvSpPr>
        <p:spPr>
          <a:xfrm>
            <a:off x="1615680" y="2318400"/>
            <a:ext cx="228600" cy="228240"/>
          </a:xfrm>
          <a:prstGeom prst="line">
            <a:avLst/>
          </a:prstGeom>
          <a:ln cap="rnd" w="78120">
            <a:solidFill>
              <a:srgbClr val="ffffff"/>
            </a:solidFill>
            <a:round/>
          </a:ln>
        </p:spPr>
        <p:style>
          <a:lnRef idx="0"/>
          <a:fillRef idx="0"/>
          <a:effectRef idx="0"/>
          <a:fontRef idx="minor"/>
        </p:style>
        <p:txBody>
          <a:bodyPr lIns="128880" rIns="128880" tIns="83880" bIns="83880" anchor="ctr" anchorCtr="1">
            <a:noAutofit/>
          </a:bodyPr>
          <a:p>
            <a:endParaRPr b="0" lang="en-US" sz="1800" spc="-1" strike="noStrike">
              <a:solidFill>
                <a:srgbClr val="000000"/>
              </a:solidFill>
              <a:latin typeface="Arial"/>
              <a:ea typeface="DejaVu Sans"/>
            </a:endParaRPr>
          </a:p>
        </p:txBody>
      </p:sp>
      <p:sp>
        <p:nvSpPr>
          <p:cNvPr id="8" name=""/>
          <p:cNvSpPr/>
          <p:nvPr/>
        </p:nvSpPr>
        <p:spPr>
          <a:xfrm>
            <a:off x="1261800" y="3568320"/>
            <a:ext cx="322920" cy="360"/>
          </a:xfrm>
          <a:prstGeom prst="line">
            <a:avLst/>
          </a:prstGeom>
          <a:ln cap="rnd" w="78120">
            <a:solidFill>
              <a:srgbClr val="ffffff"/>
            </a:solidFill>
            <a:round/>
          </a:ln>
        </p:spPr>
        <p:style>
          <a:lnRef idx="0"/>
          <a:fillRef idx="0"/>
          <a:effectRef idx="0"/>
          <a:fontRef idx="minor"/>
        </p:style>
        <p:txBody>
          <a:bodyPr lIns="128880" rIns="128880" tIns="-83880" bIns="-83880" anchor="ctr" anchorCtr="1">
            <a:noAutofit/>
          </a:bodyPr>
          <a:p>
            <a:endParaRPr b="0" lang="en-US" sz="1800" spc="-1" strike="noStrike">
              <a:solidFill>
                <a:srgbClr val="000000"/>
              </a:solidFill>
              <a:latin typeface="Arial"/>
              <a:ea typeface="DejaVu Sans"/>
            </a:endParaRPr>
          </a:p>
        </p:txBody>
      </p:sp>
      <p:sp>
        <p:nvSpPr>
          <p:cNvPr id="9" name=""/>
          <p:cNvSpPr/>
          <p:nvPr/>
        </p:nvSpPr>
        <p:spPr>
          <a:xfrm>
            <a:off x="1982880" y="2646000"/>
            <a:ext cx="1882800" cy="2266920"/>
          </a:xfrm>
          <a:custGeom>
            <a:avLst/>
            <a:gdLst>
              <a:gd name="textAreaLeft" fmla="*/ 0 w 1882800"/>
              <a:gd name="textAreaRight" fmla="*/ 1883160 w 1882800"/>
              <a:gd name="textAreaTop" fmla="*/ 0 h 2266920"/>
              <a:gd name="textAreaBottom" fmla="*/ 2267280 h 2266920"/>
            </a:gdLst>
            <a:ahLst/>
            <a:rect l="textAreaLeft" t="textAreaTop" r="textAreaRight" b="textAreaBottom"/>
            <a:pathLst>
              <a:path w="5231" h="6298">
                <a:moveTo>
                  <a:pt x="2616" y="0"/>
                </a:moveTo>
                <a:lnTo>
                  <a:pt x="2616" y="0"/>
                </a:lnTo>
                <a:lnTo>
                  <a:pt x="2616" y="0"/>
                </a:lnTo>
                <a:lnTo>
                  <a:pt x="2438" y="5"/>
                </a:lnTo>
                <a:lnTo>
                  <a:pt x="2268" y="20"/>
                </a:lnTo>
                <a:lnTo>
                  <a:pt x="2101" y="47"/>
                </a:lnTo>
                <a:lnTo>
                  <a:pt x="1938" y="85"/>
                </a:lnTo>
                <a:lnTo>
                  <a:pt x="1778" y="133"/>
                </a:lnTo>
                <a:lnTo>
                  <a:pt x="1621" y="193"/>
                </a:lnTo>
                <a:lnTo>
                  <a:pt x="1465" y="265"/>
                </a:lnTo>
                <a:lnTo>
                  <a:pt x="1309" y="349"/>
                </a:lnTo>
                <a:lnTo>
                  <a:pt x="1157" y="443"/>
                </a:lnTo>
                <a:lnTo>
                  <a:pt x="1017" y="542"/>
                </a:lnTo>
                <a:lnTo>
                  <a:pt x="885" y="648"/>
                </a:lnTo>
                <a:lnTo>
                  <a:pt x="763" y="762"/>
                </a:lnTo>
                <a:lnTo>
                  <a:pt x="649" y="884"/>
                </a:lnTo>
                <a:lnTo>
                  <a:pt x="543" y="1016"/>
                </a:lnTo>
                <a:lnTo>
                  <a:pt x="444" y="1156"/>
                </a:lnTo>
                <a:lnTo>
                  <a:pt x="351" y="1307"/>
                </a:lnTo>
                <a:lnTo>
                  <a:pt x="266" y="1463"/>
                </a:lnTo>
                <a:lnTo>
                  <a:pt x="195" y="1619"/>
                </a:lnTo>
                <a:lnTo>
                  <a:pt x="134" y="1778"/>
                </a:lnTo>
                <a:lnTo>
                  <a:pt x="85" y="1937"/>
                </a:lnTo>
                <a:lnTo>
                  <a:pt x="47" y="2100"/>
                </a:lnTo>
                <a:lnTo>
                  <a:pt x="20" y="2266"/>
                </a:lnTo>
                <a:lnTo>
                  <a:pt x="5" y="2437"/>
                </a:lnTo>
                <a:lnTo>
                  <a:pt x="0" y="2615"/>
                </a:lnTo>
                <a:lnTo>
                  <a:pt x="0" y="2615"/>
                </a:lnTo>
                <a:lnTo>
                  <a:pt x="0" y="2615"/>
                </a:lnTo>
                <a:lnTo>
                  <a:pt x="6" y="2791"/>
                </a:lnTo>
                <a:lnTo>
                  <a:pt x="22" y="2963"/>
                </a:lnTo>
                <a:lnTo>
                  <a:pt x="48" y="3129"/>
                </a:lnTo>
                <a:lnTo>
                  <a:pt x="86" y="3291"/>
                </a:lnTo>
                <a:lnTo>
                  <a:pt x="134" y="3451"/>
                </a:lnTo>
                <a:lnTo>
                  <a:pt x="195" y="3608"/>
                </a:lnTo>
                <a:lnTo>
                  <a:pt x="267" y="3764"/>
                </a:lnTo>
                <a:lnTo>
                  <a:pt x="351" y="3920"/>
                </a:lnTo>
                <a:lnTo>
                  <a:pt x="444" y="4070"/>
                </a:lnTo>
                <a:lnTo>
                  <a:pt x="543" y="4211"/>
                </a:lnTo>
                <a:lnTo>
                  <a:pt x="649" y="4342"/>
                </a:lnTo>
                <a:lnTo>
                  <a:pt x="763" y="4464"/>
                </a:lnTo>
                <a:lnTo>
                  <a:pt x="885" y="4578"/>
                </a:lnTo>
                <a:lnTo>
                  <a:pt x="1017" y="4684"/>
                </a:lnTo>
                <a:lnTo>
                  <a:pt x="1157" y="4784"/>
                </a:lnTo>
                <a:lnTo>
                  <a:pt x="1309" y="4877"/>
                </a:lnTo>
                <a:lnTo>
                  <a:pt x="1417" y="4936"/>
                </a:lnTo>
                <a:lnTo>
                  <a:pt x="1525" y="4989"/>
                </a:lnTo>
                <a:lnTo>
                  <a:pt x="1635" y="5036"/>
                </a:lnTo>
                <a:lnTo>
                  <a:pt x="1752" y="5081"/>
                </a:lnTo>
                <a:lnTo>
                  <a:pt x="1752" y="5083"/>
                </a:lnTo>
                <a:lnTo>
                  <a:pt x="1752" y="5991"/>
                </a:lnTo>
                <a:lnTo>
                  <a:pt x="1754" y="6022"/>
                </a:lnTo>
                <a:lnTo>
                  <a:pt x="1759" y="6052"/>
                </a:lnTo>
                <a:lnTo>
                  <a:pt x="1766" y="6081"/>
                </a:lnTo>
                <a:lnTo>
                  <a:pt x="1777" y="6110"/>
                </a:lnTo>
                <a:lnTo>
                  <a:pt x="1789" y="6137"/>
                </a:lnTo>
                <a:lnTo>
                  <a:pt x="1804" y="6162"/>
                </a:lnTo>
                <a:lnTo>
                  <a:pt x="1823" y="6187"/>
                </a:lnTo>
                <a:lnTo>
                  <a:pt x="1842" y="6208"/>
                </a:lnTo>
                <a:lnTo>
                  <a:pt x="1864" y="6228"/>
                </a:lnTo>
                <a:lnTo>
                  <a:pt x="1888" y="6245"/>
                </a:lnTo>
                <a:lnTo>
                  <a:pt x="1913" y="6260"/>
                </a:lnTo>
                <a:lnTo>
                  <a:pt x="1940" y="6274"/>
                </a:lnTo>
                <a:lnTo>
                  <a:pt x="1968" y="6283"/>
                </a:lnTo>
                <a:lnTo>
                  <a:pt x="1998" y="6292"/>
                </a:lnTo>
                <a:lnTo>
                  <a:pt x="2028" y="6295"/>
                </a:lnTo>
                <a:lnTo>
                  <a:pt x="2060" y="6298"/>
                </a:lnTo>
                <a:lnTo>
                  <a:pt x="3172" y="6298"/>
                </a:lnTo>
                <a:lnTo>
                  <a:pt x="3204" y="6295"/>
                </a:lnTo>
                <a:lnTo>
                  <a:pt x="3234" y="6292"/>
                </a:lnTo>
                <a:lnTo>
                  <a:pt x="3264" y="6283"/>
                </a:lnTo>
                <a:lnTo>
                  <a:pt x="3292" y="6274"/>
                </a:lnTo>
                <a:lnTo>
                  <a:pt x="3319" y="6260"/>
                </a:lnTo>
                <a:lnTo>
                  <a:pt x="3344" y="6245"/>
                </a:lnTo>
                <a:lnTo>
                  <a:pt x="3368" y="6228"/>
                </a:lnTo>
                <a:lnTo>
                  <a:pt x="3390" y="6208"/>
                </a:lnTo>
                <a:lnTo>
                  <a:pt x="3410" y="6187"/>
                </a:lnTo>
                <a:lnTo>
                  <a:pt x="3428" y="6162"/>
                </a:lnTo>
                <a:lnTo>
                  <a:pt x="3442" y="6137"/>
                </a:lnTo>
                <a:lnTo>
                  <a:pt x="3455" y="6110"/>
                </a:lnTo>
                <a:lnTo>
                  <a:pt x="3466" y="6081"/>
                </a:lnTo>
                <a:lnTo>
                  <a:pt x="3474" y="6052"/>
                </a:lnTo>
                <a:lnTo>
                  <a:pt x="3478" y="6022"/>
                </a:lnTo>
                <a:lnTo>
                  <a:pt x="3480" y="5991"/>
                </a:lnTo>
                <a:lnTo>
                  <a:pt x="3480" y="5083"/>
                </a:lnTo>
                <a:lnTo>
                  <a:pt x="3480" y="5081"/>
                </a:lnTo>
                <a:lnTo>
                  <a:pt x="3480" y="5081"/>
                </a:lnTo>
                <a:lnTo>
                  <a:pt x="3596" y="5036"/>
                </a:lnTo>
                <a:lnTo>
                  <a:pt x="3707" y="4989"/>
                </a:lnTo>
                <a:lnTo>
                  <a:pt x="3814" y="4936"/>
                </a:lnTo>
                <a:lnTo>
                  <a:pt x="3924" y="4877"/>
                </a:lnTo>
                <a:lnTo>
                  <a:pt x="4075" y="4784"/>
                </a:lnTo>
                <a:lnTo>
                  <a:pt x="4215" y="4684"/>
                </a:lnTo>
                <a:lnTo>
                  <a:pt x="4347" y="4578"/>
                </a:lnTo>
                <a:lnTo>
                  <a:pt x="4469" y="4464"/>
                </a:lnTo>
                <a:lnTo>
                  <a:pt x="4583" y="4342"/>
                </a:lnTo>
                <a:lnTo>
                  <a:pt x="4689" y="4211"/>
                </a:lnTo>
                <a:lnTo>
                  <a:pt x="4788" y="4071"/>
                </a:lnTo>
                <a:lnTo>
                  <a:pt x="4882" y="3920"/>
                </a:lnTo>
                <a:lnTo>
                  <a:pt x="4965" y="3764"/>
                </a:lnTo>
                <a:lnTo>
                  <a:pt x="5038" y="3608"/>
                </a:lnTo>
                <a:lnTo>
                  <a:pt x="5097" y="3451"/>
                </a:lnTo>
                <a:lnTo>
                  <a:pt x="5146" y="3291"/>
                </a:lnTo>
                <a:lnTo>
                  <a:pt x="5184" y="3129"/>
                </a:lnTo>
                <a:lnTo>
                  <a:pt x="5211" y="2963"/>
                </a:lnTo>
                <a:lnTo>
                  <a:pt x="5226" y="2791"/>
                </a:lnTo>
                <a:lnTo>
                  <a:pt x="5231" y="2615"/>
                </a:lnTo>
                <a:lnTo>
                  <a:pt x="5231" y="2615"/>
                </a:lnTo>
                <a:lnTo>
                  <a:pt x="5231" y="2615"/>
                </a:lnTo>
                <a:lnTo>
                  <a:pt x="5226" y="2437"/>
                </a:lnTo>
                <a:lnTo>
                  <a:pt x="5211" y="2266"/>
                </a:lnTo>
                <a:lnTo>
                  <a:pt x="5184" y="2100"/>
                </a:lnTo>
                <a:lnTo>
                  <a:pt x="5146" y="1937"/>
                </a:lnTo>
                <a:lnTo>
                  <a:pt x="5098" y="1778"/>
                </a:lnTo>
                <a:lnTo>
                  <a:pt x="5038" y="1619"/>
                </a:lnTo>
                <a:lnTo>
                  <a:pt x="4965" y="1463"/>
                </a:lnTo>
                <a:lnTo>
                  <a:pt x="4882" y="1307"/>
                </a:lnTo>
                <a:lnTo>
                  <a:pt x="4788" y="1156"/>
                </a:lnTo>
                <a:lnTo>
                  <a:pt x="4689" y="1016"/>
                </a:lnTo>
                <a:lnTo>
                  <a:pt x="4583" y="884"/>
                </a:lnTo>
                <a:lnTo>
                  <a:pt x="4469" y="762"/>
                </a:lnTo>
                <a:lnTo>
                  <a:pt x="4347" y="648"/>
                </a:lnTo>
                <a:lnTo>
                  <a:pt x="4215" y="542"/>
                </a:lnTo>
                <a:lnTo>
                  <a:pt x="4075" y="443"/>
                </a:lnTo>
                <a:lnTo>
                  <a:pt x="3924" y="349"/>
                </a:lnTo>
                <a:lnTo>
                  <a:pt x="3768" y="265"/>
                </a:lnTo>
                <a:lnTo>
                  <a:pt x="3610" y="193"/>
                </a:lnTo>
                <a:lnTo>
                  <a:pt x="3453" y="133"/>
                </a:lnTo>
                <a:lnTo>
                  <a:pt x="3293" y="85"/>
                </a:lnTo>
                <a:lnTo>
                  <a:pt x="3131" y="47"/>
                </a:lnTo>
                <a:lnTo>
                  <a:pt x="2964" y="20"/>
                </a:lnTo>
                <a:lnTo>
                  <a:pt x="2793" y="5"/>
                </a:lnTo>
                <a:lnTo>
                  <a:pt x="2616" y="0"/>
                </a:lnTo>
                <a:close/>
              </a:path>
            </a:pathLst>
          </a:custGeom>
          <a:noFill/>
          <a:ln cap="sq" w="78120">
            <a:solidFill>
              <a:srgbClr val="000000"/>
            </a:solidFill>
            <a:miter/>
          </a:ln>
        </p:spPr>
        <p:style>
          <a:lnRef idx="0"/>
          <a:fillRef idx="0"/>
          <a:effectRef idx="0"/>
          <a:fontRef idx="minor"/>
        </p:style>
        <p:txBody>
          <a:bodyPr lIns="128880" rIns="128880" tIns="83880" bIns="83880" anchor="ctr" anchorCtr="1">
            <a:noAutofit/>
          </a:bodyPr>
          <a:p>
            <a:pPr>
              <a:lnSpc>
                <a:spcPct val="100000"/>
              </a:lnSpc>
            </a:pPr>
            <a:endParaRPr b="0" lang="en-US" sz="1800" spc="-1" strike="noStrike">
              <a:solidFill>
                <a:srgbClr val="000000"/>
              </a:solidFill>
              <a:latin typeface="Arial"/>
            </a:endParaRPr>
          </a:p>
        </p:txBody>
      </p:sp>
      <p:sp>
        <p:nvSpPr>
          <p:cNvPr id="10" name=""/>
          <p:cNvSpPr/>
          <p:nvPr/>
        </p:nvSpPr>
        <p:spPr>
          <a:xfrm>
            <a:off x="2482560" y="4912920"/>
            <a:ext cx="883440" cy="220680"/>
          </a:xfrm>
          <a:custGeom>
            <a:avLst/>
            <a:gdLst>
              <a:gd name="textAreaLeft" fmla="*/ 0 w 883440"/>
              <a:gd name="textAreaRight" fmla="*/ 883800 w 883440"/>
              <a:gd name="textAreaTop" fmla="*/ 0 h 220680"/>
              <a:gd name="textAreaBottom" fmla="*/ 221040 h 220680"/>
            </a:gdLst>
            <a:ahLst/>
            <a:rect l="textAreaLeft" t="textAreaTop" r="textAreaRight" b="textAreaBottom"/>
            <a:pathLst>
              <a:path w="2455" h="614">
                <a:moveTo>
                  <a:pt x="1228" y="614"/>
                </a:moveTo>
                <a:lnTo>
                  <a:pt x="2148" y="614"/>
                </a:lnTo>
                <a:lnTo>
                  <a:pt x="2179" y="613"/>
                </a:lnTo>
                <a:lnTo>
                  <a:pt x="2210" y="608"/>
                </a:lnTo>
                <a:lnTo>
                  <a:pt x="2239" y="601"/>
                </a:lnTo>
                <a:lnTo>
                  <a:pt x="2268" y="590"/>
                </a:lnTo>
                <a:lnTo>
                  <a:pt x="2294" y="577"/>
                </a:lnTo>
                <a:lnTo>
                  <a:pt x="2320" y="562"/>
                </a:lnTo>
                <a:lnTo>
                  <a:pt x="2343" y="544"/>
                </a:lnTo>
                <a:lnTo>
                  <a:pt x="2364" y="524"/>
                </a:lnTo>
                <a:lnTo>
                  <a:pt x="2385" y="502"/>
                </a:lnTo>
                <a:lnTo>
                  <a:pt x="2402" y="479"/>
                </a:lnTo>
                <a:lnTo>
                  <a:pt x="2418" y="453"/>
                </a:lnTo>
                <a:lnTo>
                  <a:pt x="2431" y="427"/>
                </a:lnTo>
                <a:lnTo>
                  <a:pt x="2441" y="398"/>
                </a:lnTo>
                <a:lnTo>
                  <a:pt x="2449" y="369"/>
                </a:lnTo>
                <a:lnTo>
                  <a:pt x="2454" y="339"/>
                </a:lnTo>
                <a:lnTo>
                  <a:pt x="2455" y="307"/>
                </a:lnTo>
                <a:lnTo>
                  <a:pt x="2454" y="276"/>
                </a:lnTo>
                <a:lnTo>
                  <a:pt x="2449" y="245"/>
                </a:lnTo>
                <a:lnTo>
                  <a:pt x="2441" y="216"/>
                </a:lnTo>
                <a:lnTo>
                  <a:pt x="2431" y="187"/>
                </a:lnTo>
                <a:lnTo>
                  <a:pt x="2418" y="161"/>
                </a:lnTo>
                <a:lnTo>
                  <a:pt x="2402" y="135"/>
                </a:lnTo>
                <a:lnTo>
                  <a:pt x="2385" y="112"/>
                </a:lnTo>
                <a:lnTo>
                  <a:pt x="2364" y="89"/>
                </a:lnTo>
                <a:lnTo>
                  <a:pt x="2343" y="70"/>
                </a:lnTo>
                <a:lnTo>
                  <a:pt x="2320" y="52"/>
                </a:lnTo>
                <a:lnTo>
                  <a:pt x="2294" y="37"/>
                </a:lnTo>
                <a:lnTo>
                  <a:pt x="2268" y="24"/>
                </a:lnTo>
                <a:lnTo>
                  <a:pt x="2239" y="13"/>
                </a:lnTo>
                <a:lnTo>
                  <a:pt x="2210" y="6"/>
                </a:lnTo>
                <a:lnTo>
                  <a:pt x="2179" y="1"/>
                </a:lnTo>
                <a:lnTo>
                  <a:pt x="2148" y="0"/>
                </a:lnTo>
                <a:lnTo>
                  <a:pt x="307" y="0"/>
                </a:lnTo>
                <a:lnTo>
                  <a:pt x="276" y="1"/>
                </a:lnTo>
                <a:lnTo>
                  <a:pt x="245" y="6"/>
                </a:lnTo>
                <a:lnTo>
                  <a:pt x="215" y="13"/>
                </a:lnTo>
                <a:lnTo>
                  <a:pt x="187" y="24"/>
                </a:lnTo>
                <a:lnTo>
                  <a:pt x="161" y="37"/>
                </a:lnTo>
                <a:lnTo>
                  <a:pt x="135" y="52"/>
                </a:lnTo>
                <a:lnTo>
                  <a:pt x="111" y="70"/>
                </a:lnTo>
                <a:lnTo>
                  <a:pt x="89" y="89"/>
                </a:lnTo>
                <a:lnTo>
                  <a:pt x="70" y="112"/>
                </a:lnTo>
                <a:lnTo>
                  <a:pt x="52" y="135"/>
                </a:lnTo>
                <a:lnTo>
                  <a:pt x="37" y="161"/>
                </a:lnTo>
                <a:lnTo>
                  <a:pt x="24" y="187"/>
                </a:lnTo>
                <a:lnTo>
                  <a:pt x="13" y="216"/>
                </a:lnTo>
                <a:lnTo>
                  <a:pt x="6" y="245"/>
                </a:lnTo>
                <a:lnTo>
                  <a:pt x="1" y="276"/>
                </a:lnTo>
                <a:lnTo>
                  <a:pt x="0" y="307"/>
                </a:lnTo>
                <a:lnTo>
                  <a:pt x="1" y="339"/>
                </a:lnTo>
                <a:lnTo>
                  <a:pt x="6" y="369"/>
                </a:lnTo>
                <a:lnTo>
                  <a:pt x="13" y="398"/>
                </a:lnTo>
                <a:lnTo>
                  <a:pt x="24" y="427"/>
                </a:lnTo>
                <a:lnTo>
                  <a:pt x="37" y="453"/>
                </a:lnTo>
                <a:lnTo>
                  <a:pt x="52" y="479"/>
                </a:lnTo>
                <a:lnTo>
                  <a:pt x="70" y="502"/>
                </a:lnTo>
                <a:lnTo>
                  <a:pt x="89" y="524"/>
                </a:lnTo>
                <a:lnTo>
                  <a:pt x="111" y="544"/>
                </a:lnTo>
                <a:lnTo>
                  <a:pt x="135" y="562"/>
                </a:lnTo>
                <a:lnTo>
                  <a:pt x="161" y="577"/>
                </a:lnTo>
                <a:lnTo>
                  <a:pt x="187" y="590"/>
                </a:lnTo>
                <a:lnTo>
                  <a:pt x="215" y="601"/>
                </a:lnTo>
                <a:lnTo>
                  <a:pt x="245" y="608"/>
                </a:lnTo>
                <a:lnTo>
                  <a:pt x="276" y="613"/>
                </a:lnTo>
                <a:lnTo>
                  <a:pt x="307" y="614"/>
                </a:lnTo>
                <a:lnTo>
                  <a:pt x="1228" y="614"/>
                </a:lnTo>
                <a:close/>
              </a:path>
            </a:pathLst>
          </a:custGeom>
          <a:noFill/>
          <a:ln cap="rnd" w="78120">
            <a:solidFill>
              <a:srgbClr val="000000"/>
            </a:solidFill>
            <a:round/>
          </a:ln>
        </p:spPr>
        <p:style>
          <a:lnRef idx="0"/>
          <a:fillRef idx="0"/>
          <a:effectRef idx="0"/>
          <a:fontRef idx="minor"/>
        </p:style>
        <p:txBody>
          <a:bodyPr lIns="128880" rIns="128880" tIns="83880" bIns="83880" anchor="ctr" anchorCtr="1">
            <a:noAutofit/>
          </a:bodyPr>
          <a:p>
            <a:pPr>
              <a:lnSpc>
                <a:spcPct val="100000"/>
              </a:lnSpc>
            </a:pPr>
            <a:endParaRPr b="0" lang="en-US" sz="1800" spc="-1" strike="noStrike">
              <a:solidFill>
                <a:srgbClr val="000000"/>
              </a:solidFill>
              <a:latin typeface="Arial"/>
            </a:endParaRPr>
          </a:p>
        </p:txBody>
      </p:sp>
      <p:sp>
        <p:nvSpPr>
          <p:cNvPr id="11" name=""/>
          <p:cNvSpPr/>
          <p:nvPr/>
        </p:nvSpPr>
        <p:spPr>
          <a:xfrm>
            <a:off x="2568240" y="5131080"/>
            <a:ext cx="712800" cy="220680"/>
          </a:xfrm>
          <a:custGeom>
            <a:avLst/>
            <a:gdLst>
              <a:gd name="textAreaLeft" fmla="*/ 0 w 712800"/>
              <a:gd name="textAreaRight" fmla="*/ 713160 w 712800"/>
              <a:gd name="textAreaTop" fmla="*/ 0 h 220680"/>
              <a:gd name="textAreaBottom" fmla="*/ 221040 h 220680"/>
            </a:gdLst>
            <a:ahLst/>
            <a:rect l="textAreaLeft" t="textAreaTop" r="textAreaRight" b="textAreaBottom"/>
            <a:pathLst>
              <a:path w="1981" h="614">
                <a:moveTo>
                  <a:pt x="990" y="614"/>
                </a:moveTo>
                <a:lnTo>
                  <a:pt x="1674" y="614"/>
                </a:lnTo>
                <a:lnTo>
                  <a:pt x="1705" y="613"/>
                </a:lnTo>
                <a:lnTo>
                  <a:pt x="1736" y="608"/>
                </a:lnTo>
                <a:lnTo>
                  <a:pt x="1765" y="601"/>
                </a:lnTo>
                <a:lnTo>
                  <a:pt x="1794" y="590"/>
                </a:lnTo>
                <a:lnTo>
                  <a:pt x="1820" y="577"/>
                </a:lnTo>
                <a:lnTo>
                  <a:pt x="1846" y="562"/>
                </a:lnTo>
                <a:lnTo>
                  <a:pt x="1869" y="544"/>
                </a:lnTo>
                <a:lnTo>
                  <a:pt x="1890" y="524"/>
                </a:lnTo>
                <a:lnTo>
                  <a:pt x="1911" y="502"/>
                </a:lnTo>
                <a:lnTo>
                  <a:pt x="1928" y="479"/>
                </a:lnTo>
                <a:lnTo>
                  <a:pt x="1944" y="453"/>
                </a:lnTo>
                <a:lnTo>
                  <a:pt x="1957" y="427"/>
                </a:lnTo>
                <a:lnTo>
                  <a:pt x="1967" y="398"/>
                </a:lnTo>
                <a:lnTo>
                  <a:pt x="1975" y="369"/>
                </a:lnTo>
                <a:lnTo>
                  <a:pt x="1980" y="339"/>
                </a:lnTo>
                <a:lnTo>
                  <a:pt x="1981" y="307"/>
                </a:lnTo>
                <a:lnTo>
                  <a:pt x="1981" y="307"/>
                </a:lnTo>
                <a:lnTo>
                  <a:pt x="1980" y="276"/>
                </a:lnTo>
                <a:lnTo>
                  <a:pt x="1975" y="245"/>
                </a:lnTo>
                <a:lnTo>
                  <a:pt x="1967" y="216"/>
                </a:lnTo>
                <a:lnTo>
                  <a:pt x="1957" y="187"/>
                </a:lnTo>
                <a:lnTo>
                  <a:pt x="1944" y="161"/>
                </a:lnTo>
                <a:lnTo>
                  <a:pt x="1928" y="135"/>
                </a:lnTo>
                <a:lnTo>
                  <a:pt x="1911" y="112"/>
                </a:lnTo>
                <a:lnTo>
                  <a:pt x="1890" y="89"/>
                </a:lnTo>
                <a:lnTo>
                  <a:pt x="1869" y="70"/>
                </a:lnTo>
                <a:lnTo>
                  <a:pt x="1846" y="52"/>
                </a:lnTo>
                <a:lnTo>
                  <a:pt x="1820" y="37"/>
                </a:lnTo>
                <a:lnTo>
                  <a:pt x="1794" y="24"/>
                </a:lnTo>
                <a:lnTo>
                  <a:pt x="1765" y="13"/>
                </a:lnTo>
                <a:lnTo>
                  <a:pt x="1736" y="6"/>
                </a:lnTo>
                <a:lnTo>
                  <a:pt x="1705" y="1"/>
                </a:lnTo>
                <a:lnTo>
                  <a:pt x="1674" y="0"/>
                </a:lnTo>
                <a:lnTo>
                  <a:pt x="306" y="0"/>
                </a:lnTo>
                <a:lnTo>
                  <a:pt x="274" y="1"/>
                </a:lnTo>
                <a:lnTo>
                  <a:pt x="244" y="6"/>
                </a:lnTo>
                <a:lnTo>
                  <a:pt x="215" y="13"/>
                </a:lnTo>
                <a:lnTo>
                  <a:pt x="186" y="24"/>
                </a:lnTo>
                <a:lnTo>
                  <a:pt x="159" y="37"/>
                </a:lnTo>
                <a:lnTo>
                  <a:pt x="134" y="52"/>
                </a:lnTo>
                <a:lnTo>
                  <a:pt x="111" y="70"/>
                </a:lnTo>
                <a:lnTo>
                  <a:pt x="89" y="89"/>
                </a:lnTo>
                <a:lnTo>
                  <a:pt x="70" y="112"/>
                </a:lnTo>
                <a:lnTo>
                  <a:pt x="52" y="135"/>
                </a:lnTo>
                <a:lnTo>
                  <a:pt x="36" y="161"/>
                </a:lnTo>
                <a:lnTo>
                  <a:pt x="24" y="187"/>
                </a:lnTo>
                <a:lnTo>
                  <a:pt x="13" y="216"/>
                </a:lnTo>
                <a:lnTo>
                  <a:pt x="6" y="245"/>
                </a:lnTo>
                <a:lnTo>
                  <a:pt x="1" y="276"/>
                </a:lnTo>
                <a:lnTo>
                  <a:pt x="0" y="307"/>
                </a:lnTo>
                <a:lnTo>
                  <a:pt x="0" y="307"/>
                </a:lnTo>
                <a:lnTo>
                  <a:pt x="1" y="339"/>
                </a:lnTo>
                <a:lnTo>
                  <a:pt x="6" y="369"/>
                </a:lnTo>
                <a:lnTo>
                  <a:pt x="13" y="398"/>
                </a:lnTo>
                <a:lnTo>
                  <a:pt x="24" y="427"/>
                </a:lnTo>
                <a:lnTo>
                  <a:pt x="36" y="453"/>
                </a:lnTo>
                <a:lnTo>
                  <a:pt x="52" y="479"/>
                </a:lnTo>
                <a:lnTo>
                  <a:pt x="70" y="502"/>
                </a:lnTo>
                <a:lnTo>
                  <a:pt x="89" y="524"/>
                </a:lnTo>
                <a:lnTo>
                  <a:pt x="111" y="544"/>
                </a:lnTo>
                <a:lnTo>
                  <a:pt x="134" y="562"/>
                </a:lnTo>
                <a:lnTo>
                  <a:pt x="159" y="577"/>
                </a:lnTo>
                <a:lnTo>
                  <a:pt x="186" y="590"/>
                </a:lnTo>
                <a:lnTo>
                  <a:pt x="215" y="601"/>
                </a:lnTo>
                <a:lnTo>
                  <a:pt x="244" y="608"/>
                </a:lnTo>
                <a:lnTo>
                  <a:pt x="274" y="613"/>
                </a:lnTo>
                <a:lnTo>
                  <a:pt x="306" y="614"/>
                </a:lnTo>
                <a:lnTo>
                  <a:pt x="990" y="614"/>
                </a:lnTo>
                <a:close/>
              </a:path>
            </a:pathLst>
          </a:custGeom>
          <a:noFill/>
          <a:ln cap="rnd" w="78120">
            <a:solidFill>
              <a:srgbClr val="000000"/>
            </a:solidFill>
            <a:round/>
          </a:ln>
        </p:spPr>
        <p:style>
          <a:lnRef idx="0"/>
          <a:fillRef idx="0"/>
          <a:effectRef idx="0"/>
          <a:fontRef idx="minor"/>
        </p:style>
        <p:txBody>
          <a:bodyPr lIns="128880" rIns="128880" tIns="83880" bIns="83880" anchor="ctr" anchorCtr="1">
            <a:noAutofit/>
          </a:bodyPr>
          <a:p>
            <a:pPr>
              <a:lnSpc>
                <a:spcPct val="100000"/>
              </a:lnSpc>
            </a:pPr>
            <a:endParaRPr b="0" lang="en-US" sz="1800" spc="-1" strike="noStrike">
              <a:solidFill>
                <a:srgbClr val="000000"/>
              </a:solidFill>
              <a:latin typeface="Arial"/>
            </a:endParaRPr>
          </a:p>
        </p:txBody>
      </p:sp>
      <p:sp>
        <p:nvSpPr>
          <p:cNvPr id="12" name=""/>
          <p:cNvSpPr/>
          <p:nvPr/>
        </p:nvSpPr>
        <p:spPr>
          <a:xfrm>
            <a:off x="2498040" y="3271680"/>
            <a:ext cx="862560" cy="1640880"/>
          </a:xfrm>
          <a:custGeom>
            <a:avLst/>
            <a:gdLst>
              <a:gd name="textAreaLeft" fmla="*/ 0 w 862560"/>
              <a:gd name="textAreaRight" fmla="*/ 862920 w 862560"/>
              <a:gd name="textAreaTop" fmla="*/ 0 h 1640880"/>
              <a:gd name="textAreaBottom" fmla="*/ 1641240 h 1640880"/>
            </a:gdLst>
            <a:ahLst/>
            <a:rect l="textAreaLeft" t="textAreaTop" r="textAreaRight" b="textAreaBottom"/>
            <a:pathLst>
              <a:path w="2397" h="4559">
                <a:moveTo>
                  <a:pt x="871" y="4559"/>
                </a:moveTo>
                <a:lnTo>
                  <a:pt x="890" y="3408"/>
                </a:lnTo>
                <a:lnTo>
                  <a:pt x="900" y="2802"/>
                </a:lnTo>
                <a:lnTo>
                  <a:pt x="912" y="2409"/>
                </a:lnTo>
                <a:lnTo>
                  <a:pt x="920" y="2340"/>
                </a:lnTo>
                <a:lnTo>
                  <a:pt x="937" y="2274"/>
                </a:lnTo>
                <a:lnTo>
                  <a:pt x="961" y="2211"/>
                </a:lnTo>
                <a:lnTo>
                  <a:pt x="993" y="2152"/>
                </a:lnTo>
                <a:lnTo>
                  <a:pt x="1030" y="2096"/>
                </a:lnTo>
                <a:lnTo>
                  <a:pt x="1075" y="2043"/>
                </a:lnTo>
                <a:lnTo>
                  <a:pt x="1178" y="1942"/>
                </a:lnTo>
                <a:lnTo>
                  <a:pt x="1298" y="1849"/>
                </a:lnTo>
                <a:lnTo>
                  <a:pt x="1428" y="1762"/>
                </a:lnTo>
                <a:lnTo>
                  <a:pt x="1710" y="1595"/>
                </a:lnTo>
                <a:lnTo>
                  <a:pt x="1983" y="1422"/>
                </a:lnTo>
                <a:lnTo>
                  <a:pt x="2106" y="1329"/>
                </a:lnTo>
                <a:lnTo>
                  <a:pt x="2213" y="1226"/>
                </a:lnTo>
                <a:lnTo>
                  <a:pt x="2259" y="1172"/>
                </a:lnTo>
                <a:lnTo>
                  <a:pt x="2299" y="1115"/>
                </a:lnTo>
                <a:lnTo>
                  <a:pt x="2334" y="1055"/>
                </a:lnTo>
                <a:lnTo>
                  <a:pt x="2362" y="990"/>
                </a:lnTo>
                <a:lnTo>
                  <a:pt x="2381" y="923"/>
                </a:lnTo>
                <a:lnTo>
                  <a:pt x="2394" y="851"/>
                </a:lnTo>
                <a:lnTo>
                  <a:pt x="2397" y="775"/>
                </a:lnTo>
                <a:lnTo>
                  <a:pt x="2392" y="694"/>
                </a:lnTo>
                <a:lnTo>
                  <a:pt x="2379" y="630"/>
                </a:lnTo>
                <a:lnTo>
                  <a:pt x="2360" y="574"/>
                </a:lnTo>
                <a:lnTo>
                  <a:pt x="2333" y="525"/>
                </a:lnTo>
                <a:lnTo>
                  <a:pt x="2299" y="484"/>
                </a:lnTo>
                <a:lnTo>
                  <a:pt x="2260" y="449"/>
                </a:lnTo>
                <a:lnTo>
                  <a:pt x="2217" y="420"/>
                </a:lnTo>
                <a:lnTo>
                  <a:pt x="2169" y="398"/>
                </a:lnTo>
                <a:lnTo>
                  <a:pt x="2115" y="381"/>
                </a:lnTo>
                <a:lnTo>
                  <a:pt x="2060" y="371"/>
                </a:lnTo>
                <a:lnTo>
                  <a:pt x="2000" y="365"/>
                </a:lnTo>
                <a:lnTo>
                  <a:pt x="1877" y="370"/>
                </a:lnTo>
                <a:lnTo>
                  <a:pt x="1749" y="393"/>
                </a:lnTo>
                <a:lnTo>
                  <a:pt x="1622" y="430"/>
                </a:lnTo>
                <a:lnTo>
                  <a:pt x="1498" y="481"/>
                </a:lnTo>
                <a:lnTo>
                  <a:pt x="1386" y="543"/>
                </a:lnTo>
                <a:lnTo>
                  <a:pt x="1287" y="612"/>
                </a:lnTo>
                <a:lnTo>
                  <a:pt x="1244" y="649"/>
                </a:lnTo>
                <a:lnTo>
                  <a:pt x="1208" y="688"/>
                </a:lnTo>
                <a:lnTo>
                  <a:pt x="1177" y="727"/>
                </a:lnTo>
                <a:lnTo>
                  <a:pt x="1151" y="767"/>
                </a:lnTo>
                <a:lnTo>
                  <a:pt x="1134" y="808"/>
                </a:lnTo>
                <a:lnTo>
                  <a:pt x="1125" y="848"/>
                </a:lnTo>
                <a:lnTo>
                  <a:pt x="1122" y="888"/>
                </a:lnTo>
                <a:lnTo>
                  <a:pt x="1130" y="926"/>
                </a:lnTo>
                <a:lnTo>
                  <a:pt x="1146" y="965"/>
                </a:lnTo>
                <a:lnTo>
                  <a:pt x="1173" y="1001"/>
                </a:lnTo>
                <a:lnTo>
                  <a:pt x="1197" y="1027"/>
                </a:lnTo>
                <a:lnTo>
                  <a:pt x="1221" y="1046"/>
                </a:lnTo>
                <a:lnTo>
                  <a:pt x="1244" y="1059"/>
                </a:lnTo>
                <a:lnTo>
                  <a:pt x="1269" y="1067"/>
                </a:lnTo>
                <a:lnTo>
                  <a:pt x="1292" y="1070"/>
                </a:lnTo>
                <a:lnTo>
                  <a:pt x="1313" y="1069"/>
                </a:lnTo>
                <a:lnTo>
                  <a:pt x="1335" y="1063"/>
                </a:lnTo>
                <a:lnTo>
                  <a:pt x="1356" y="1053"/>
                </a:lnTo>
                <a:lnTo>
                  <a:pt x="1376" y="1040"/>
                </a:lnTo>
                <a:lnTo>
                  <a:pt x="1394" y="1022"/>
                </a:lnTo>
                <a:lnTo>
                  <a:pt x="1413" y="1001"/>
                </a:lnTo>
                <a:lnTo>
                  <a:pt x="1428" y="977"/>
                </a:lnTo>
                <a:lnTo>
                  <a:pt x="1457" y="921"/>
                </a:lnTo>
                <a:lnTo>
                  <a:pt x="1479" y="856"/>
                </a:lnTo>
                <a:lnTo>
                  <a:pt x="1495" y="785"/>
                </a:lnTo>
                <a:lnTo>
                  <a:pt x="1501" y="707"/>
                </a:lnTo>
                <a:lnTo>
                  <a:pt x="1498" y="628"/>
                </a:lnTo>
                <a:lnTo>
                  <a:pt x="1486" y="548"/>
                </a:lnTo>
                <a:lnTo>
                  <a:pt x="1463" y="469"/>
                </a:lnTo>
                <a:lnTo>
                  <a:pt x="1428" y="394"/>
                </a:lnTo>
                <a:lnTo>
                  <a:pt x="1405" y="359"/>
                </a:lnTo>
                <a:lnTo>
                  <a:pt x="1380" y="325"/>
                </a:lnTo>
                <a:lnTo>
                  <a:pt x="1352" y="294"/>
                </a:lnTo>
                <a:lnTo>
                  <a:pt x="1319" y="264"/>
                </a:lnTo>
                <a:lnTo>
                  <a:pt x="1276" y="232"/>
                </a:lnTo>
                <a:lnTo>
                  <a:pt x="1219" y="196"/>
                </a:lnTo>
                <a:lnTo>
                  <a:pt x="1151" y="158"/>
                </a:lnTo>
                <a:lnTo>
                  <a:pt x="1073" y="121"/>
                </a:lnTo>
                <a:lnTo>
                  <a:pt x="987" y="85"/>
                </a:lnTo>
                <a:lnTo>
                  <a:pt x="895" y="53"/>
                </a:lnTo>
                <a:lnTo>
                  <a:pt x="798" y="26"/>
                </a:lnTo>
                <a:lnTo>
                  <a:pt x="699" y="8"/>
                </a:lnTo>
                <a:lnTo>
                  <a:pt x="599" y="0"/>
                </a:lnTo>
                <a:lnTo>
                  <a:pt x="499" y="3"/>
                </a:lnTo>
                <a:lnTo>
                  <a:pt x="403" y="19"/>
                </a:lnTo>
                <a:lnTo>
                  <a:pt x="355" y="34"/>
                </a:lnTo>
                <a:lnTo>
                  <a:pt x="311" y="52"/>
                </a:lnTo>
                <a:lnTo>
                  <a:pt x="267" y="74"/>
                </a:lnTo>
                <a:lnTo>
                  <a:pt x="225" y="101"/>
                </a:lnTo>
                <a:lnTo>
                  <a:pt x="185" y="133"/>
                </a:lnTo>
                <a:lnTo>
                  <a:pt x="147" y="170"/>
                </a:lnTo>
                <a:lnTo>
                  <a:pt x="112" y="213"/>
                </a:lnTo>
                <a:lnTo>
                  <a:pt x="81" y="261"/>
                </a:lnTo>
                <a:lnTo>
                  <a:pt x="51" y="314"/>
                </a:lnTo>
                <a:lnTo>
                  <a:pt x="25" y="374"/>
                </a:lnTo>
                <a:lnTo>
                  <a:pt x="7" y="434"/>
                </a:lnTo>
                <a:lnTo>
                  <a:pt x="0" y="496"/>
                </a:lnTo>
                <a:lnTo>
                  <a:pt x="2" y="556"/>
                </a:lnTo>
                <a:lnTo>
                  <a:pt x="14" y="618"/>
                </a:lnTo>
                <a:lnTo>
                  <a:pt x="35" y="681"/>
                </a:lnTo>
                <a:lnTo>
                  <a:pt x="63" y="742"/>
                </a:lnTo>
                <a:lnTo>
                  <a:pt x="141" y="868"/>
                </a:lnTo>
                <a:lnTo>
                  <a:pt x="244" y="995"/>
                </a:lnTo>
                <a:lnTo>
                  <a:pt x="365" y="1122"/>
                </a:lnTo>
                <a:lnTo>
                  <a:pt x="643" y="1376"/>
                </a:lnTo>
                <a:lnTo>
                  <a:pt x="936" y="1628"/>
                </a:lnTo>
                <a:lnTo>
                  <a:pt x="1200" y="1873"/>
                </a:lnTo>
                <a:lnTo>
                  <a:pt x="1309" y="1993"/>
                </a:lnTo>
                <a:lnTo>
                  <a:pt x="1394" y="2110"/>
                </a:lnTo>
                <a:lnTo>
                  <a:pt x="1428" y="2167"/>
                </a:lnTo>
                <a:lnTo>
                  <a:pt x="1454" y="2224"/>
                </a:lnTo>
                <a:lnTo>
                  <a:pt x="1471" y="2280"/>
                </a:lnTo>
                <a:lnTo>
                  <a:pt x="1479" y="2334"/>
                </a:lnTo>
                <a:lnTo>
                  <a:pt x="1485" y="2546"/>
                </a:lnTo>
                <a:lnTo>
                  <a:pt x="1484" y="2852"/>
                </a:lnTo>
                <a:lnTo>
                  <a:pt x="1471" y="3598"/>
                </a:lnTo>
                <a:lnTo>
                  <a:pt x="1443" y="4559"/>
                </a:lnTo>
                <a:lnTo>
                  <a:pt x="871" y="4559"/>
                </a:lnTo>
                <a:close/>
              </a:path>
            </a:pathLst>
          </a:custGeom>
          <a:noFill/>
          <a:ln cap="rnd" w="78120">
            <a:solidFill>
              <a:srgbClr val="000000"/>
            </a:solidFill>
            <a:round/>
          </a:ln>
        </p:spPr>
        <p:style>
          <a:lnRef idx="0"/>
          <a:fillRef idx="0"/>
          <a:effectRef idx="0"/>
          <a:fontRef idx="minor"/>
        </p:style>
        <p:txBody>
          <a:bodyPr lIns="128880" rIns="128880" tIns="83880" bIns="83880" anchor="ctr" anchorCtr="1">
            <a:noAutofit/>
          </a:bodyPr>
          <a:p>
            <a:pPr>
              <a:lnSpc>
                <a:spcPct val="100000"/>
              </a:lnSpc>
            </a:pPr>
            <a:endParaRPr b="0" lang="en-US" sz="1800" spc="-1" strike="noStrike">
              <a:solidFill>
                <a:srgbClr val="000000"/>
              </a:solidFill>
              <a:latin typeface="Arial"/>
            </a:endParaRPr>
          </a:p>
        </p:txBody>
      </p:sp>
      <p:sp>
        <p:nvSpPr>
          <p:cNvPr id="13" name=""/>
          <p:cNvSpPr/>
          <p:nvPr/>
        </p:nvSpPr>
        <p:spPr>
          <a:xfrm>
            <a:off x="2924640" y="1812600"/>
            <a:ext cx="360" cy="322920"/>
          </a:xfrm>
          <a:prstGeom prst="line">
            <a:avLst/>
          </a:prstGeom>
          <a:ln cap="rnd" w="78120">
            <a:solidFill>
              <a:srgbClr val="000000"/>
            </a:solidFill>
            <a:round/>
          </a:ln>
        </p:spPr>
        <p:style>
          <a:lnRef idx="0"/>
          <a:fillRef idx="0"/>
          <a:effectRef idx="0"/>
          <a:fontRef idx="minor"/>
        </p:style>
        <p:txBody>
          <a:bodyPr lIns="128880" rIns="128880" tIns="83880" bIns="83880" anchor="ctr" anchorCtr="1">
            <a:noAutofit/>
          </a:bodyPr>
          <a:p>
            <a:endParaRPr b="0" lang="en-US" sz="1800" spc="-1" strike="noStrike">
              <a:solidFill>
                <a:srgbClr val="000000"/>
              </a:solidFill>
              <a:latin typeface="Arial"/>
              <a:ea typeface="DejaVu Sans"/>
            </a:endParaRPr>
          </a:p>
        </p:txBody>
      </p:sp>
      <p:sp>
        <p:nvSpPr>
          <p:cNvPr id="14" name=""/>
          <p:cNvSpPr/>
          <p:nvPr/>
        </p:nvSpPr>
        <p:spPr>
          <a:xfrm flipH="1">
            <a:off x="4039920" y="2280600"/>
            <a:ext cx="228240" cy="228240"/>
          </a:xfrm>
          <a:prstGeom prst="line">
            <a:avLst/>
          </a:prstGeom>
          <a:ln cap="rnd" w="78120">
            <a:solidFill>
              <a:srgbClr val="000000"/>
            </a:solidFill>
            <a:round/>
          </a:ln>
        </p:spPr>
        <p:style>
          <a:lnRef idx="0"/>
          <a:fillRef idx="0"/>
          <a:effectRef idx="0"/>
          <a:fontRef idx="minor"/>
        </p:style>
        <p:txBody>
          <a:bodyPr lIns="128880" rIns="128880" tIns="83880" bIns="83880" anchor="ctr" anchorCtr="1">
            <a:noAutofit/>
          </a:bodyPr>
          <a:p>
            <a:endParaRPr b="0" lang="en-US" sz="1800" spc="-1" strike="noStrike">
              <a:solidFill>
                <a:srgbClr val="000000"/>
              </a:solidFill>
              <a:latin typeface="Arial"/>
              <a:ea typeface="DejaVu Sans"/>
            </a:endParaRPr>
          </a:p>
        </p:txBody>
      </p:sp>
      <p:sp>
        <p:nvSpPr>
          <p:cNvPr id="15" name=""/>
          <p:cNvSpPr/>
          <p:nvPr/>
        </p:nvSpPr>
        <p:spPr>
          <a:xfrm flipH="1">
            <a:off x="4298760" y="3530160"/>
            <a:ext cx="322920" cy="360"/>
          </a:xfrm>
          <a:prstGeom prst="line">
            <a:avLst/>
          </a:prstGeom>
          <a:ln cap="rnd" w="78120">
            <a:solidFill>
              <a:srgbClr val="000000"/>
            </a:solidFill>
            <a:round/>
          </a:ln>
        </p:spPr>
        <p:style>
          <a:lnRef idx="0"/>
          <a:fillRef idx="0"/>
          <a:effectRef idx="0"/>
          <a:fontRef idx="minor"/>
        </p:style>
        <p:txBody>
          <a:bodyPr lIns="128880" rIns="128880" tIns="-83880" bIns="-83880" anchor="ctr" anchorCtr="1">
            <a:noAutofit/>
          </a:bodyPr>
          <a:p>
            <a:endParaRPr b="0" lang="en-US" sz="1800" spc="-1" strike="noStrike">
              <a:solidFill>
                <a:srgbClr val="000000"/>
              </a:solidFill>
              <a:latin typeface="Arial"/>
              <a:ea typeface="DejaVu Sans"/>
            </a:endParaRPr>
          </a:p>
        </p:txBody>
      </p:sp>
      <p:sp>
        <p:nvSpPr>
          <p:cNvPr id="16" name=""/>
          <p:cNvSpPr/>
          <p:nvPr/>
        </p:nvSpPr>
        <p:spPr>
          <a:xfrm>
            <a:off x="1581480" y="2280600"/>
            <a:ext cx="228240" cy="228240"/>
          </a:xfrm>
          <a:prstGeom prst="line">
            <a:avLst/>
          </a:prstGeom>
          <a:ln cap="rnd" w="78120">
            <a:solidFill>
              <a:srgbClr val="000000"/>
            </a:solidFill>
            <a:round/>
          </a:ln>
        </p:spPr>
        <p:style>
          <a:lnRef idx="0"/>
          <a:fillRef idx="0"/>
          <a:effectRef idx="0"/>
          <a:fontRef idx="minor"/>
        </p:style>
        <p:txBody>
          <a:bodyPr lIns="128880" rIns="128880" tIns="83880" bIns="83880" anchor="ctr" anchorCtr="1">
            <a:noAutofit/>
          </a:bodyPr>
          <a:p>
            <a:endParaRPr b="0" lang="en-US" sz="1800" spc="-1" strike="noStrike">
              <a:solidFill>
                <a:srgbClr val="000000"/>
              </a:solidFill>
              <a:latin typeface="Arial"/>
              <a:ea typeface="DejaVu Sans"/>
            </a:endParaRPr>
          </a:p>
        </p:txBody>
      </p:sp>
      <p:sp>
        <p:nvSpPr>
          <p:cNvPr id="17" name=""/>
          <p:cNvSpPr/>
          <p:nvPr/>
        </p:nvSpPr>
        <p:spPr>
          <a:xfrm>
            <a:off x="1227240" y="3530160"/>
            <a:ext cx="322920" cy="360"/>
          </a:xfrm>
          <a:prstGeom prst="line">
            <a:avLst/>
          </a:prstGeom>
          <a:ln cap="rnd" w="78120">
            <a:solidFill>
              <a:srgbClr val="000000"/>
            </a:solidFill>
            <a:round/>
          </a:ln>
        </p:spPr>
        <p:style>
          <a:lnRef idx="0"/>
          <a:fillRef idx="0"/>
          <a:effectRef idx="0"/>
          <a:fontRef idx="minor"/>
        </p:style>
        <p:txBody>
          <a:bodyPr lIns="128880" rIns="128880" tIns="-83880" bIns="-83880" anchor="ctr" anchorCtr="1">
            <a:noAutofit/>
          </a:bodyPr>
          <a:p>
            <a:endParaRPr b="0" lang="en-US" sz="1800" spc="-1" strike="noStrike">
              <a:solidFill>
                <a:srgbClr val="000000"/>
              </a:solidFill>
              <a:latin typeface="Arial"/>
              <a:ea typeface="DejaVu Sans"/>
            </a:endParaRPr>
          </a:p>
        </p:txBody>
      </p:sp>
      <p:sp>
        <p:nvSpPr>
          <p:cNvPr id="18" name=""/>
          <p:cNvSpPr/>
          <p:nvPr/>
        </p:nvSpPr>
        <p:spPr>
          <a:xfrm flipH="1">
            <a:off x="3608640" y="4648680"/>
            <a:ext cx="152640" cy="152640"/>
          </a:xfrm>
          <a:prstGeom prst="line">
            <a:avLst/>
          </a:prstGeom>
          <a:ln cap="rnd" w="52200">
            <a:solidFill>
              <a:srgbClr val="000000"/>
            </a:solidFill>
            <a:round/>
          </a:ln>
        </p:spPr>
        <p:style>
          <a:lnRef idx="0"/>
          <a:fillRef idx="0"/>
          <a:effectRef idx="0"/>
          <a:fontRef idx="minor"/>
        </p:style>
        <p:txBody>
          <a:bodyPr lIns="115920" rIns="115920" tIns="70920" bIns="70920" anchor="ctr" anchorCtr="1">
            <a:noAutofit/>
          </a:bodyPr>
          <a:p>
            <a:endParaRPr b="0" lang="en-US" sz="1800" spc="-1" strike="noStrike">
              <a:solidFill>
                <a:srgbClr val="000000"/>
              </a:solidFill>
              <a:latin typeface="Arial"/>
              <a:ea typeface="DejaVu Sans"/>
            </a:endParaRPr>
          </a:p>
        </p:txBody>
      </p:sp>
      <p:sp>
        <p:nvSpPr>
          <p:cNvPr id="19" name=""/>
          <p:cNvSpPr/>
          <p:nvPr/>
        </p:nvSpPr>
        <p:spPr>
          <a:xfrm>
            <a:off x="3608640" y="4648680"/>
            <a:ext cx="152640" cy="152640"/>
          </a:xfrm>
          <a:prstGeom prst="line">
            <a:avLst/>
          </a:prstGeom>
          <a:ln cap="rnd" w="52200">
            <a:solidFill>
              <a:srgbClr val="000000"/>
            </a:solidFill>
            <a:round/>
          </a:ln>
        </p:spPr>
        <p:style>
          <a:lnRef idx="0"/>
          <a:fillRef idx="0"/>
          <a:effectRef idx="0"/>
          <a:fontRef idx="minor"/>
        </p:style>
        <p:txBody>
          <a:bodyPr lIns="115920" rIns="115920" tIns="70920" bIns="70920" anchor="ctr" anchorCtr="1">
            <a:noAutofit/>
          </a:bodyPr>
          <a:p>
            <a:endParaRPr b="0" lang="en-US" sz="1800" spc="-1" strike="noStrike">
              <a:solidFill>
                <a:srgbClr val="000000"/>
              </a:solidFill>
              <a:latin typeface="Arial"/>
              <a:ea typeface="DejaVu Sans"/>
            </a:endParaRPr>
          </a:p>
        </p:txBody>
      </p:sp>
      <p:sp>
        <p:nvSpPr>
          <p:cNvPr id="20" name=""/>
          <p:cNvSpPr/>
          <p:nvPr/>
        </p:nvSpPr>
        <p:spPr>
          <a:xfrm flipH="1">
            <a:off x="2143080" y="2485080"/>
            <a:ext cx="152640" cy="153000"/>
          </a:xfrm>
          <a:prstGeom prst="line">
            <a:avLst/>
          </a:prstGeom>
          <a:ln cap="rnd" w="52200">
            <a:solidFill>
              <a:srgbClr val="000000"/>
            </a:solidFill>
            <a:round/>
          </a:ln>
        </p:spPr>
        <p:style>
          <a:lnRef idx="0"/>
          <a:fillRef idx="0"/>
          <a:effectRef idx="0"/>
          <a:fontRef idx="minor"/>
        </p:style>
        <p:txBody>
          <a:bodyPr lIns="115920" rIns="115920" tIns="70920" bIns="70920" anchor="ctr" anchorCtr="1">
            <a:noAutofit/>
          </a:bodyPr>
          <a:p>
            <a:endParaRPr b="0" lang="en-US" sz="1800" spc="-1" strike="noStrike">
              <a:solidFill>
                <a:srgbClr val="000000"/>
              </a:solidFill>
              <a:latin typeface="Arial"/>
              <a:ea typeface="DejaVu Sans"/>
            </a:endParaRPr>
          </a:p>
        </p:txBody>
      </p:sp>
      <p:sp>
        <p:nvSpPr>
          <p:cNvPr id="21" name=""/>
          <p:cNvSpPr/>
          <p:nvPr/>
        </p:nvSpPr>
        <p:spPr>
          <a:xfrm>
            <a:off x="2143080" y="2485080"/>
            <a:ext cx="152640" cy="153000"/>
          </a:xfrm>
          <a:prstGeom prst="line">
            <a:avLst/>
          </a:prstGeom>
          <a:ln cap="rnd" w="52200">
            <a:solidFill>
              <a:srgbClr val="000000"/>
            </a:solidFill>
            <a:round/>
          </a:ln>
        </p:spPr>
        <p:style>
          <a:lnRef idx="0"/>
          <a:fillRef idx="0"/>
          <a:effectRef idx="0"/>
          <a:fontRef idx="minor"/>
        </p:style>
        <p:txBody>
          <a:bodyPr lIns="115920" rIns="115920" tIns="70920" bIns="70920" anchor="ctr" anchorCtr="1">
            <a:noAutofit/>
          </a:bodyPr>
          <a:p>
            <a:endParaRPr b="0" lang="en-US" sz="1800" spc="-1" strike="noStrike">
              <a:solidFill>
                <a:srgbClr val="000000"/>
              </a:solidFill>
              <a:latin typeface="Arial"/>
              <a:ea typeface="DejaVu Sans"/>
            </a:endParaRPr>
          </a:p>
        </p:txBody>
      </p:sp>
      <p:sp>
        <p:nvSpPr>
          <p:cNvPr id="22" name=""/>
          <p:cNvSpPr/>
          <p:nvPr/>
        </p:nvSpPr>
        <p:spPr>
          <a:xfrm>
            <a:off x="1897200" y="4989600"/>
            <a:ext cx="223200" cy="248760"/>
          </a:xfrm>
          <a:custGeom>
            <a:avLst/>
            <a:gdLst>
              <a:gd name="textAreaLeft" fmla="*/ 0 w 223200"/>
              <a:gd name="textAreaRight" fmla="*/ 223560 w 223200"/>
              <a:gd name="textAreaTop" fmla="*/ 0 h 248760"/>
              <a:gd name="textAreaBottom" fmla="*/ 249120 h 248760"/>
            </a:gdLst>
            <a:ahLst/>
            <a:rect l="textAreaLeft" t="textAreaTop" r="textAreaRight" b="textAreaBottom"/>
            <a:pathLst>
              <a:path w="621" h="692">
                <a:moveTo>
                  <a:pt x="0" y="692"/>
                </a:moveTo>
                <a:lnTo>
                  <a:pt x="621" y="472"/>
                </a:lnTo>
                <a:lnTo>
                  <a:pt x="125" y="0"/>
                </a:lnTo>
                <a:lnTo>
                  <a:pt x="0" y="692"/>
                </a:lnTo>
                <a:close/>
              </a:path>
            </a:pathLst>
          </a:custGeom>
          <a:noFill/>
          <a:ln cap="rnd" w="52200">
            <a:solidFill>
              <a:srgbClr val="000000"/>
            </a:solidFill>
            <a:round/>
          </a:ln>
        </p:spPr>
        <p:style>
          <a:lnRef idx="0"/>
          <a:fillRef idx="0"/>
          <a:effectRef idx="0"/>
          <a:fontRef idx="minor"/>
        </p:style>
        <p:txBody>
          <a:bodyPr lIns="115920" rIns="115920" tIns="70920" bIns="70920" anchor="ctr" anchorCtr="1">
            <a:noAutofit/>
          </a:bodyPr>
          <a:p>
            <a:pPr>
              <a:lnSpc>
                <a:spcPct val="100000"/>
              </a:lnSpc>
            </a:pPr>
            <a:endParaRPr b="0" lang="en-US" sz="1800" spc="-1" strike="noStrike">
              <a:solidFill>
                <a:srgbClr val="000000"/>
              </a:solidFill>
              <a:latin typeface="Arial"/>
            </a:endParaRPr>
          </a:p>
        </p:txBody>
      </p:sp>
      <p:sp>
        <p:nvSpPr>
          <p:cNvPr id="23" name=""/>
          <p:cNvSpPr/>
          <p:nvPr/>
        </p:nvSpPr>
        <p:spPr>
          <a:xfrm>
            <a:off x="4359600" y="3937680"/>
            <a:ext cx="225720" cy="244800"/>
          </a:xfrm>
          <a:custGeom>
            <a:avLst/>
            <a:gdLst>
              <a:gd name="textAreaLeft" fmla="*/ 0 w 225720"/>
              <a:gd name="textAreaRight" fmla="*/ 226080 w 225720"/>
              <a:gd name="textAreaTop" fmla="*/ 0 h 244800"/>
              <a:gd name="textAreaBottom" fmla="*/ 245160 h 244800"/>
            </a:gdLst>
            <a:ahLst/>
            <a:rect l="textAreaLeft" t="textAreaTop" r="textAreaRight" b="textAreaBottom"/>
            <a:pathLst>
              <a:path w="628" h="681">
                <a:moveTo>
                  <a:pt x="0" y="317"/>
                </a:moveTo>
                <a:lnTo>
                  <a:pt x="551" y="681"/>
                </a:lnTo>
                <a:lnTo>
                  <a:pt x="628" y="0"/>
                </a:lnTo>
                <a:lnTo>
                  <a:pt x="0" y="317"/>
                </a:lnTo>
                <a:close/>
              </a:path>
            </a:pathLst>
          </a:custGeom>
          <a:noFill/>
          <a:ln cap="rnd" w="52200">
            <a:solidFill>
              <a:srgbClr val="000000"/>
            </a:solidFill>
            <a:round/>
          </a:ln>
        </p:spPr>
        <p:style>
          <a:lnRef idx="0"/>
          <a:fillRef idx="0"/>
          <a:effectRef idx="0"/>
          <a:fontRef idx="minor"/>
        </p:style>
        <p:txBody>
          <a:bodyPr lIns="115920" rIns="115920" tIns="70920" bIns="70920" anchor="ctr" anchorCtr="1">
            <a:noAutofit/>
          </a:bodyPr>
          <a:p>
            <a:pPr>
              <a:lnSpc>
                <a:spcPct val="100000"/>
              </a:lnSpc>
            </a:pPr>
            <a:endParaRPr b="0" lang="en-US" sz="1800" spc="-1" strike="noStrike">
              <a:solidFill>
                <a:srgbClr val="000000"/>
              </a:solidFill>
              <a:latin typeface="Arial"/>
            </a:endParaRPr>
          </a:p>
        </p:txBody>
      </p:sp>
      <p:sp>
        <p:nvSpPr>
          <p:cNvPr id="24" name=""/>
          <p:cNvSpPr/>
          <p:nvPr/>
        </p:nvSpPr>
        <p:spPr>
          <a:xfrm>
            <a:off x="949320" y="2566440"/>
            <a:ext cx="250920" cy="221400"/>
          </a:xfrm>
          <a:custGeom>
            <a:avLst/>
            <a:gdLst>
              <a:gd name="textAreaLeft" fmla="*/ 0 w 250920"/>
              <a:gd name="textAreaRight" fmla="*/ 251280 w 250920"/>
              <a:gd name="textAreaTop" fmla="*/ 0 h 221400"/>
              <a:gd name="textAreaBottom" fmla="*/ 221760 h 221400"/>
            </a:gdLst>
            <a:ahLst/>
            <a:rect l="textAreaLeft" t="textAreaTop" r="textAreaRight" b="textAreaBottom"/>
            <a:pathLst>
              <a:path w="698" h="616">
                <a:moveTo>
                  <a:pt x="0" y="89"/>
                </a:moveTo>
                <a:lnTo>
                  <a:pt x="397" y="616"/>
                </a:lnTo>
                <a:lnTo>
                  <a:pt x="698" y="0"/>
                </a:lnTo>
                <a:lnTo>
                  <a:pt x="0" y="89"/>
                </a:lnTo>
                <a:close/>
              </a:path>
            </a:pathLst>
          </a:custGeom>
          <a:noFill/>
          <a:ln cap="rnd" w="52200">
            <a:solidFill>
              <a:srgbClr val="000000"/>
            </a:solidFill>
            <a:round/>
          </a:ln>
        </p:spPr>
        <p:style>
          <a:lnRef idx="0"/>
          <a:fillRef idx="0"/>
          <a:effectRef idx="0"/>
          <a:fontRef idx="minor"/>
        </p:style>
        <p:txBody>
          <a:bodyPr lIns="115920" rIns="115920" tIns="70920" bIns="70920" anchor="ctr" anchorCtr="1">
            <a:noAutofit/>
          </a:bodyPr>
          <a:p>
            <a:pPr>
              <a:lnSpc>
                <a:spcPct val="100000"/>
              </a:lnSpc>
            </a:pPr>
            <a:endParaRPr b="0" lang="en-US" sz="1800" spc="-1" strike="noStrike">
              <a:solidFill>
                <a:srgbClr val="000000"/>
              </a:solidFill>
              <a:latin typeface="Arial"/>
            </a:endParaRPr>
          </a:p>
        </p:txBody>
      </p:sp>
      <p:sp>
        <p:nvSpPr>
          <p:cNvPr id="25" name=""/>
          <p:cNvSpPr/>
          <p:nvPr/>
        </p:nvSpPr>
        <p:spPr>
          <a:xfrm>
            <a:off x="4383720" y="2570400"/>
            <a:ext cx="261360" cy="261000"/>
          </a:xfrm>
          <a:custGeom>
            <a:avLst/>
            <a:gdLst>
              <a:gd name="textAreaLeft" fmla="*/ 0 w 261360"/>
              <a:gd name="textAreaRight" fmla="*/ 261720 w 261360"/>
              <a:gd name="textAreaTop" fmla="*/ 0 h 261000"/>
              <a:gd name="textAreaBottom" fmla="*/ 261360 h 261000"/>
            </a:gdLst>
            <a:ahLst/>
            <a:rect l="textAreaLeft" t="textAreaTop" r="textAreaRight" b="textAreaBottom"/>
            <a:pathLst>
              <a:path w="727" h="726">
                <a:moveTo>
                  <a:pt x="727" y="363"/>
                </a:moveTo>
                <a:lnTo>
                  <a:pt x="726" y="387"/>
                </a:lnTo>
                <a:lnTo>
                  <a:pt x="725" y="412"/>
                </a:lnTo>
                <a:lnTo>
                  <a:pt x="721" y="435"/>
                </a:lnTo>
                <a:lnTo>
                  <a:pt x="715" y="457"/>
                </a:lnTo>
                <a:lnTo>
                  <a:pt x="709" y="479"/>
                </a:lnTo>
                <a:lnTo>
                  <a:pt x="701" y="501"/>
                </a:lnTo>
                <a:lnTo>
                  <a:pt x="691" y="523"/>
                </a:lnTo>
                <a:lnTo>
                  <a:pt x="679" y="545"/>
                </a:lnTo>
                <a:lnTo>
                  <a:pt x="666" y="565"/>
                </a:lnTo>
                <a:lnTo>
                  <a:pt x="652" y="586"/>
                </a:lnTo>
                <a:lnTo>
                  <a:pt x="638" y="604"/>
                </a:lnTo>
                <a:lnTo>
                  <a:pt x="621" y="621"/>
                </a:lnTo>
                <a:lnTo>
                  <a:pt x="604" y="637"/>
                </a:lnTo>
                <a:lnTo>
                  <a:pt x="586" y="651"/>
                </a:lnTo>
                <a:lnTo>
                  <a:pt x="566" y="664"/>
                </a:lnTo>
                <a:lnTo>
                  <a:pt x="546" y="678"/>
                </a:lnTo>
                <a:lnTo>
                  <a:pt x="524" y="690"/>
                </a:lnTo>
                <a:lnTo>
                  <a:pt x="502" y="699"/>
                </a:lnTo>
                <a:lnTo>
                  <a:pt x="480" y="708"/>
                </a:lnTo>
                <a:lnTo>
                  <a:pt x="459" y="714"/>
                </a:lnTo>
                <a:lnTo>
                  <a:pt x="436" y="720"/>
                </a:lnTo>
                <a:lnTo>
                  <a:pt x="413" y="724"/>
                </a:lnTo>
                <a:lnTo>
                  <a:pt x="389" y="725"/>
                </a:lnTo>
                <a:lnTo>
                  <a:pt x="364" y="726"/>
                </a:lnTo>
                <a:lnTo>
                  <a:pt x="340" y="725"/>
                </a:lnTo>
                <a:lnTo>
                  <a:pt x="316" y="724"/>
                </a:lnTo>
                <a:lnTo>
                  <a:pt x="292" y="720"/>
                </a:lnTo>
                <a:lnTo>
                  <a:pt x="269" y="714"/>
                </a:lnTo>
                <a:lnTo>
                  <a:pt x="247" y="708"/>
                </a:lnTo>
                <a:lnTo>
                  <a:pt x="225" y="699"/>
                </a:lnTo>
                <a:lnTo>
                  <a:pt x="203" y="690"/>
                </a:lnTo>
                <a:lnTo>
                  <a:pt x="182" y="678"/>
                </a:lnTo>
                <a:lnTo>
                  <a:pt x="161" y="664"/>
                </a:lnTo>
                <a:lnTo>
                  <a:pt x="142" y="651"/>
                </a:lnTo>
                <a:lnTo>
                  <a:pt x="124" y="637"/>
                </a:lnTo>
                <a:lnTo>
                  <a:pt x="107" y="621"/>
                </a:lnTo>
                <a:lnTo>
                  <a:pt x="91" y="604"/>
                </a:lnTo>
                <a:lnTo>
                  <a:pt x="76" y="586"/>
                </a:lnTo>
                <a:lnTo>
                  <a:pt x="63" y="565"/>
                </a:lnTo>
                <a:lnTo>
                  <a:pt x="50" y="545"/>
                </a:lnTo>
                <a:lnTo>
                  <a:pt x="38" y="523"/>
                </a:lnTo>
                <a:lnTo>
                  <a:pt x="28" y="501"/>
                </a:lnTo>
                <a:lnTo>
                  <a:pt x="20" y="479"/>
                </a:lnTo>
                <a:lnTo>
                  <a:pt x="12" y="457"/>
                </a:lnTo>
                <a:lnTo>
                  <a:pt x="8" y="435"/>
                </a:lnTo>
                <a:lnTo>
                  <a:pt x="4" y="412"/>
                </a:lnTo>
                <a:lnTo>
                  <a:pt x="2" y="387"/>
                </a:lnTo>
                <a:lnTo>
                  <a:pt x="0" y="363"/>
                </a:lnTo>
                <a:lnTo>
                  <a:pt x="2" y="339"/>
                </a:lnTo>
                <a:lnTo>
                  <a:pt x="4" y="315"/>
                </a:lnTo>
                <a:lnTo>
                  <a:pt x="8" y="292"/>
                </a:lnTo>
                <a:lnTo>
                  <a:pt x="12" y="269"/>
                </a:lnTo>
                <a:lnTo>
                  <a:pt x="20" y="247"/>
                </a:lnTo>
                <a:lnTo>
                  <a:pt x="28" y="225"/>
                </a:lnTo>
                <a:lnTo>
                  <a:pt x="38" y="203"/>
                </a:lnTo>
                <a:lnTo>
                  <a:pt x="50" y="182"/>
                </a:lnTo>
                <a:lnTo>
                  <a:pt x="63" y="161"/>
                </a:lnTo>
                <a:lnTo>
                  <a:pt x="76" y="142"/>
                </a:lnTo>
                <a:lnTo>
                  <a:pt x="91" y="124"/>
                </a:lnTo>
                <a:lnTo>
                  <a:pt x="107" y="106"/>
                </a:lnTo>
                <a:lnTo>
                  <a:pt x="124" y="90"/>
                </a:lnTo>
                <a:lnTo>
                  <a:pt x="142" y="75"/>
                </a:lnTo>
                <a:lnTo>
                  <a:pt x="161" y="62"/>
                </a:lnTo>
                <a:lnTo>
                  <a:pt x="182" y="49"/>
                </a:lnTo>
                <a:lnTo>
                  <a:pt x="203" y="37"/>
                </a:lnTo>
                <a:lnTo>
                  <a:pt x="225" y="27"/>
                </a:lnTo>
                <a:lnTo>
                  <a:pt x="247" y="18"/>
                </a:lnTo>
                <a:lnTo>
                  <a:pt x="269" y="12"/>
                </a:lnTo>
                <a:lnTo>
                  <a:pt x="292" y="6"/>
                </a:lnTo>
                <a:lnTo>
                  <a:pt x="315" y="3"/>
                </a:lnTo>
                <a:lnTo>
                  <a:pt x="339" y="2"/>
                </a:lnTo>
                <a:lnTo>
                  <a:pt x="364" y="0"/>
                </a:lnTo>
                <a:lnTo>
                  <a:pt x="389" y="2"/>
                </a:lnTo>
                <a:lnTo>
                  <a:pt x="413" y="3"/>
                </a:lnTo>
                <a:lnTo>
                  <a:pt x="436" y="6"/>
                </a:lnTo>
                <a:lnTo>
                  <a:pt x="459" y="12"/>
                </a:lnTo>
                <a:lnTo>
                  <a:pt x="480" y="18"/>
                </a:lnTo>
                <a:lnTo>
                  <a:pt x="502" y="27"/>
                </a:lnTo>
                <a:lnTo>
                  <a:pt x="524" y="37"/>
                </a:lnTo>
                <a:lnTo>
                  <a:pt x="546" y="49"/>
                </a:lnTo>
                <a:lnTo>
                  <a:pt x="566" y="62"/>
                </a:lnTo>
                <a:lnTo>
                  <a:pt x="586" y="75"/>
                </a:lnTo>
                <a:lnTo>
                  <a:pt x="604" y="90"/>
                </a:lnTo>
                <a:lnTo>
                  <a:pt x="621" y="106"/>
                </a:lnTo>
                <a:lnTo>
                  <a:pt x="638" y="124"/>
                </a:lnTo>
                <a:lnTo>
                  <a:pt x="652" y="142"/>
                </a:lnTo>
                <a:lnTo>
                  <a:pt x="666" y="161"/>
                </a:lnTo>
                <a:lnTo>
                  <a:pt x="679" y="182"/>
                </a:lnTo>
                <a:lnTo>
                  <a:pt x="691" y="203"/>
                </a:lnTo>
                <a:lnTo>
                  <a:pt x="701" y="225"/>
                </a:lnTo>
                <a:lnTo>
                  <a:pt x="709" y="247"/>
                </a:lnTo>
                <a:lnTo>
                  <a:pt x="715" y="269"/>
                </a:lnTo>
                <a:lnTo>
                  <a:pt x="721" y="291"/>
                </a:lnTo>
                <a:lnTo>
                  <a:pt x="725" y="315"/>
                </a:lnTo>
                <a:lnTo>
                  <a:pt x="726" y="338"/>
                </a:lnTo>
                <a:lnTo>
                  <a:pt x="727" y="363"/>
                </a:lnTo>
                <a:close/>
              </a:path>
            </a:pathLst>
          </a:custGeom>
          <a:noFill/>
          <a:ln cap="rnd" w="52200">
            <a:solidFill>
              <a:srgbClr val="000000"/>
            </a:solidFill>
            <a:round/>
          </a:ln>
        </p:spPr>
        <p:style>
          <a:lnRef idx="0"/>
          <a:fillRef idx="0"/>
          <a:effectRef idx="0"/>
          <a:fontRef idx="minor"/>
        </p:style>
        <p:txBody>
          <a:bodyPr lIns="115920" rIns="115920" tIns="70920" bIns="70920" anchor="ctr" anchorCtr="1">
            <a:noAutofit/>
          </a:bodyPr>
          <a:p>
            <a:pPr>
              <a:lnSpc>
                <a:spcPct val="100000"/>
              </a:lnSpc>
            </a:pPr>
            <a:endParaRPr b="0" lang="en-US" sz="1800" spc="-1" strike="noStrike">
              <a:solidFill>
                <a:srgbClr val="000000"/>
              </a:solidFill>
              <a:latin typeface="Arial"/>
            </a:endParaRPr>
          </a:p>
        </p:txBody>
      </p:sp>
      <p:sp>
        <p:nvSpPr>
          <p:cNvPr id="26" name=""/>
          <p:cNvSpPr/>
          <p:nvPr/>
        </p:nvSpPr>
        <p:spPr>
          <a:xfrm>
            <a:off x="10449360" y="5281560"/>
            <a:ext cx="126360" cy="145800"/>
          </a:xfrm>
          <a:prstGeom prst="line">
            <a:avLst/>
          </a:prstGeom>
          <a:ln cap="rnd" w="78840">
            <a:solidFill>
              <a:srgbClr val="ffffff"/>
            </a:solidFill>
            <a:round/>
          </a:ln>
        </p:spPr>
        <p:style>
          <a:lnRef idx="0"/>
          <a:fillRef idx="0"/>
          <a:effectRef idx="0"/>
          <a:fontRef idx="minor"/>
        </p:style>
        <p:txBody>
          <a:bodyPr lIns="129240" rIns="129240" tIns="61560" bIns="61560" anchor="ctr" anchorCtr="1">
            <a:noAutofit/>
          </a:bodyPr>
          <a:p>
            <a:endParaRPr b="0" lang="en-US" sz="1800" spc="-1" strike="noStrike">
              <a:solidFill>
                <a:srgbClr val="000000"/>
              </a:solidFill>
              <a:latin typeface="Arial"/>
              <a:ea typeface="DejaVu Sans"/>
            </a:endParaRPr>
          </a:p>
        </p:txBody>
      </p:sp>
      <p:sp>
        <p:nvSpPr>
          <p:cNvPr id="27" name=""/>
          <p:cNvSpPr/>
          <p:nvPr/>
        </p:nvSpPr>
        <p:spPr>
          <a:xfrm flipH="1">
            <a:off x="11232720" y="4958640"/>
            <a:ext cx="15120" cy="193680"/>
          </a:xfrm>
          <a:prstGeom prst="line">
            <a:avLst/>
          </a:prstGeom>
          <a:ln cap="rnd" w="78840">
            <a:solidFill>
              <a:srgbClr val="ffffff"/>
            </a:solidFill>
            <a:round/>
          </a:ln>
        </p:spPr>
        <p:style>
          <a:lnRef idx="0"/>
          <a:fillRef idx="0"/>
          <a:effectRef idx="0"/>
          <a:fontRef idx="minor"/>
        </p:style>
        <p:txBody>
          <a:bodyPr lIns="129240" rIns="129240" tIns="84240" bIns="84240" anchor="ctr" anchorCtr="1">
            <a:noAutofit/>
          </a:bodyPr>
          <a:p>
            <a:endParaRPr b="0" lang="en-US" sz="1800" spc="-1" strike="noStrike">
              <a:solidFill>
                <a:srgbClr val="000000"/>
              </a:solidFill>
              <a:latin typeface="Arial"/>
              <a:ea typeface="DejaVu Sans"/>
            </a:endParaRPr>
          </a:p>
        </p:txBody>
      </p:sp>
      <p:sp>
        <p:nvSpPr>
          <p:cNvPr id="28" name=""/>
          <p:cNvSpPr/>
          <p:nvPr/>
        </p:nvSpPr>
        <p:spPr>
          <a:xfrm flipH="1">
            <a:off x="11750760" y="5381280"/>
            <a:ext cx="147960" cy="128520"/>
          </a:xfrm>
          <a:prstGeom prst="line">
            <a:avLst/>
          </a:prstGeom>
          <a:ln cap="rnd" w="78840">
            <a:solidFill>
              <a:srgbClr val="ffffff"/>
            </a:solidFill>
            <a:round/>
          </a:ln>
        </p:spPr>
        <p:style>
          <a:lnRef idx="0"/>
          <a:fillRef idx="0"/>
          <a:effectRef idx="0"/>
          <a:fontRef idx="minor"/>
        </p:style>
        <p:txBody>
          <a:bodyPr lIns="129240" rIns="129240" tIns="44280" bIns="44280" anchor="ctr" anchorCtr="1">
            <a:noAutofit/>
          </a:bodyPr>
          <a:p>
            <a:endParaRPr b="0" lang="en-US" sz="1800" spc="-1" strike="noStrike">
              <a:solidFill>
                <a:srgbClr val="000000"/>
              </a:solidFill>
              <a:latin typeface="Arial"/>
              <a:ea typeface="DejaVu Sans"/>
            </a:endParaRPr>
          </a:p>
        </p:txBody>
      </p:sp>
      <p:sp>
        <p:nvSpPr>
          <p:cNvPr id="29" name=""/>
          <p:cNvSpPr/>
          <p:nvPr/>
        </p:nvSpPr>
        <p:spPr>
          <a:xfrm>
            <a:off x="10015560" y="6026400"/>
            <a:ext cx="194400" cy="12240"/>
          </a:xfrm>
          <a:prstGeom prst="line">
            <a:avLst/>
          </a:prstGeom>
          <a:ln cap="rnd" w="78840">
            <a:solidFill>
              <a:srgbClr val="ffffff"/>
            </a:solidFill>
            <a:round/>
          </a:ln>
        </p:spPr>
        <p:style>
          <a:lnRef idx="0"/>
          <a:fillRef idx="0"/>
          <a:effectRef idx="0"/>
          <a:fontRef idx="minor"/>
        </p:style>
        <p:txBody>
          <a:bodyPr lIns="129240" rIns="129240" tIns="-72000" bIns="-72000" anchor="ctr" anchorCtr="1">
            <a:noAutofit/>
          </a:bodyPr>
          <a:p>
            <a:endParaRPr b="0" lang="en-US" sz="1800" spc="-1" strike="noStrike">
              <a:solidFill>
                <a:srgbClr val="000000"/>
              </a:solidFill>
              <a:latin typeface="Arial"/>
              <a:ea typeface="DejaVu Sans"/>
            </a:endParaRPr>
          </a:p>
        </p:txBody>
      </p:sp>
      <p:sp>
        <p:nvSpPr>
          <p:cNvPr id="30" name=""/>
          <p:cNvSpPr/>
          <p:nvPr/>
        </p:nvSpPr>
        <p:spPr>
          <a:xfrm flipV="1">
            <a:off x="10341720" y="6602040"/>
            <a:ext cx="148680" cy="128520"/>
          </a:xfrm>
          <a:prstGeom prst="line">
            <a:avLst/>
          </a:prstGeom>
          <a:ln cap="rnd" w="78840">
            <a:solidFill>
              <a:srgbClr val="ffffff"/>
            </a:solidFill>
            <a:round/>
          </a:ln>
        </p:spPr>
        <p:style>
          <a:lnRef idx="0"/>
          <a:fillRef idx="0"/>
          <a:effectRef idx="0"/>
          <a:fontRef idx="minor"/>
        </p:style>
        <p:txBody>
          <a:bodyPr lIns="129240" rIns="129240" tIns="44280" bIns="44280" anchor="ctr" anchorCtr="1">
            <a:noAutofit/>
          </a:bodyPr>
          <a:p>
            <a:endParaRPr b="0" lang="en-US" sz="1800" spc="-1" strike="noStrike">
              <a:solidFill>
                <a:srgbClr val="000000"/>
              </a:solidFill>
              <a:latin typeface="Arial"/>
              <a:ea typeface="DejaVu Sans"/>
            </a:endParaRPr>
          </a:p>
        </p:txBody>
      </p:sp>
      <p:sp>
        <p:nvSpPr>
          <p:cNvPr id="31" name=""/>
          <p:cNvSpPr/>
          <p:nvPr/>
        </p:nvSpPr>
        <p:spPr>
          <a:xfrm>
            <a:off x="6058800" y="519120"/>
            <a:ext cx="250920" cy="221040"/>
          </a:xfrm>
          <a:custGeom>
            <a:avLst/>
            <a:gdLst>
              <a:gd name="textAreaLeft" fmla="*/ 0 w 250920"/>
              <a:gd name="textAreaRight" fmla="*/ 251280 w 250920"/>
              <a:gd name="textAreaTop" fmla="*/ 0 h 221040"/>
              <a:gd name="textAreaBottom" fmla="*/ 221400 h 221040"/>
            </a:gdLst>
            <a:ahLst/>
            <a:rect l="textAreaLeft" t="textAreaTop" r="textAreaRight" b="textAreaBottom"/>
            <a:pathLst>
              <a:path w="698" h="615">
                <a:moveTo>
                  <a:pt x="0" y="89"/>
                </a:moveTo>
                <a:lnTo>
                  <a:pt x="397" y="615"/>
                </a:lnTo>
                <a:lnTo>
                  <a:pt x="698" y="0"/>
                </a:lnTo>
                <a:lnTo>
                  <a:pt x="0" y="89"/>
                </a:lnTo>
                <a:close/>
              </a:path>
            </a:pathLst>
          </a:custGeom>
          <a:noFill/>
          <a:ln cap="rnd" w="52200">
            <a:solidFill>
              <a:srgbClr val="ffffff"/>
            </a:solidFill>
            <a:round/>
          </a:ln>
        </p:spPr>
        <p:style>
          <a:lnRef idx="0"/>
          <a:fillRef idx="0"/>
          <a:effectRef idx="0"/>
          <a:fontRef idx="minor"/>
        </p:style>
        <p:txBody>
          <a:bodyPr lIns="115920" rIns="115920" tIns="70920" bIns="70920" anchor="ctr" anchorCtr="1">
            <a:noAutofit/>
          </a:bodyPr>
          <a:p>
            <a:pPr>
              <a:lnSpc>
                <a:spcPct val="100000"/>
              </a:lnSpc>
            </a:pPr>
            <a:endParaRPr b="0" lang="en-US" sz="1800" spc="-1" strike="noStrike">
              <a:solidFill>
                <a:srgbClr val="000000"/>
              </a:solidFill>
              <a:latin typeface="Arial"/>
            </a:endParaRPr>
          </a:p>
        </p:txBody>
      </p:sp>
      <p:sp>
        <p:nvSpPr>
          <p:cNvPr id="32" name=""/>
          <p:cNvSpPr/>
          <p:nvPr/>
        </p:nvSpPr>
        <p:spPr>
          <a:xfrm>
            <a:off x="7676280" y="6241320"/>
            <a:ext cx="225720" cy="244800"/>
          </a:xfrm>
          <a:custGeom>
            <a:avLst/>
            <a:gdLst>
              <a:gd name="textAreaLeft" fmla="*/ 0 w 225720"/>
              <a:gd name="textAreaRight" fmla="*/ 226080 w 225720"/>
              <a:gd name="textAreaTop" fmla="*/ 0 h 244800"/>
              <a:gd name="textAreaBottom" fmla="*/ 245160 h 244800"/>
            </a:gdLst>
            <a:ahLst/>
            <a:rect l="textAreaLeft" t="textAreaTop" r="textAreaRight" b="textAreaBottom"/>
            <a:pathLst>
              <a:path w="628" h="681">
                <a:moveTo>
                  <a:pt x="0" y="317"/>
                </a:moveTo>
                <a:lnTo>
                  <a:pt x="551" y="681"/>
                </a:lnTo>
                <a:lnTo>
                  <a:pt x="628" y="0"/>
                </a:lnTo>
                <a:lnTo>
                  <a:pt x="0" y="317"/>
                </a:lnTo>
                <a:close/>
              </a:path>
            </a:pathLst>
          </a:custGeom>
          <a:noFill/>
          <a:ln cap="rnd" w="52200">
            <a:solidFill>
              <a:srgbClr val="ffffff"/>
            </a:solidFill>
            <a:round/>
          </a:ln>
        </p:spPr>
        <p:style>
          <a:lnRef idx="0"/>
          <a:fillRef idx="0"/>
          <a:effectRef idx="0"/>
          <a:fontRef idx="minor"/>
        </p:style>
        <p:txBody>
          <a:bodyPr lIns="115920" rIns="115920" tIns="70920" bIns="70920" anchor="ctr" anchorCtr="1">
            <a:noAutofit/>
          </a:bodyPr>
          <a:p>
            <a:pPr>
              <a:lnSpc>
                <a:spcPct val="100000"/>
              </a:lnSpc>
            </a:pPr>
            <a:endParaRPr b="0" lang="en-US" sz="1800" spc="-1" strike="noStrike">
              <a:solidFill>
                <a:srgbClr val="000000"/>
              </a:solidFill>
              <a:latin typeface="Arial"/>
            </a:endParaRPr>
          </a:p>
        </p:txBody>
      </p:sp>
      <p:sp>
        <p:nvSpPr>
          <p:cNvPr id="33" name=""/>
          <p:cNvSpPr/>
          <p:nvPr/>
        </p:nvSpPr>
        <p:spPr>
          <a:xfrm flipH="1">
            <a:off x="9822960" y="1418760"/>
            <a:ext cx="153000" cy="153000"/>
          </a:xfrm>
          <a:prstGeom prst="line">
            <a:avLst/>
          </a:prstGeom>
          <a:ln cap="rnd" w="52200">
            <a:solidFill>
              <a:srgbClr val="ffffff"/>
            </a:solidFill>
            <a:round/>
          </a:ln>
        </p:spPr>
        <p:style>
          <a:lnRef idx="0"/>
          <a:fillRef idx="0"/>
          <a:effectRef idx="0"/>
          <a:fontRef idx="minor"/>
        </p:style>
        <p:txBody>
          <a:bodyPr lIns="115920" rIns="115920" tIns="70920" bIns="70920" anchor="ctr" anchorCtr="1">
            <a:noAutofit/>
          </a:bodyPr>
          <a:p>
            <a:endParaRPr b="0" lang="en-US" sz="1800" spc="-1" strike="noStrike">
              <a:solidFill>
                <a:srgbClr val="000000"/>
              </a:solidFill>
              <a:latin typeface="Arial"/>
              <a:ea typeface="DejaVu Sans"/>
            </a:endParaRPr>
          </a:p>
        </p:txBody>
      </p:sp>
      <p:sp>
        <p:nvSpPr>
          <p:cNvPr id="34" name=""/>
          <p:cNvSpPr/>
          <p:nvPr/>
        </p:nvSpPr>
        <p:spPr>
          <a:xfrm>
            <a:off x="9822960" y="1418760"/>
            <a:ext cx="153000" cy="153000"/>
          </a:xfrm>
          <a:prstGeom prst="line">
            <a:avLst/>
          </a:prstGeom>
          <a:ln cap="rnd" w="52200">
            <a:solidFill>
              <a:srgbClr val="ffffff"/>
            </a:solidFill>
            <a:round/>
          </a:ln>
        </p:spPr>
        <p:style>
          <a:lnRef idx="0"/>
          <a:fillRef idx="0"/>
          <a:effectRef idx="0"/>
          <a:fontRef idx="minor"/>
        </p:style>
        <p:txBody>
          <a:bodyPr lIns="115920" rIns="115920" tIns="70920" bIns="70920" anchor="ctr" anchorCtr="1">
            <a:noAutofit/>
          </a:bodyPr>
          <a:p>
            <a:endParaRPr b="0" lang="en-US" sz="1800" spc="-1" strike="noStrike">
              <a:solidFill>
                <a:srgbClr val="000000"/>
              </a:solidFill>
              <a:latin typeface="Arial"/>
              <a:ea typeface="DejaVu Sans"/>
            </a:endParaRPr>
          </a:p>
        </p:txBody>
      </p:sp>
      <p:sp>
        <p:nvSpPr>
          <p:cNvPr id="35" name=""/>
          <p:cNvSpPr/>
          <p:nvPr/>
        </p:nvSpPr>
        <p:spPr>
          <a:xfrm>
            <a:off x="11694600" y="2680920"/>
            <a:ext cx="261360" cy="261000"/>
          </a:xfrm>
          <a:custGeom>
            <a:avLst/>
            <a:gdLst>
              <a:gd name="textAreaLeft" fmla="*/ 0 w 261360"/>
              <a:gd name="textAreaRight" fmla="*/ 261720 w 261360"/>
              <a:gd name="textAreaTop" fmla="*/ 0 h 261000"/>
              <a:gd name="textAreaBottom" fmla="*/ 261360 h 261000"/>
            </a:gdLst>
            <a:ahLst/>
            <a:rect l="textAreaLeft" t="textAreaTop" r="textAreaRight" b="textAreaBottom"/>
            <a:pathLst>
              <a:path w="727" h="726">
                <a:moveTo>
                  <a:pt x="727" y="363"/>
                </a:moveTo>
                <a:lnTo>
                  <a:pt x="726" y="387"/>
                </a:lnTo>
                <a:lnTo>
                  <a:pt x="724" y="412"/>
                </a:lnTo>
                <a:lnTo>
                  <a:pt x="720" y="435"/>
                </a:lnTo>
                <a:lnTo>
                  <a:pt x="715" y="457"/>
                </a:lnTo>
                <a:lnTo>
                  <a:pt x="708" y="479"/>
                </a:lnTo>
                <a:lnTo>
                  <a:pt x="699" y="501"/>
                </a:lnTo>
                <a:lnTo>
                  <a:pt x="690" y="523"/>
                </a:lnTo>
                <a:lnTo>
                  <a:pt x="678" y="545"/>
                </a:lnTo>
                <a:lnTo>
                  <a:pt x="664" y="565"/>
                </a:lnTo>
                <a:lnTo>
                  <a:pt x="651" y="586"/>
                </a:lnTo>
                <a:lnTo>
                  <a:pt x="637" y="604"/>
                </a:lnTo>
                <a:lnTo>
                  <a:pt x="621" y="621"/>
                </a:lnTo>
                <a:lnTo>
                  <a:pt x="604" y="637"/>
                </a:lnTo>
                <a:lnTo>
                  <a:pt x="586" y="651"/>
                </a:lnTo>
                <a:lnTo>
                  <a:pt x="566" y="664"/>
                </a:lnTo>
                <a:lnTo>
                  <a:pt x="546" y="678"/>
                </a:lnTo>
                <a:lnTo>
                  <a:pt x="524" y="690"/>
                </a:lnTo>
                <a:lnTo>
                  <a:pt x="502" y="699"/>
                </a:lnTo>
                <a:lnTo>
                  <a:pt x="480" y="708"/>
                </a:lnTo>
                <a:lnTo>
                  <a:pt x="458" y="714"/>
                </a:lnTo>
                <a:lnTo>
                  <a:pt x="436" y="720"/>
                </a:lnTo>
                <a:lnTo>
                  <a:pt x="412" y="724"/>
                </a:lnTo>
                <a:lnTo>
                  <a:pt x="387" y="725"/>
                </a:lnTo>
                <a:lnTo>
                  <a:pt x="363" y="726"/>
                </a:lnTo>
                <a:lnTo>
                  <a:pt x="339" y="725"/>
                </a:lnTo>
                <a:lnTo>
                  <a:pt x="315" y="724"/>
                </a:lnTo>
                <a:lnTo>
                  <a:pt x="292" y="720"/>
                </a:lnTo>
                <a:lnTo>
                  <a:pt x="269" y="714"/>
                </a:lnTo>
                <a:lnTo>
                  <a:pt x="247" y="708"/>
                </a:lnTo>
                <a:lnTo>
                  <a:pt x="225" y="699"/>
                </a:lnTo>
                <a:lnTo>
                  <a:pt x="203" y="690"/>
                </a:lnTo>
                <a:lnTo>
                  <a:pt x="182" y="678"/>
                </a:lnTo>
                <a:lnTo>
                  <a:pt x="161" y="664"/>
                </a:lnTo>
                <a:lnTo>
                  <a:pt x="141" y="651"/>
                </a:lnTo>
                <a:lnTo>
                  <a:pt x="122" y="637"/>
                </a:lnTo>
                <a:lnTo>
                  <a:pt x="106" y="621"/>
                </a:lnTo>
                <a:lnTo>
                  <a:pt x="90" y="604"/>
                </a:lnTo>
                <a:lnTo>
                  <a:pt x="75" y="586"/>
                </a:lnTo>
                <a:lnTo>
                  <a:pt x="62" y="565"/>
                </a:lnTo>
                <a:lnTo>
                  <a:pt x="49" y="545"/>
                </a:lnTo>
                <a:lnTo>
                  <a:pt x="37" y="523"/>
                </a:lnTo>
                <a:lnTo>
                  <a:pt x="27" y="501"/>
                </a:lnTo>
                <a:lnTo>
                  <a:pt x="18" y="479"/>
                </a:lnTo>
                <a:lnTo>
                  <a:pt x="12" y="457"/>
                </a:lnTo>
                <a:lnTo>
                  <a:pt x="6" y="435"/>
                </a:lnTo>
                <a:lnTo>
                  <a:pt x="3" y="412"/>
                </a:lnTo>
                <a:lnTo>
                  <a:pt x="2" y="387"/>
                </a:lnTo>
                <a:lnTo>
                  <a:pt x="0" y="363"/>
                </a:lnTo>
                <a:lnTo>
                  <a:pt x="2" y="339"/>
                </a:lnTo>
                <a:lnTo>
                  <a:pt x="3" y="315"/>
                </a:lnTo>
                <a:lnTo>
                  <a:pt x="6" y="292"/>
                </a:lnTo>
                <a:lnTo>
                  <a:pt x="12" y="269"/>
                </a:lnTo>
                <a:lnTo>
                  <a:pt x="18" y="247"/>
                </a:lnTo>
                <a:lnTo>
                  <a:pt x="27" y="225"/>
                </a:lnTo>
                <a:lnTo>
                  <a:pt x="37" y="203"/>
                </a:lnTo>
                <a:lnTo>
                  <a:pt x="49" y="182"/>
                </a:lnTo>
                <a:lnTo>
                  <a:pt x="62" y="161"/>
                </a:lnTo>
                <a:lnTo>
                  <a:pt x="75" y="141"/>
                </a:lnTo>
                <a:lnTo>
                  <a:pt x="90" y="122"/>
                </a:lnTo>
                <a:lnTo>
                  <a:pt x="106" y="106"/>
                </a:lnTo>
                <a:lnTo>
                  <a:pt x="122" y="90"/>
                </a:lnTo>
                <a:lnTo>
                  <a:pt x="141" y="75"/>
                </a:lnTo>
                <a:lnTo>
                  <a:pt x="161" y="62"/>
                </a:lnTo>
                <a:lnTo>
                  <a:pt x="182" y="49"/>
                </a:lnTo>
                <a:lnTo>
                  <a:pt x="203" y="37"/>
                </a:lnTo>
                <a:lnTo>
                  <a:pt x="225" y="27"/>
                </a:lnTo>
                <a:lnTo>
                  <a:pt x="247" y="18"/>
                </a:lnTo>
                <a:lnTo>
                  <a:pt x="269" y="11"/>
                </a:lnTo>
                <a:lnTo>
                  <a:pt x="292" y="6"/>
                </a:lnTo>
                <a:lnTo>
                  <a:pt x="315" y="3"/>
                </a:lnTo>
                <a:lnTo>
                  <a:pt x="339" y="2"/>
                </a:lnTo>
                <a:lnTo>
                  <a:pt x="363" y="0"/>
                </a:lnTo>
                <a:lnTo>
                  <a:pt x="389" y="2"/>
                </a:lnTo>
                <a:lnTo>
                  <a:pt x="413" y="3"/>
                </a:lnTo>
                <a:lnTo>
                  <a:pt x="436" y="6"/>
                </a:lnTo>
                <a:lnTo>
                  <a:pt x="459" y="11"/>
                </a:lnTo>
                <a:lnTo>
                  <a:pt x="480" y="18"/>
                </a:lnTo>
                <a:lnTo>
                  <a:pt x="502" y="27"/>
                </a:lnTo>
                <a:lnTo>
                  <a:pt x="524" y="37"/>
                </a:lnTo>
                <a:lnTo>
                  <a:pt x="546" y="49"/>
                </a:lnTo>
                <a:lnTo>
                  <a:pt x="566" y="62"/>
                </a:lnTo>
                <a:lnTo>
                  <a:pt x="586" y="75"/>
                </a:lnTo>
                <a:lnTo>
                  <a:pt x="604" y="90"/>
                </a:lnTo>
                <a:lnTo>
                  <a:pt x="621" y="106"/>
                </a:lnTo>
                <a:lnTo>
                  <a:pt x="637" y="122"/>
                </a:lnTo>
                <a:lnTo>
                  <a:pt x="651" y="141"/>
                </a:lnTo>
                <a:lnTo>
                  <a:pt x="664" y="161"/>
                </a:lnTo>
                <a:lnTo>
                  <a:pt x="678" y="182"/>
                </a:lnTo>
                <a:lnTo>
                  <a:pt x="690" y="203"/>
                </a:lnTo>
                <a:lnTo>
                  <a:pt x="699" y="225"/>
                </a:lnTo>
                <a:lnTo>
                  <a:pt x="708" y="247"/>
                </a:lnTo>
                <a:lnTo>
                  <a:pt x="715" y="269"/>
                </a:lnTo>
                <a:lnTo>
                  <a:pt x="720" y="292"/>
                </a:lnTo>
                <a:lnTo>
                  <a:pt x="724" y="315"/>
                </a:lnTo>
                <a:lnTo>
                  <a:pt x="726" y="339"/>
                </a:lnTo>
                <a:lnTo>
                  <a:pt x="727" y="363"/>
                </a:lnTo>
                <a:close/>
              </a:path>
            </a:pathLst>
          </a:custGeom>
          <a:noFill/>
          <a:ln cap="rnd" w="52200">
            <a:solidFill>
              <a:srgbClr val="ffffff"/>
            </a:solidFill>
            <a:round/>
          </a:ln>
        </p:spPr>
        <p:style>
          <a:lnRef idx="0"/>
          <a:fillRef idx="0"/>
          <a:effectRef idx="0"/>
          <a:fontRef idx="minor"/>
        </p:style>
        <p:txBody>
          <a:bodyPr lIns="115920" rIns="115920" tIns="70920" bIns="70920" anchor="ctr" anchorCtr="1">
            <a:noAutofit/>
          </a:bodyPr>
          <a:p>
            <a:pPr>
              <a:lnSpc>
                <a:spcPct val="100000"/>
              </a:lnSpc>
            </a:pPr>
            <a:endParaRPr b="0" lang="en-US" sz="1800" spc="-1" strike="noStrike">
              <a:solidFill>
                <a:srgbClr val="000000"/>
              </a:solidFill>
              <a:latin typeface="Arial"/>
            </a:endParaRPr>
          </a:p>
        </p:txBody>
      </p:sp>
      <p:sp>
        <p:nvSpPr>
          <p:cNvPr id="36" name=""/>
          <p:cNvSpPr/>
          <p:nvPr/>
        </p:nvSpPr>
        <p:spPr>
          <a:xfrm>
            <a:off x="0" y="4492080"/>
            <a:ext cx="132480" cy="2382840"/>
          </a:xfrm>
          <a:custGeom>
            <a:avLst/>
            <a:gdLst>
              <a:gd name="textAreaLeft" fmla="*/ 0 w 132480"/>
              <a:gd name="textAreaRight" fmla="*/ 132840 w 132480"/>
              <a:gd name="textAreaTop" fmla="*/ 0 h 2382840"/>
              <a:gd name="textAreaBottom" fmla="*/ 2383200 h 2382840"/>
            </a:gdLst>
            <a:ahLst/>
            <a:rect l="textAreaLeft" t="textAreaTop" r="textAreaRight" b="textAreaBottom"/>
            <a:pathLst>
              <a:path w="369" h="6620">
                <a:moveTo>
                  <a:pt x="0" y="0"/>
                </a:moveTo>
                <a:lnTo>
                  <a:pt x="369" y="0"/>
                </a:lnTo>
                <a:lnTo>
                  <a:pt x="369" y="6620"/>
                </a:lnTo>
                <a:lnTo>
                  <a:pt x="0" y="6620"/>
                </a:lnTo>
                <a:lnTo>
                  <a:pt x="0" y="0"/>
                </a:lnTo>
                <a:close/>
              </a:path>
            </a:pathLst>
          </a:custGeom>
          <a:solidFill>
            <a:srgbClr val="000000"/>
          </a:solidFill>
          <a:ln w="0">
            <a:noFill/>
          </a:ln>
        </p:spPr>
        <p:style>
          <a:lnRef idx="0"/>
          <a:fillRef idx="0"/>
          <a:effectRef idx="0"/>
          <a:fontRef idx="minor"/>
        </p:style>
        <p:txBody>
          <a:bodyPr lIns="90000" rIns="90000" tIns="45000" bIns="45000" anchor="ctr" anchorCtr="1">
            <a:noAutofit/>
          </a:bodyPr>
          <a:p>
            <a:pPr>
              <a:lnSpc>
                <a:spcPct val="100000"/>
              </a:lnSpc>
            </a:pPr>
            <a:endParaRPr b="0" lang="en-US" sz="1800" spc="-1" strike="noStrike">
              <a:solidFill>
                <a:srgbClr val="ffffff"/>
              </a:solidFill>
              <a:latin typeface="Arial"/>
            </a:endParaRPr>
          </a:p>
        </p:txBody>
      </p:sp>
      <p:sp>
        <p:nvSpPr>
          <p:cNvPr id="37" name=""/>
          <p:cNvSpPr/>
          <p:nvPr/>
        </p:nvSpPr>
        <p:spPr>
          <a:xfrm>
            <a:off x="12092760" y="360"/>
            <a:ext cx="132480" cy="2382840"/>
          </a:xfrm>
          <a:custGeom>
            <a:avLst/>
            <a:gdLst>
              <a:gd name="textAreaLeft" fmla="*/ 0 w 132480"/>
              <a:gd name="textAreaRight" fmla="*/ 132840 w 132480"/>
              <a:gd name="textAreaTop" fmla="*/ 0 h 2382840"/>
              <a:gd name="textAreaBottom" fmla="*/ 2383200 h 2382840"/>
            </a:gdLst>
            <a:ahLst/>
            <a:rect l="textAreaLeft" t="textAreaTop" r="textAreaRight" b="textAreaBottom"/>
            <a:pathLst>
              <a:path w="369" h="6620">
                <a:moveTo>
                  <a:pt x="0" y="0"/>
                </a:moveTo>
                <a:lnTo>
                  <a:pt x="369" y="0"/>
                </a:lnTo>
                <a:lnTo>
                  <a:pt x="369" y="6620"/>
                </a:lnTo>
                <a:lnTo>
                  <a:pt x="0" y="6620"/>
                </a:lnTo>
                <a:lnTo>
                  <a:pt x="0" y="0"/>
                </a:lnTo>
                <a:close/>
              </a:path>
            </a:pathLst>
          </a:custGeom>
          <a:solidFill>
            <a:srgbClr val="000000"/>
          </a:solidFill>
          <a:ln w="0">
            <a:noFill/>
          </a:ln>
        </p:spPr>
        <p:style>
          <a:lnRef idx="0"/>
          <a:fillRef idx="0"/>
          <a:effectRef idx="0"/>
          <a:fontRef idx="minor"/>
        </p:style>
        <p:txBody>
          <a:bodyPr lIns="90000" rIns="90000" tIns="45000" bIns="45000" anchor="ctr" anchorCtr="1">
            <a:noAutofit/>
          </a:bodyPr>
          <a:p>
            <a:pPr>
              <a:lnSpc>
                <a:spcPct val="100000"/>
              </a:lnSpc>
            </a:pPr>
            <a:endParaRPr b="0" lang="en-US" sz="1800" spc="-1" strike="noStrike">
              <a:solidFill>
                <a:srgbClr val="ffffff"/>
              </a:solidFill>
              <a:latin typeface="Arial"/>
            </a:endParaRPr>
          </a:p>
        </p:txBody>
      </p:sp>
      <p:sp>
        <p:nvSpPr>
          <p:cNvPr id="38" name="PlaceHolder 1"/>
          <p:cNvSpPr>
            <a:spLocks noGrp="1"/>
          </p:cNvSpPr>
          <p:nvPr>
            <p:ph type="title"/>
          </p:nvPr>
        </p:nvSpPr>
        <p:spPr>
          <a:xfrm>
            <a:off x="653040" y="1741320"/>
            <a:ext cx="10885680" cy="119700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39" name="PlaceHolder 2"/>
          <p:cNvSpPr>
            <a:spLocks noGrp="1"/>
          </p:cNvSpPr>
          <p:nvPr>
            <p:ph type="ftr" idx="1"/>
          </p:nvPr>
        </p:nvSpPr>
        <p:spPr>
          <a:xfrm>
            <a:off x="4169520" y="6247440"/>
            <a:ext cx="3864240" cy="471960"/>
          </a:xfrm>
          <a:prstGeom prst="rect">
            <a:avLst/>
          </a:prstGeom>
          <a:noFill/>
          <a:ln w="0">
            <a:noFill/>
          </a:ln>
        </p:spPr>
        <p:txBody>
          <a:bodyPr lIns="0" rIns="0" tIns="0" bIns="0" anchor="t">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 </a:t>
            </a:r>
            <a:endParaRPr b="0" lang="en-US" sz="1400" spc="-1" strike="noStrike">
              <a:solidFill>
                <a:srgbClr val="000000"/>
              </a:solidFill>
              <a:latin typeface="Times New Roman"/>
            </a:endParaRPr>
          </a:p>
        </p:txBody>
      </p:sp>
      <p:sp>
        <p:nvSpPr>
          <p:cNvPr id="40" name="PlaceHolder 3"/>
          <p:cNvSpPr>
            <a:spLocks noGrp="1"/>
          </p:cNvSpPr>
          <p:nvPr>
            <p:ph type="sldNum" idx="2"/>
          </p:nvPr>
        </p:nvSpPr>
        <p:spPr>
          <a:xfrm>
            <a:off x="8741520" y="6247440"/>
            <a:ext cx="2840040" cy="471960"/>
          </a:xfrm>
          <a:prstGeom prst="rect">
            <a:avLst/>
          </a:prstGeom>
          <a:noFill/>
          <a:ln w="0">
            <a:noFill/>
          </a:ln>
        </p:spPr>
        <p:txBody>
          <a:bodyPr lIns="0" rIns="0" tIns="0" bIns="0" anchor="t">
            <a:noAutofit/>
          </a:bodyPr>
          <a:lstStyle>
            <a:lvl1pPr indent="0" algn="r">
              <a:lnSpc>
                <a:spcPct val="100000"/>
              </a:lnSpc>
              <a:buNone/>
              <a:tabLst>
                <a:tab algn="l" pos="0"/>
              </a:tabLst>
              <a:defRPr b="0" lang="en-US" sz="1400" spc="-1" strike="noStrike">
                <a:solidFill>
                  <a:srgbClr val="000000"/>
                </a:solidFill>
                <a:latin typeface="Times New Roman"/>
              </a:defRPr>
            </a:lvl1pPr>
          </a:lstStyle>
          <a:p>
            <a:pPr indent="0" algn="r">
              <a:lnSpc>
                <a:spcPct val="100000"/>
              </a:lnSpc>
              <a:buNone/>
              <a:tabLst>
                <a:tab algn="l" pos="0"/>
              </a:tabLst>
            </a:pPr>
            <a:fld id="{91A91781-481B-41E2-88BE-B388FA73D2DB}" type="slidenum">
              <a:rPr b="0" lang="en-US" sz="1400" spc="-1" strike="noStrike">
                <a:solidFill>
                  <a:srgbClr val="000000"/>
                </a:solidFill>
                <a:latin typeface="Times New Roman"/>
              </a:rPr>
              <a:t>1</a:t>
            </a:fld>
            <a:endParaRPr b="0" lang="en-US" sz="1400" spc="-1" strike="noStrike">
              <a:solidFill>
                <a:srgbClr val="000000"/>
              </a:solidFill>
              <a:latin typeface="Times New Roman"/>
            </a:endParaRPr>
          </a:p>
        </p:txBody>
      </p:sp>
      <p:sp>
        <p:nvSpPr>
          <p:cNvPr id="41" name="PlaceHolder 4"/>
          <p:cNvSpPr>
            <a:spLocks noGrp="1"/>
          </p:cNvSpPr>
          <p:nvPr>
            <p:ph type="dt" idx="3"/>
          </p:nvPr>
        </p:nvSpPr>
        <p:spPr>
          <a:xfrm>
            <a:off x="609480" y="6247440"/>
            <a:ext cx="2840040" cy="471960"/>
          </a:xfrm>
          <a:prstGeom prst="rect">
            <a:avLst/>
          </a:prstGeom>
          <a:noFill/>
          <a:ln w="0">
            <a:noFill/>
          </a:ln>
        </p:spPr>
        <p:txBody>
          <a:bodyPr lIns="0" rIns="0" tIns="0" bIns="0" anchor="t">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 </a:t>
            </a:r>
            <a:endParaRPr b="0" lang="en-US" sz="1400" spc="-1" strike="noStrike">
              <a:solidFill>
                <a:srgbClr val="000000"/>
              </a:solidFill>
              <a:latin typeface="Times New Roman"/>
            </a:endParaRPr>
          </a:p>
        </p:txBody>
      </p:sp>
      <p:sp>
        <p:nvSpPr>
          <p:cNvPr id="42"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
          <p:cNvSpPr/>
          <p:nvPr/>
        </p:nvSpPr>
        <p:spPr>
          <a:xfrm>
            <a:off x="0" y="0"/>
            <a:ext cx="12191760" cy="6857640"/>
          </a:xfrm>
          <a:prstGeom prst="rect">
            <a:avLst/>
          </a:prstGeom>
          <a:gradFill rotWithShape="0">
            <a:gsLst>
              <a:gs pos="30000">
                <a:srgbClr val="000032"/>
              </a:gs>
              <a:gs pos="100000">
                <a:srgbClr val="f60063"/>
              </a:gs>
            </a:gsLst>
            <a:lin ang="4200000"/>
          </a:gradFill>
          <a:ln w="0">
            <a:noFill/>
          </a:ln>
        </p:spPr>
        <p:style>
          <a:lnRef idx="0"/>
          <a:fillRef idx="0"/>
          <a:effectRef idx="0"/>
          <a:fontRef idx="minor"/>
        </p:style>
        <p:txBody>
          <a:bodyPr wrap="none" lIns="0" rIns="0" tIns="0" bIns="0" anchor="t">
            <a:noAutofit/>
          </a:bodyPr>
          <a:p>
            <a:pPr>
              <a:lnSpc>
                <a:spcPct val="100000"/>
              </a:lnSpc>
            </a:pPr>
            <a:endParaRPr b="0" lang="en-US" sz="2400" spc="-1" strike="noStrike">
              <a:solidFill>
                <a:srgbClr val="000000"/>
              </a:solidFill>
              <a:latin typeface="Times New Roman"/>
              <a:ea typeface="DejaVu Sans"/>
            </a:endParaRPr>
          </a:p>
        </p:txBody>
      </p:sp>
      <p:sp>
        <p:nvSpPr>
          <p:cNvPr id="80" name=""/>
          <p:cNvSpPr/>
          <p:nvPr/>
        </p:nvSpPr>
        <p:spPr>
          <a:xfrm>
            <a:off x="1741680" y="1306080"/>
            <a:ext cx="1741320" cy="1523520"/>
          </a:xfrm>
          <a:prstGeom prst="ellipse">
            <a:avLst/>
          </a:prstGeom>
          <a:solidFill>
            <a:srgbClr val="ffffff">
              <a:alpha val="30000"/>
            </a:srgbClr>
          </a:solidFill>
          <a:ln w="0">
            <a:noFill/>
          </a:ln>
        </p:spPr>
        <p:style>
          <a:lnRef idx="0"/>
          <a:fillRef idx="0"/>
          <a:effectRef idx="0"/>
          <a:fontRef idx="minor"/>
        </p:style>
        <p:txBody>
          <a:bodyPr wrap="none" lIns="0" rIns="0" tIns="0" bIns="0" anchor="t">
            <a:noAutofit/>
          </a:bodyPr>
          <a:p>
            <a:pPr>
              <a:lnSpc>
                <a:spcPct val="100000"/>
              </a:lnSpc>
            </a:pPr>
            <a:endParaRPr b="0" lang="en-US" sz="2400" spc="-1" strike="noStrike">
              <a:solidFill>
                <a:srgbClr val="000000"/>
              </a:solidFill>
              <a:latin typeface="Times New Roman"/>
              <a:ea typeface="DejaVu Sans"/>
            </a:endParaRPr>
          </a:p>
        </p:txBody>
      </p:sp>
      <p:sp>
        <p:nvSpPr>
          <p:cNvPr id="81" name=""/>
          <p:cNvSpPr/>
          <p:nvPr/>
        </p:nvSpPr>
        <p:spPr>
          <a:xfrm>
            <a:off x="8926200" y="4789440"/>
            <a:ext cx="1741320" cy="1523520"/>
          </a:xfrm>
          <a:prstGeom prst="ellipse">
            <a:avLst/>
          </a:prstGeom>
          <a:solidFill>
            <a:srgbClr val="ffffff">
              <a:alpha val="30000"/>
            </a:srgbClr>
          </a:solidFill>
          <a:ln w="0">
            <a:noFill/>
          </a:ln>
        </p:spPr>
        <p:style>
          <a:lnRef idx="0"/>
          <a:fillRef idx="0"/>
          <a:effectRef idx="0"/>
          <a:fontRef idx="minor"/>
        </p:style>
        <p:txBody>
          <a:bodyPr wrap="none" lIns="0" rIns="0" tIns="0" bIns="0" anchor="t">
            <a:noAutofit/>
          </a:bodyPr>
          <a:p>
            <a:pPr>
              <a:lnSpc>
                <a:spcPct val="100000"/>
              </a:lnSpc>
            </a:pPr>
            <a:endParaRPr b="0" lang="en-US" sz="2400" spc="-1" strike="noStrike">
              <a:solidFill>
                <a:srgbClr val="000000"/>
              </a:solidFill>
              <a:latin typeface="Times New Roman"/>
              <a:ea typeface="DejaVu Sans"/>
            </a:endParaRPr>
          </a:p>
        </p:txBody>
      </p:sp>
      <p:sp>
        <p:nvSpPr>
          <p:cNvPr id="82" name=""/>
          <p:cNvSpPr/>
          <p:nvPr/>
        </p:nvSpPr>
        <p:spPr>
          <a:xfrm>
            <a:off x="10885680" y="3265560"/>
            <a:ext cx="1523520" cy="1306080"/>
          </a:xfrm>
          <a:prstGeom prst="ellipse">
            <a:avLst/>
          </a:prstGeom>
          <a:solidFill>
            <a:srgbClr val="ffffff">
              <a:alpha val="20000"/>
            </a:srgbClr>
          </a:solidFill>
          <a:ln w="0">
            <a:noFill/>
          </a:ln>
        </p:spPr>
        <p:style>
          <a:lnRef idx="0"/>
          <a:fillRef idx="0"/>
          <a:effectRef idx="0"/>
          <a:fontRef idx="minor"/>
        </p:style>
        <p:txBody>
          <a:bodyPr wrap="none" lIns="0" rIns="0" tIns="0" bIns="0" anchor="t">
            <a:noAutofit/>
          </a:bodyPr>
          <a:p>
            <a:pPr>
              <a:lnSpc>
                <a:spcPct val="100000"/>
              </a:lnSpc>
            </a:pPr>
            <a:endParaRPr b="0" lang="en-US" sz="2400" spc="-1" strike="noStrike">
              <a:solidFill>
                <a:srgbClr val="000000"/>
              </a:solidFill>
              <a:latin typeface="Times New Roman"/>
              <a:ea typeface="DejaVu Sans"/>
            </a:endParaRPr>
          </a:p>
        </p:txBody>
      </p:sp>
      <p:sp>
        <p:nvSpPr>
          <p:cNvPr id="83" name=""/>
          <p:cNvSpPr/>
          <p:nvPr/>
        </p:nvSpPr>
        <p:spPr>
          <a:xfrm>
            <a:off x="-217440" y="2939040"/>
            <a:ext cx="1741320" cy="1632600"/>
          </a:xfrm>
          <a:prstGeom prst="ellipse">
            <a:avLst/>
          </a:prstGeom>
          <a:solidFill>
            <a:srgbClr val="ffffff">
              <a:alpha val="20000"/>
            </a:srgbClr>
          </a:solidFill>
          <a:ln w="0">
            <a:noFill/>
          </a:ln>
        </p:spPr>
        <p:style>
          <a:lnRef idx="0"/>
          <a:fillRef idx="0"/>
          <a:effectRef idx="0"/>
          <a:fontRef idx="minor"/>
        </p:style>
        <p:txBody>
          <a:bodyPr wrap="none" lIns="0" rIns="0" tIns="0" bIns="0" anchor="t">
            <a:noAutofit/>
          </a:bodyPr>
          <a:p>
            <a:pPr>
              <a:lnSpc>
                <a:spcPct val="100000"/>
              </a:lnSpc>
            </a:pPr>
            <a:endParaRPr b="0" lang="en-US" sz="2400" spc="-1" strike="noStrike">
              <a:solidFill>
                <a:srgbClr val="000000"/>
              </a:solidFill>
              <a:latin typeface="Times New Roman"/>
              <a:ea typeface="DejaVu Sans"/>
            </a:endParaRPr>
          </a:p>
        </p:txBody>
      </p:sp>
      <p:sp>
        <p:nvSpPr>
          <p:cNvPr id="84" name=""/>
          <p:cNvSpPr/>
          <p:nvPr/>
        </p:nvSpPr>
        <p:spPr>
          <a:xfrm>
            <a:off x="653040" y="1306080"/>
            <a:ext cx="870480" cy="870480"/>
          </a:xfrm>
          <a:prstGeom prst="ellipse">
            <a:avLst/>
          </a:prstGeom>
          <a:solidFill>
            <a:srgbClr val="ffffff">
              <a:alpha val="20000"/>
            </a:srgbClr>
          </a:solidFill>
          <a:ln w="0">
            <a:noFill/>
          </a:ln>
        </p:spPr>
        <p:style>
          <a:lnRef idx="0"/>
          <a:fillRef idx="0"/>
          <a:effectRef idx="0"/>
          <a:fontRef idx="minor"/>
        </p:style>
        <p:txBody>
          <a:bodyPr wrap="none" lIns="0" rIns="0" tIns="0" bIns="0" anchor="t">
            <a:noAutofit/>
          </a:bodyPr>
          <a:p>
            <a:pPr>
              <a:lnSpc>
                <a:spcPct val="100000"/>
              </a:lnSpc>
            </a:pPr>
            <a:endParaRPr b="0" lang="en-US" sz="2400" spc="-1" strike="noStrike">
              <a:solidFill>
                <a:srgbClr val="000000"/>
              </a:solidFill>
              <a:latin typeface="Times New Roman"/>
              <a:ea typeface="DejaVu Sans"/>
            </a:endParaRPr>
          </a:p>
        </p:txBody>
      </p:sp>
      <p:sp>
        <p:nvSpPr>
          <p:cNvPr id="85" name=""/>
          <p:cNvSpPr/>
          <p:nvPr/>
        </p:nvSpPr>
        <p:spPr>
          <a:xfrm>
            <a:off x="0" y="1523880"/>
            <a:ext cx="870480" cy="870480"/>
          </a:xfrm>
          <a:prstGeom prst="ellipse">
            <a:avLst/>
          </a:prstGeom>
          <a:solidFill>
            <a:srgbClr val="ffffff">
              <a:alpha val="10000"/>
            </a:srgbClr>
          </a:solidFill>
          <a:ln w="0">
            <a:noFill/>
          </a:ln>
        </p:spPr>
        <p:style>
          <a:lnRef idx="0"/>
          <a:fillRef idx="0"/>
          <a:effectRef idx="0"/>
          <a:fontRef idx="minor"/>
        </p:style>
        <p:txBody>
          <a:bodyPr wrap="none" lIns="0" rIns="0" tIns="0" bIns="0" anchor="t">
            <a:noAutofit/>
          </a:bodyPr>
          <a:p>
            <a:pPr>
              <a:lnSpc>
                <a:spcPct val="100000"/>
              </a:lnSpc>
            </a:pPr>
            <a:endParaRPr b="0" lang="en-US" sz="2400" spc="-1" strike="noStrike">
              <a:solidFill>
                <a:srgbClr val="000000"/>
              </a:solidFill>
              <a:latin typeface="Times New Roman"/>
              <a:ea typeface="DejaVu Sans"/>
            </a:endParaRPr>
          </a:p>
        </p:txBody>
      </p:sp>
      <p:sp>
        <p:nvSpPr>
          <p:cNvPr id="86" name=""/>
          <p:cNvSpPr/>
          <p:nvPr/>
        </p:nvSpPr>
        <p:spPr>
          <a:xfrm>
            <a:off x="0" y="6313680"/>
            <a:ext cx="1959120" cy="1523520"/>
          </a:xfrm>
          <a:prstGeom prst="ellipse">
            <a:avLst/>
          </a:prstGeom>
          <a:solidFill>
            <a:srgbClr val="ffffff">
              <a:alpha val="15000"/>
            </a:srgbClr>
          </a:solidFill>
          <a:ln w="0">
            <a:noFill/>
          </a:ln>
        </p:spPr>
        <p:style>
          <a:lnRef idx="0"/>
          <a:fillRef idx="0"/>
          <a:effectRef idx="0"/>
          <a:fontRef idx="minor"/>
        </p:style>
        <p:txBody>
          <a:bodyPr wrap="none" lIns="0" rIns="0" tIns="0" bIns="0" anchor="t">
            <a:noAutofit/>
          </a:bodyPr>
          <a:p>
            <a:pPr>
              <a:lnSpc>
                <a:spcPct val="100000"/>
              </a:lnSpc>
            </a:pPr>
            <a:endParaRPr b="0" lang="en-US" sz="2400" spc="-1" strike="noStrike">
              <a:solidFill>
                <a:srgbClr val="000000"/>
              </a:solidFill>
              <a:latin typeface="Times New Roman"/>
              <a:ea typeface="DejaVu Sans"/>
            </a:endParaRPr>
          </a:p>
        </p:txBody>
      </p:sp>
      <p:sp>
        <p:nvSpPr>
          <p:cNvPr id="87" name=""/>
          <p:cNvSpPr/>
          <p:nvPr/>
        </p:nvSpPr>
        <p:spPr>
          <a:xfrm>
            <a:off x="11756520" y="5660280"/>
            <a:ext cx="870480" cy="870480"/>
          </a:xfrm>
          <a:prstGeom prst="ellipse">
            <a:avLst/>
          </a:prstGeom>
          <a:solidFill>
            <a:srgbClr val="ffffff">
              <a:alpha val="30000"/>
            </a:srgbClr>
          </a:solidFill>
          <a:ln w="0">
            <a:noFill/>
          </a:ln>
        </p:spPr>
        <p:style>
          <a:lnRef idx="0"/>
          <a:fillRef idx="0"/>
          <a:effectRef idx="0"/>
          <a:fontRef idx="minor"/>
        </p:style>
        <p:txBody>
          <a:bodyPr wrap="none" lIns="0" rIns="0" tIns="0" bIns="0" anchor="t">
            <a:noAutofit/>
          </a:bodyPr>
          <a:p>
            <a:pPr>
              <a:lnSpc>
                <a:spcPct val="100000"/>
              </a:lnSpc>
            </a:pPr>
            <a:endParaRPr b="0" lang="en-US" sz="2400" spc="-1" strike="noStrike">
              <a:solidFill>
                <a:srgbClr val="000000"/>
              </a:solidFill>
              <a:latin typeface="Times New Roman"/>
              <a:ea typeface="DejaVu Sans"/>
            </a:endParaRPr>
          </a:p>
        </p:txBody>
      </p:sp>
      <p:sp>
        <p:nvSpPr>
          <p:cNvPr id="88" name=""/>
          <p:cNvSpPr/>
          <p:nvPr/>
        </p:nvSpPr>
        <p:spPr>
          <a:xfrm>
            <a:off x="11538720" y="4136400"/>
            <a:ext cx="870480" cy="870480"/>
          </a:xfrm>
          <a:prstGeom prst="ellipse">
            <a:avLst/>
          </a:prstGeom>
          <a:solidFill>
            <a:srgbClr val="ffffff">
              <a:alpha val="10000"/>
            </a:srgbClr>
          </a:solidFill>
          <a:ln w="0">
            <a:noFill/>
          </a:ln>
        </p:spPr>
        <p:style>
          <a:lnRef idx="0"/>
          <a:fillRef idx="0"/>
          <a:effectRef idx="0"/>
          <a:fontRef idx="minor"/>
        </p:style>
        <p:txBody>
          <a:bodyPr wrap="none" lIns="0" rIns="0" tIns="0" bIns="0" anchor="t">
            <a:noAutofit/>
          </a:bodyPr>
          <a:p>
            <a:pPr>
              <a:lnSpc>
                <a:spcPct val="100000"/>
              </a:lnSpc>
            </a:pPr>
            <a:endParaRPr b="0" lang="en-US" sz="2400" spc="-1" strike="noStrike">
              <a:solidFill>
                <a:srgbClr val="000000"/>
              </a:solidFill>
              <a:latin typeface="Times New Roman"/>
              <a:ea typeface="DejaVu Sans"/>
            </a:endParaRPr>
          </a:p>
        </p:txBody>
      </p:sp>
      <p:sp>
        <p:nvSpPr>
          <p:cNvPr id="89" name=""/>
          <p:cNvSpPr/>
          <p:nvPr/>
        </p:nvSpPr>
        <p:spPr>
          <a:xfrm>
            <a:off x="9797040" y="5660280"/>
            <a:ext cx="1306080" cy="1018440"/>
          </a:xfrm>
          <a:prstGeom prst="ellipse">
            <a:avLst/>
          </a:prstGeom>
          <a:solidFill>
            <a:srgbClr val="ffffff">
              <a:alpha val="20000"/>
            </a:srgbClr>
          </a:solidFill>
          <a:ln w="0">
            <a:noFill/>
          </a:ln>
        </p:spPr>
        <p:style>
          <a:lnRef idx="0"/>
          <a:fillRef idx="0"/>
          <a:effectRef idx="0"/>
          <a:fontRef idx="minor"/>
        </p:style>
        <p:txBody>
          <a:bodyPr wrap="none" lIns="0" rIns="0" tIns="0" bIns="0" anchor="t">
            <a:noAutofit/>
          </a:bodyPr>
          <a:p>
            <a:pPr>
              <a:lnSpc>
                <a:spcPct val="100000"/>
              </a:lnSpc>
            </a:pPr>
            <a:endParaRPr b="0" lang="en-US" sz="2400" spc="-1" strike="noStrike">
              <a:solidFill>
                <a:srgbClr val="000000"/>
              </a:solidFill>
              <a:latin typeface="Times New Roman"/>
              <a:ea typeface="DejaVu Sans"/>
            </a:endParaRPr>
          </a:p>
        </p:txBody>
      </p:sp>
      <p:sp>
        <p:nvSpPr>
          <p:cNvPr id="90" name=""/>
          <p:cNvSpPr/>
          <p:nvPr/>
        </p:nvSpPr>
        <p:spPr>
          <a:xfrm>
            <a:off x="9579240" y="6531120"/>
            <a:ext cx="1088280" cy="1088280"/>
          </a:xfrm>
          <a:prstGeom prst="ellipse">
            <a:avLst/>
          </a:prstGeom>
          <a:solidFill>
            <a:srgbClr val="ffffff">
              <a:alpha val="25000"/>
            </a:srgbClr>
          </a:solidFill>
          <a:ln w="0">
            <a:noFill/>
          </a:ln>
        </p:spPr>
        <p:style>
          <a:lnRef idx="0"/>
          <a:fillRef idx="0"/>
          <a:effectRef idx="0"/>
          <a:fontRef idx="minor"/>
        </p:style>
        <p:txBody>
          <a:bodyPr wrap="none" lIns="0" rIns="0" tIns="0" bIns="0" anchor="t">
            <a:noAutofit/>
          </a:bodyPr>
          <a:p>
            <a:pPr>
              <a:lnSpc>
                <a:spcPct val="100000"/>
              </a:lnSpc>
            </a:pPr>
            <a:endParaRPr b="0" lang="en-US" sz="2400" spc="-1" strike="noStrike">
              <a:solidFill>
                <a:srgbClr val="000000"/>
              </a:solidFill>
              <a:latin typeface="Times New Roman"/>
              <a:ea typeface="DejaVu Sans"/>
            </a:endParaRPr>
          </a:p>
        </p:txBody>
      </p:sp>
      <p:sp>
        <p:nvSpPr>
          <p:cNvPr id="91" name="PlaceHolder 1"/>
          <p:cNvSpPr>
            <a:spLocks noGrp="1"/>
          </p:cNvSpPr>
          <p:nvPr>
            <p:ph type="ftr" idx="4"/>
          </p:nvPr>
        </p:nvSpPr>
        <p:spPr>
          <a:xfrm>
            <a:off x="4136400" y="6204600"/>
            <a:ext cx="3918600" cy="474120"/>
          </a:xfrm>
          <a:prstGeom prst="rect">
            <a:avLst/>
          </a:prstGeom>
          <a:noFill/>
          <a:ln w="0">
            <a:noFill/>
          </a:ln>
        </p:spPr>
        <p:txBody>
          <a:bodyPr lIns="0" rIns="0" tIns="0" bIns="0" anchor="b">
            <a:noAutofit/>
          </a:bodyPr>
          <a:lstStyle>
            <a:lvl1pPr indent="0" algn="ctr">
              <a:lnSpc>
                <a:spcPct val="100000"/>
              </a:lnSpc>
              <a:buNone/>
              <a:tabLst>
                <a:tab algn="l" pos="0"/>
              </a:tabLst>
              <a:defRPr b="0" lang="en-US" sz="1400" spc="-1" strike="noStrike">
                <a:solidFill>
                  <a:srgbClr val="ffffff"/>
                </a:solidFill>
                <a:latin typeface="Times New Roman"/>
              </a:defRPr>
            </a:lvl1pPr>
          </a:lstStyle>
          <a:p>
            <a:pPr indent="0" algn="ctr">
              <a:lnSpc>
                <a:spcPct val="100000"/>
              </a:lnSpc>
              <a:buNone/>
              <a:tabLst>
                <a:tab algn="l" pos="0"/>
              </a:tabLst>
            </a:pPr>
            <a:r>
              <a:rPr b="0" lang="en-US" sz="1400" spc="-1" strike="noStrike">
                <a:solidFill>
                  <a:srgbClr val="ffffff"/>
                </a:solidFill>
                <a:latin typeface="Times New Roman"/>
              </a:rPr>
              <a:t>&lt;footer&gt;</a:t>
            </a:r>
            <a:endParaRPr b="0" lang="en-US" sz="1400" spc="-1" strike="noStrike">
              <a:solidFill>
                <a:srgbClr val="000000"/>
              </a:solidFill>
              <a:latin typeface="Times New Roman"/>
            </a:endParaRPr>
          </a:p>
        </p:txBody>
      </p:sp>
      <p:sp>
        <p:nvSpPr>
          <p:cNvPr id="92" name="PlaceHolder 2"/>
          <p:cNvSpPr>
            <a:spLocks noGrp="1"/>
          </p:cNvSpPr>
          <p:nvPr>
            <p:ph type="sldNum" idx="5"/>
          </p:nvPr>
        </p:nvSpPr>
        <p:spPr>
          <a:xfrm>
            <a:off x="9144000" y="6204600"/>
            <a:ext cx="2829960" cy="474120"/>
          </a:xfrm>
          <a:prstGeom prst="rect">
            <a:avLst/>
          </a:prstGeom>
          <a:noFill/>
          <a:ln w="0">
            <a:noFill/>
          </a:ln>
        </p:spPr>
        <p:txBody>
          <a:bodyPr lIns="0" rIns="0" tIns="0" bIns="0" anchor="b">
            <a:noAutofit/>
          </a:bodyPr>
          <a:lstStyle>
            <a:lvl1pPr indent="0" algn="r">
              <a:lnSpc>
                <a:spcPct val="100000"/>
              </a:lnSpc>
              <a:buNone/>
              <a:tabLst>
                <a:tab algn="l" pos="0"/>
              </a:tabLst>
              <a:defRPr b="0" lang="en-US" sz="1400" spc="-1" strike="noStrike">
                <a:solidFill>
                  <a:srgbClr val="ffffff"/>
                </a:solidFill>
                <a:latin typeface="Times New Roman"/>
              </a:defRPr>
            </a:lvl1pPr>
          </a:lstStyle>
          <a:p>
            <a:pPr indent="0" algn="r">
              <a:lnSpc>
                <a:spcPct val="100000"/>
              </a:lnSpc>
              <a:buNone/>
              <a:tabLst>
                <a:tab algn="l" pos="0"/>
              </a:tabLst>
            </a:pPr>
            <a:fld id="{8E0D5919-24C5-408B-9E5D-7EEBBC82196F}" type="slidenum">
              <a:rPr b="0" lang="en-US" sz="1400" spc="-1" strike="noStrike">
                <a:solidFill>
                  <a:srgbClr val="ffffff"/>
                </a:solidFill>
                <a:latin typeface="Times New Roman"/>
              </a:rPr>
              <a:t>&lt;number&gt;</a:t>
            </a:fld>
            <a:endParaRPr b="0" lang="en-US" sz="1400" spc="-1" strike="noStrike">
              <a:solidFill>
                <a:srgbClr val="000000"/>
              </a:solidFill>
              <a:latin typeface="Times New Roman"/>
            </a:endParaRPr>
          </a:p>
        </p:txBody>
      </p:sp>
      <p:sp>
        <p:nvSpPr>
          <p:cNvPr id="93" name="PlaceHolder 3"/>
          <p:cNvSpPr>
            <a:spLocks noGrp="1"/>
          </p:cNvSpPr>
          <p:nvPr>
            <p:ph type="dt" idx="6"/>
          </p:nvPr>
        </p:nvSpPr>
        <p:spPr>
          <a:xfrm>
            <a:off x="217440" y="6204600"/>
            <a:ext cx="2829960" cy="474120"/>
          </a:xfrm>
          <a:prstGeom prst="rect">
            <a:avLst/>
          </a:prstGeom>
          <a:noFill/>
          <a:ln w="0">
            <a:noFill/>
          </a:ln>
        </p:spPr>
        <p:txBody>
          <a:bodyPr lIns="0" rIns="0" tIns="0" bIns="0" anchor="b">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94"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95"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132" name="PlaceHolder 1"/>
          <p:cNvSpPr>
            <a:spLocks noGrp="1"/>
          </p:cNvSpPr>
          <p:nvPr>
            <p:ph type="title"/>
          </p:nvPr>
        </p:nvSpPr>
        <p:spPr>
          <a:xfrm>
            <a:off x="609480" y="979560"/>
            <a:ext cx="10972440" cy="1567440"/>
          </a:xfrm>
          <a:prstGeom prst="rect">
            <a:avLst/>
          </a:prstGeom>
          <a:noFill/>
          <a:ln w="0">
            <a:noFill/>
          </a:ln>
        </p:spPr>
        <p:txBody>
          <a:bodyPr lIns="0" rIns="0" tIns="0" bIns="0" anchor="ctr">
            <a:noAutofit/>
          </a:bodyPr>
          <a:p>
            <a:pPr indent="0" algn="ctr">
              <a:buNone/>
            </a:pPr>
            <a:r>
              <a:rPr b="0" lang="en-US" sz="5000" spc="-1" strike="noStrike">
                <a:solidFill>
                  <a:srgbClr val="ffffff"/>
                </a:solidFill>
                <a:latin typeface="Arial"/>
              </a:rPr>
              <a:t>Click to edit the title text format</a:t>
            </a:r>
            <a:endParaRPr b="0" lang="en-US" sz="5000" spc="-1" strike="noStrike">
              <a:solidFill>
                <a:srgbClr val="ffffff"/>
              </a:solidFill>
              <a:latin typeface="Arial"/>
            </a:endParaRPr>
          </a:p>
        </p:txBody>
      </p:sp>
      <p:sp>
        <p:nvSpPr>
          <p:cNvPr id="133" name="PlaceHolder 2"/>
          <p:cNvSpPr>
            <a:spLocks noGrp="1"/>
          </p:cNvSpPr>
          <p:nvPr>
            <p:ph type="body"/>
          </p:nvPr>
        </p:nvSpPr>
        <p:spPr>
          <a:xfrm>
            <a:off x="609480" y="2873520"/>
            <a:ext cx="10972440" cy="3331080"/>
          </a:xfrm>
          <a:prstGeom prst="rect">
            <a:avLst/>
          </a:prstGeom>
          <a:solidFill>
            <a:srgbClr val="729fcf"/>
          </a:solidFill>
          <a:ln w="0">
            <a:solidFill>
              <a:srgbClr val="3465a4"/>
            </a:solidFill>
          </a:ln>
        </p:spPr>
        <p:txBody>
          <a:bodyPr lIns="0" rIns="0" tIns="0" bIns="0" anchor="t">
            <a:noAutofit/>
          </a:bodyPr>
          <a:p>
            <a:pPr marL="432000" indent="-324000">
              <a:spcBef>
                <a:spcPts val="1709"/>
              </a:spcBef>
              <a:buClr>
                <a:srgbClr val="ffffff"/>
              </a:buClr>
              <a:buSzPct val="45000"/>
              <a:buFont typeface="Wingdings" charset="2"/>
              <a:buChar char=""/>
            </a:pPr>
            <a:r>
              <a:rPr b="0" lang="en-US" sz="3809" spc="-1" strike="noStrike">
                <a:solidFill>
                  <a:srgbClr val="ffffff"/>
                </a:solidFill>
                <a:latin typeface="Arial"/>
              </a:rPr>
              <a:t>Click to edit the outline text format</a:t>
            </a:r>
            <a:endParaRPr b="0" lang="en-US" sz="3809" spc="-1" strike="noStrike">
              <a:solidFill>
                <a:srgbClr val="ffffff"/>
              </a:solidFill>
              <a:latin typeface="Arial"/>
            </a:endParaRPr>
          </a:p>
          <a:p>
            <a:pPr lvl="1" marL="864000" indent="-324000">
              <a:spcBef>
                <a:spcPts val="1369"/>
              </a:spcBef>
              <a:buClr>
                <a:srgbClr val="ffffff"/>
              </a:buClr>
              <a:buSzPct val="75000"/>
              <a:buFont typeface="Symbol" charset="2"/>
              <a:buChar char=""/>
            </a:pPr>
            <a:r>
              <a:rPr b="0" lang="en-US" sz="2900" spc="-1" strike="noStrike">
                <a:solidFill>
                  <a:srgbClr val="ffffff"/>
                </a:solidFill>
                <a:latin typeface="Arial"/>
              </a:rPr>
              <a:t>Second Outline Level</a:t>
            </a:r>
            <a:endParaRPr b="0" lang="en-US" sz="2900" spc="-1" strike="noStrike">
              <a:solidFill>
                <a:srgbClr val="ffffff"/>
              </a:solidFill>
              <a:latin typeface="Arial"/>
            </a:endParaRPr>
          </a:p>
          <a:p>
            <a:pPr lvl="2" marL="1296000" indent="-288000">
              <a:spcBef>
                <a:spcPts val="1026"/>
              </a:spcBef>
              <a:buClr>
                <a:srgbClr val="ffffff"/>
              </a:buClr>
              <a:buSzPct val="45000"/>
              <a:buFont typeface="Wingdings" charset="2"/>
              <a:buChar char=""/>
            </a:pPr>
            <a:r>
              <a:rPr b="0" lang="en-US" sz="2180" spc="-1" strike="noStrike">
                <a:solidFill>
                  <a:srgbClr val="ffffff"/>
                </a:solidFill>
                <a:latin typeface="Arial"/>
              </a:rPr>
              <a:t>Third Outline Level</a:t>
            </a:r>
            <a:endParaRPr b="0" lang="en-US" sz="2180" spc="-1" strike="noStrike">
              <a:solidFill>
                <a:srgbClr val="ffffff"/>
              </a:solidFill>
              <a:latin typeface="Arial"/>
            </a:endParaRPr>
          </a:p>
          <a:p>
            <a:pPr lvl="3" marL="1728000" indent="-216000">
              <a:spcBef>
                <a:spcPts val="683"/>
              </a:spcBef>
              <a:buClr>
                <a:srgbClr val="ffffff"/>
              </a:buClr>
              <a:buSzPct val="75000"/>
              <a:buFont typeface="Symbol" charset="2"/>
              <a:buChar char=""/>
            </a:pPr>
            <a:r>
              <a:rPr b="0" lang="en-US" sz="1810" spc="-1" strike="noStrike">
                <a:solidFill>
                  <a:srgbClr val="ffffff"/>
                </a:solidFill>
                <a:latin typeface="Arial"/>
              </a:rPr>
              <a:t>Fourth Outline Level</a:t>
            </a:r>
            <a:endParaRPr b="0" lang="en-US" sz="1810" spc="-1" strike="noStrike">
              <a:solidFill>
                <a:srgbClr val="ffffff"/>
              </a:solidFill>
              <a:latin typeface="Arial"/>
            </a:endParaRPr>
          </a:p>
          <a:p>
            <a:pPr lvl="4" marL="2160000" indent="-216000">
              <a:spcBef>
                <a:spcPts val="340"/>
              </a:spcBef>
              <a:buClr>
                <a:srgbClr val="ffffff"/>
              </a:buClr>
              <a:buSzPct val="45000"/>
              <a:buFont typeface="Wingdings" charset="2"/>
              <a:buChar char=""/>
            </a:pPr>
            <a:r>
              <a:rPr b="0" lang="en-US" sz="2190" spc="-1" strike="noStrike">
                <a:solidFill>
                  <a:srgbClr val="ffffff"/>
                </a:solidFill>
                <a:latin typeface="Arial"/>
              </a:rPr>
              <a:t>Fifth Outline Level</a:t>
            </a:r>
            <a:endParaRPr b="0" lang="en-US" sz="2190" spc="-1" strike="noStrike">
              <a:solidFill>
                <a:srgbClr val="ffffff"/>
              </a:solidFill>
              <a:latin typeface="Arial"/>
            </a:endParaRPr>
          </a:p>
          <a:p>
            <a:pPr lvl="5" marL="2592000" indent="-216000">
              <a:spcBef>
                <a:spcPts val="411"/>
              </a:spcBef>
              <a:buClr>
                <a:srgbClr val="ffffff"/>
              </a:buClr>
              <a:buSzPct val="45000"/>
              <a:buFont typeface="Wingdings" charset="2"/>
              <a:buChar char=""/>
            </a:pPr>
            <a:r>
              <a:rPr b="0" lang="en-US" sz="2640" spc="-1" strike="noStrike">
                <a:solidFill>
                  <a:srgbClr val="ffffff"/>
                </a:solidFill>
                <a:latin typeface="Arial"/>
              </a:rPr>
              <a:t>Sixth Outline Level</a:t>
            </a:r>
            <a:endParaRPr b="0" lang="en-US" sz="2640" spc="-1" strike="noStrike">
              <a:solidFill>
                <a:srgbClr val="ffffff"/>
              </a:solidFill>
              <a:latin typeface="Arial"/>
            </a:endParaRPr>
          </a:p>
          <a:p>
            <a:pPr lvl="6" marL="3024000" indent="-216000">
              <a:spcBef>
                <a:spcPts val="496"/>
              </a:spcBef>
              <a:buClr>
                <a:srgbClr val="ffffff"/>
              </a:buClr>
              <a:buSzPct val="45000"/>
              <a:buFont typeface="Wingdings" charset="2"/>
              <a:buChar char=""/>
            </a:pPr>
            <a:r>
              <a:rPr b="0" lang="en-US" sz="3200" spc="-1" strike="noStrike">
                <a:solidFill>
                  <a:srgbClr val="ffffff"/>
                </a:solidFill>
                <a:latin typeface="Arial"/>
              </a:rPr>
              <a:t>Seventh Outline Level</a:t>
            </a:r>
            <a:endParaRPr b="0" lang="en-US" sz="3200" spc="-1" strike="noStrike">
              <a:solidFill>
                <a:srgbClr val="ffffff"/>
              </a:solidFill>
              <a:latin typeface="Arial"/>
            </a:endParaRPr>
          </a:p>
        </p:txBody>
      </p:sp>
      <p:sp>
        <p:nvSpPr>
          <p:cNvPr id="134" name="PlaceHolder 3"/>
          <p:cNvSpPr>
            <a:spLocks noGrp="1"/>
          </p:cNvSpPr>
          <p:nvPr>
            <p:ph type="dt" idx="7"/>
          </p:nvPr>
        </p:nvSpPr>
        <p:spPr>
          <a:xfrm>
            <a:off x="609480" y="6247080"/>
            <a:ext cx="2840400" cy="472320"/>
          </a:xfrm>
          <a:prstGeom prst="rect">
            <a:avLst/>
          </a:prstGeom>
          <a:noFill/>
          <a:ln w="0">
            <a:noFill/>
          </a:ln>
        </p:spPr>
        <p:txBody>
          <a:bodyPr lIns="0" rIns="0" tIns="0" bIns="0" anchor="t">
            <a:noAutofit/>
          </a:bodyPr>
          <a:lstStyle>
            <a:lvl1pPr indent="0">
              <a:buNone/>
              <a:defRPr b="0" lang="en-US" sz="1400" spc="-1" strike="noStrike">
                <a:solidFill>
                  <a:srgbClr val="ffffff"/>
                </a:solidFill>
                <a:latin typeface="Times New Roman"/>
              </a:defRPr>
            </a:lvl1pPr>
          </a:lstStyle>
          <a:p>
            <a:pPr indent="0">
              <a:buNone/>
            </a:pPr>
            <a:r>
              <a:rPr b="0" lang="en-US" sz="1400" spc="-1" strike="noStrike">
                <a:solidFill>
                  <a:srgbClr val="ffffff"/>
                </a:solidFill>
                <a:latin typeface="Times New Roman"/>
              </a:rPr>
              <a:t>&lt;date/time&gt;</a:t>
            </a:r>
            <a:endParaRPr b="0" lang="en-US" sz="1400" spc="-1" strike="noStrike">
              <a:solidFill>
                <a:srgbClr val="ffffff"/>
              </a:solidFill>
              <a:latin typeface="Times New Roman"/>
            </a:endParaRPr>
          </a:p>
        </p:txBody>
      </p:sp>
      <p:sp>
        <p:nvSpPr>
          <p:cNvPr id="135" name="PlaceHolder 4"/>
          <p:cNvSpPr>
            <a:spLocks noGrp="1"/>
          </p:cNvSpPr>
          <p:nvPr>
            <p:ph type="ftr" idx="8"/>
          </p:nvPr>
        </p:nvSpPr>
        <p:spPr>
          <a:xfrm>
            <a:off x="4169520" y="6247080"/>
            <a:ext cx="3864600" cy="472320"/>
          </a:xfrm>
          <a:prstGeom prst="rect">
            <a:avLst/>
          </a:prstGeom>
          <a:noFill/>
          <a:ln w="0">
            <a:noFill/>
          </a:ln>
        </p:spPr>
        <p:txBody>
          <a:bodyPr lIns="0" rIns="0" tIns="0" bIns="0" anchor="t">
            <a:noAutofit/>
          </a:bodyPr>
          <a:lstStyle>
            <a:lvl1pPr indent="0" algn="ctr">
              <a:buNone/>
              <a:defRPr b="0" lang="en-US" sz="1400" spc="-1" strike="noStrike">
                <a:solidFill>
                  <a:srgbClr val="ffffff"/>
                </a:solidFill>
                <a:latin typeface="Times New Roman"/>
              </a:defRPr>
            </a:lvl1pPr>
          </a:lstStyle>
          <a:p>
            <a:pPr indent="0" algn="ctr">
              <a:buNone/>
            </a:pPr>
            <a:r>
              <a:rPr b="0" lang="en-US" sz="1400" spc="-1" strike="noStrike">
                <a:solidFill>
                  <a:srgbClr val="ffffff"/>
                </a:solidFill>
                <a:latin typeface="Times New Roman"/>
              </a:rPr>
              <a:t>&lt;footer&gt;</a:t>
            </a:r>
            <a:endParaRPr b="0" lang="en-US" sz="1400" spc="-1" strike="noStrike">
              <a:solidFill>
                <a:srgbClr val="ffffff"/>
              </a:solidFill>
              <a:latin typeface="Times New Roman"/>
            </a:endParaRPr>
          </a:p>
        </p:txBody>
      </p:sp>
      <p:sp>
        <p:nvSpPr>
          <p:cNvPr id="136" name="PlaceHolder 5"/>
          <p:cNvSpPr>
            <a:spLocks noGrp="1"/>
          </p:cNvSpPr>
          <p:nvPr>
            <p:ph type="sldNum" idx="9"/>
          </p:nvPr>
        </p:nvSpPr>
        <p:spPr>
          <a:xfrm>
            <a:off x="8741520" y="6247080"/>
            <a:ext cx="2840400" cy="472320"/>
          </a:xfrm>
          <a:prstGeom prst="rect">
            <a:avLst/>
          </a:prstGeom>
          <a:noFill/>
          <a:ln w="0">
            <a:noFill/>
          </a:ln>
        </p:spPr>
        <p:txBody>
          <a:bodyPr lIns="0" rIns="0" tIns="0" bIns="0" anchor="t">
            <a:noAutofit/>
          </a:bodyPr>
          <a:lstStyle>
            <a:lvl1pPr indent="0" algn="r">
              <a:buNone/>
              <a:defRPr b="0" lang="en-US" sz="1400" spc="-1" strike="noStrike">
                <a:solidFill>
                  <a:srgbClr val="ffffff"/>
                </a:solidFill>
                <a:latin typeface="Times New Roman"/>
              </a:defRPr>
            </a:lvl1pPr>
          </a:lstStyle>
          <a:p>
            <a:pPr indent="0" algn="r">
              <a:buNone/>
            </a:pPr>
            <a:fld id="{213FCEF0-758A-4800-AA16-DAB9CD76C88C}" type="slidenum">
              <a:rPr b="0" lang="en-US" sz="1400" spc="-1" strike="noStrike">
                <a:solidFill>
                  <a:srgbClr val="ffffff"/>
                </a:solidFill>
                <a:latin typeface="Times New Roman"/>
              </a:rPr>
              <a:t>&lt;number&gt;</a:t>
            </a:fld>
            <a:endParaRPr b="0" lang="en-US" sz="1400" spc="-1" strike="noStrike">
              <a:solidFill>
                <a:srgbClr val="ffffff"/>
              </a:solidFill>
              <a:latin typeface="Times New Roman"/>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image" Target="../media/image6.jpeg"/><Relationship Id="rId3"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4.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25.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8.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25.xml"/>
</Relationships>
</file>

<file path=ppt/slides/_rels/slide19.xml.rels><?xml version="1.0" encoding="UTF-8"?>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image" Target="../media/image3.jpeg"/><Relationship Id="rId3"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PlaceHolder 1"/>
          <p:cNvSpPr>
            <a:spLocks noGrp="1"/>
          </p:cNvSpPr>
          <p:nvPr>
            <p:ph type="title"/>
          </p:nvPr>
        </p:nvSpPr>
        <p:spPr>
          <a:xfrm>
            <a:off x="1650600" y="509040"/>
            <a:ext cx="8636400" cy="2919960"/>
          </a:xfrm>
          <a:prstGeom prst="rect">
            <a:avLst/>
          </a:prstGeom>
          <a:noFill/>
          <a:ln w="0">
            <a:noFill/>
          </a:ln>
        </p:spPr>
        <p:txBody>
          <a:bodyPr lIns="0" rIns="0" tIns="0" bIns="0" anchor="b">
            <a:noAutofit/>
          </a:bodyPr>
          <a:p>
            <a:pPr indent="0" algn="ctr">
              <a:lnSpc>
                <a:spcPct val="90000"/>
              </a:lnSpc>
              <a:buNone/>
              <a:tabLst>
                <a:tab algn="l" pos="0"/>
              </a:tabLst>
            </a:pPr>
            <a:r>
              <a:rPr b="0" lang="ro-MD" sz="6600" spc="-1" strike="noStrike" cap="all">
                <a:solidFill>
                  <a:schemeClr val="accent1"/>
                </a:solidFill>
                <a:latin typeface="Rockwell"/>
              </a:rPr>
              <a:t>Metodele de epurare a apelor reziduale</a:t>
            </a:r>
            <a:endParaRPr b="0" lang="en-US" sz="6600" spc="-1" strike="noStrike">
              <a:solidFill>
                <a:srgbClr val="ffffff"/>
              </a:solidFill>
              <a:latin typeface="Arial"/>
            </a:endParaRPr>
          </a:p>
        </p:txBody>
      </p:sp>
      <p:sp>
        <p:nvSpPr>
          <p:cNvPr id="174" name="TextBox 1"/>
          <p:cNvSpPr/>
          <p:nvPr/>
        </p:nvSpPr>
        <p:spPr>
          <a:xfrm>
            <a:off x="2615760" y="4572000"/>
            <a:ext cx="9576360" cy="51624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ro-MD" sz="2800" spc="-1" strike="noStrike">
                <a:solidFill>
                  <a:srgbClr val="ffffff"/>
                </a:solidFill>
                <a:latin typeface="Bookman Old Style"/>
                <a:ea typeface="DejaVu Sans"/>
              </a:rPr>
              <a:t>Realizat</a:t>
            </a:r>
            <a:r>
              <a:rPr b="0" lang="en-US" sz="2800" spc="-1" strike="noStrike">
                <a:solidFill>
                  <a:srgbClr val="ffffff"/>
                </a:solidFill>
                <a:latin typeface="Bookman Old Style"/>
                <a:ea typeface="DejaVu Sans"/>
              </a:rPr>
              <a:t> Chirița Stanislav</a:t>
            </a:r>
            <a:endParaRPr b="0" lang="en-US"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PlaceHolder 1"/>
          <p:cNvSpPr>
            <a:spLocks noGrp="1"/>
          </p:cNvSpPr>
          <p:nvPr>
            <p:ph/>
          </p:nvPr>
        </p:nvSpPr>
        <p:spPr>
          <a:xfrm>
            <a:off x="1451520" y="988200"/>
            <a:ext cx="9290520" cy="4477320"/>
          </a:xfrm>
          <a:prstGeom prst="rect">
            <a:avLst/>
          </a:prstGeom>
          <a:noFill/>
          <a:ln w="0">
            <a:noFill/>
          </a:ln>
        </p:spPr>
        <p:txBody>
          <a:bodyPr lIns="0" rIns="0" tIns="0" bIns="0" anchor="t">
            <a:normAutofit fontScale="96000"/>
          </a:bodyPr>
          <a:p>
            <a:pPr marL="236520" indent="-236520">
              <a:lnSpc>
                <a:spcPct val="120000"/>
              </a:lnSpc>
              <a:spcBef>
                <a:spcPts val="1001"/>
              </a:spcBef>
              <a:buClr>
                <a:srgbClr val="fb8c29"/>
              </a:buClr>
              <a:buFont typeface="Arial"/>
              <a:buChar char="•"/>
            </a:pPr>
            <a:r>
              <a:rPr b="0" lang="ro-MD" sz="2000" spc="-1" strike="noStrike">
                <a:solidFill>
                  <a:srgbClr val="ffffff"/>
                </a:solidFill>
                <a:latin typeface="Rockwell"/>
              </a:rPr>
              <a:t>a) Cu namol activ </a:t>
            </a:r>
            <a:endParaRPr b="0" lang="en-US" sz="2000" spc="-1" strike="noStrike">
              <a:solidFill>
                <a:srgbClr val="ffffff"/>
              </a:solidFill>
              <a:latin typeface="Arial"/>
            </a:endParaRPr>
          </a:p>
          <a:p>
            <a:pPr marL="236520" indent="-236520">
              <a:lnSpc>
                <a:spcPct val="120000"/>
              </a:lnSpc>
              <a:spcBef>
                <a:spcPts val="1001"/>
              </a:spcBef>
              <a:buClr>
                <a:srgbClr val="fb8c29"/>
              </a:buClr>
              <a:buFont typeface="Arial"/>
              <a:buChar char="•"/>
            </a:pPr>
            <a:r>
              <a:rPr b="0" lang="ro-MD" sz="2000" spc="-1" strike="noStrike">
                <a:solidFill>
                  <a:srgbClr val="ffffff"/>
                </a:solidFill>
                <a:latin typeface="Rockwell"/>
              </a:rPr>
              <a:t>Instalatia de epurare include un bazin de aerare numit aerotanc, în care apa uzată provenita de la decantorul primar este aerata puternic cu ajutorul unor dispozitive de insuflare a aerului si un bazin de sedimentare — decantorul secundar.</a:t>
            </a:r>
            <a:endParaRPr b="0" lang="en-US" sz="2000" spc="-1" strike="noStrike">
              <a:solidFill>
                <a:srgbClr val="ffffff"/>
              </a:solidFill>
              <a:latin typeface="Arial"/>
            </a:endParaRPr>
          </a:p>
          <a:p>
            <a:pPr marL="236520" indent="-236520">
              <a:lnSpc>
                <a:spcPct val="120000"/>
              </a:lnSpc>
              <a:spcBef>
                <a:spcPts val="1001"/>
              </a:spcBef>
              <a:buClr>
                <a:srgbClr val="fb8c29"/>
              </a:buClr>
              <a:buFont typeface="Arial"/>
              <a:buChar char="•"/>
            </a:pPr>
            <a:r>
              <a:rPr b="0" lang="ro-MD" sz="2000" spc="-1" strike="noStrike">
                <a:solidFill>
                  <a:srgbClr val="ffffff"/>
                </a:solidFill>
                <a:latin typeface="Rockwell"/>
              </a:rPr>
              <a:t> </a:t>
            </a:r>
            <a:r>
              <a:rPr b="0" lang="ro-MD" sz="2000" spc="-1" strike="noStrike">
                <a:solidFill>
                  <a:srgbClr val="ffffff"/>
                </a:solidFill>
                <a:latin typeface="Rockwell"/>
              </a:rPr>
              <a:t>In timpul stationarii apei (2-4 ore) in aerotanc se formeaza grupari de microorganisme care consuma substanta organica poluanta, ducand la formarea unui material celular cu aspect de namol. </a:t>
            </a:r>
            <a:endParaRPr b="0" lang="en-US" sz="2000" spc="-1" strike="noStrike">
              <a:solidFill>
                <a:srgbClr val="ffffff"/>
              </a:solidFill>
              <a:latin typeface="Arial"/>
            </a:endParaRPr>
          </a:p>
          <a:p>
            <a:pPr marL="236520" indent="-236520">
              <a:lnSpc>
                <a:spcPct val="120000"/>
              </a:lnSpc>
              <a:spcBef>
                <a:spcPts val="1001"/>
              </a:spcBef>
              <a:buClr>
                <a:srgbClr val="fb8c29"/>
              </a:buClr>
              <a:buFont typeface="Arial"/>
              <a:buChar char="•"/>
            </a:pPr>
            <a:r>
              <a:rPr b="0" lang="ro-MD" sz="2000" spc="-1" strike="noStrike">
                <a:solidFill>
                  <a:srgbClr val="ffffff"/>
                </a:solidFill>
                <a:latin typeface="Rockwell"/>
              </a:rPr>
              <a:t>Namolul sedimentat in decantorul secundar este utilizat partial pentru insamantarea aerotancului, iar excesul e indepartat sau condus in alta instalatie a statiei de epurare. Apa rezultata este epurata in proportie de 85 — 95%. </a:t>
            </a:r>
            <a:endParaRPr b="0" lang="en-US" sz="2000" spc="-1" strike="noStrike">
              <a:solidFill>
                <a:srgbClr val="ffffff"/>
              </a:solidFill>
              <a:latin typeface="Arial"/>
            </a:endParaRPr>
          </a:p>
          <a:p>
            <a:pPr indent="0">
              <a:lnSpc>
                <a:spcPct val="120000"/>
              </a:lnSpc>
              <a:spcBef>
                <a:spcPts val="1001"/>
              </a:spcBef>
              <a:buNone/>
              <a:tabLst>
                <a:tab algn="l" pos="0"/>
              </a:tabLst>
            </a:pPr>
            <a:endParaRPr b="0" lang="en-US" sz="20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PlaceHolder 1"/>
          <p:cNvSpPr>
            <a:spLocks noGrp="1"/>
          </p:cNvSpPr>
          <p:nvPr>
            <p:ph/>
          </p:nvPr>
        </p:nvSpPr>
        <p:spPr>
          <a:xfrm>
            <a:off x="4147920" y="4627440"/>
            <a:ext cx="3877200" cy="1161360"/>
          </a:xfrm>
          <a:prstGeom prst="rect">
            <a:avLst/>
          </a:prstGeom>
          <a:noFill/>
          <a:ln w="0">
            <a:noFill/>
          </a:ln>
        </p:spPr>
        <p:txBody>
          <a:bodyPr lIns="0" rIns="0" tIns="0" bIns="0" anchor="t">
            <a:noAutofit/>
          </a:bodyPr>
          <a:p>
            <a:pPr marL="228600" indent="-228600">
              <a:lnSpc>
                <a:spcPct val="120000"/>
              </a:lnSpc>
              <a:spcBef>
                <a:spcPts val="1001"/>
              </a:spcBef>
              <a:buClr>
                <a:srgbClr val="fb8c29"/>
              </a:buClr>
              <a:buFont typeface="Arial"/>
              <a:buChar char="•"/>
            </a:pPr>
            <a:r>
              <a:rPr b="0" lang="ro-MD" sz="2000" spc="-1" strike="noStrike">
                <a:solidFill>
                  <a:srgbClr val="ffffff"/>
                </a:solidFill>
                <a:latin typeface="Rockwell"/>
              </a:rPr>
              <a:t>Aerarea prin insuflare a apei</a:t>
            </a:r>
            <a:br>
              <a:rPr sz="2000"/>
            </a:br>
            <a:r>
              <a:rPr b="0" lang="ru-RU" sz="2000" spc="-1" strike="noStrike">
                <a:solidFill>
                  <a:srgbClr val="ffffff"/>
                </a:solidFill>
                <a:latin typeface="Rockwell"/>
              </a:rPr>
              <a:t> </a:t>
            </a:r>
            <a:endParaRPr b="0" lang="en-US" sz="2000" spc="-1" strike="noStrike">
              <a:solidFill>
                <a:srgbClr val="ffffff"/>
              </a:solidFill>
              <a:latin typeface="Arial"/>
            </a:endParaRPr>
          </a:p>
        </p:txBody>
      </p:sp>
      <p:pic>
        <p:nvPicPr>
          <p:cNvPr id="192" name="Рисунок 3" descr=""/>
          <p:cNvPicPr/>
          <p:nvPr/>
        </p:nvPicPr>
        <p:blipFill>
          <a:blip r:embed="rId1"/>
          <a:stretch/>
        </p:blipFill>
        <p:spPr>
          <a:xfrm>
            <a:off x="194040" y="526320"/>
            <a:ext cx="5892120" cy="2945520"/>
          </a:xfrm>
          <a:prstGeom prst="rect">
            <a:avLst/>
          </a:prstGeom>
          <a:ln w="0">
            <a:noFill/>
          </a:ln>
        </p:spPr>
      </p:pic>
      <p:pic>
        <p:nvPicPr>
          <p:cNvPr id="193" name="Рисунок 4" descr=""/>
          <p:cNvPicPr/>
          <p:nvPr/>
        </p:nvPicPr>
        <p:blipFill>
          <a:blip r:embed="rId2"/>
          <a:stretch/>
        </p:blipFill>
        <p:spPr>
          <a:xfrm>
            <a:off x="6225480" y="452520"/>
            <a:ext cx="5831640" cy="319644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PlaceHolder 1"/>
          <p:cNvSpPr>
            <a:spLocks noGrp="1"/>
          </p:cNvSpPr>
          <p:nvPr>
            <p:ph/>
          </p:nvPr>
        </p:nvSpPr>
        <p:spPr>
          <a:xfrm>
            <a:off x="1451520" y="295560"/>
            <a:ext cx="9290520" cy="5319360"/>
          </a:xfrm>
          <a:prstGeom prst="rect">
            <a:avLst/>
          </a:prstGeom>
          <a:noFill/>
          <a:ln w="0">
            <a:noFill/>
          </a:ln>
        </p:spPr>
        <p:txBody>
          <a:bodyPr lIns="0" rIns="0" tIns="0" bIns="0" anchor="t">
            <a:normAutofit/>
          </a:bodyPr>
          <a:p>
            <a:pPr marL="228600" indent="-228600">
              <a:lnSpc>
                <a:spcPct val="120000"/>
              </a:lnSpc>
              <a:spcBef>
                <a:spcPts val="1001"/>
              </a:spcBef>
              <a:buClr>
                <a:srgbClr val="fb8c29"/>
              </a:buClr>
              <a:buFont typeface="Arial"/>
              <a:buChar char="•"/>
            </a:pPr>
            <a:r>
              <a:rPr b="0" lang="ro-MD" sz="2000" spc="-1" strike="noStrike">
                <a:solidFill>
                  <a:srgbClr val="ffffff"/>
                </a:solidFill>
                <a:latin typeface="Rockwell"/>
              </a:rPr>
              <a:t>b) </a:t>
            </a:r>
            <a:r>
              <a:rPr b="0" lang="en-US" sz="2000" spc="-1" strike="noStrike">
                <a:solidFill>
                  <a:srgbClr val="ffffff"/>
                </a:solidFill>
                <a:latin typeface="Rockwell"/>
              </a:rPr>
              <a:t>Cu </a:t>
            </a:r>
            <a:r>
              <a:rPr b="0" lang="ro-MD" sz="2000" spc="-1" strike="noStrike">
                <a:solidFill>
                  <a:srgbClr val="ffffff"/>
                </a:solidFill>
                <a:latin typeface="Rockwell"/>
              </a:rPr>
              <a:t>biofiltre </a:t>
            </a:r>
            <a:endParaRPr b="0" lang="en-US" sz="2000" spc="-1" strike="noStrike">
              <a:solidFill>
                <a:srgbClr val="ffffff"/>
              </a:solidFill>
              <a:latin typeface="Arial"/>
            </a:endParaRPr>
          </a:p>
          <a:p>
            <a:pPr marL="228600" indent="-228600">
              <a:lnSpc>
                <a:spcPct val="120000"/>
              </a:lnSpc>
              <a:spcBef>
                <a:spcPts val="1001"/>
              </a:spcBef>
              <a:buClr>
                <a:srgbClr val="fb8c29"/>
              </a:buClr>
              <a:buFont typeface="Arial"/>
              <a:buChar char="•"/>
            </a:pPr>
            <a:r>
              <a:rPr b="0" lang="ro-MD" sz="2000" spc="-1" strike="noStrike">
                <a:solidFill>
                  <a:srgbClr val="ffffff"/>
                </a:solidFill>
                <a:latin typeface="Rockwell"/>
              </a:rPr>
              <a:t>Instalatia de epurare contine biofiltrul propriu-zis, care este un turn de 1-4m inaltime, ce contine o umplutura de material inert, formata din piatra sau mase plastice, si un decantor secundar. </a:t>
            </a:r>
            <a:endParaRPr b="0" lang="en-US" sz="2000" spc="-1" strike="noStrike">
              <a:solidFill>
                <a:srgbClr val="ffffff"/>
              </a:solidFill>
              <a:latin typeface="Arial"/>
            </a:endParaRPr>
          </a:p>
          <a:p>
            <a:pPr indent="0">
              <a:lnSpc>
                <a:spcPct val="120000"/>
              </a:lnSpc>
              <a:spcBef>
                <a:spcPts val="1001"/>
              </a:spcBef>
              <a:buNone/>
              <a:tabLst>
                <a:tab algn="l" pos="0"/>
              </a:tabLst>
            </a:pPr>
            <a:endParaRPr b="0" lang="en-US" sz="2000" spc="-1" strike="noStrike">
              <a:solidFill>
                <a:srgbClr val="ffffff"/>
              </a:solidFill>
              <a:latin typeface="Arial"/>
            </a:endParaRPr>
          </a:p>
          <a:p>
            <a:pPr marL="228600" indent="-228600">
              <a:lnSpc>
                <a:spcPct val="120000"/>
              </a:lnSpc>
              <a:spcBef>
                <a:spcPts val="1001"/>
              </a:spcBef>
              <a:buClr>
                <a:srgbClr val="fb8c29"/>
              </a:buClr>
              <a:buFont typeface="Arial"/>
              <a:buChar char="•"/>
              <a:tabLst>
                <a:tab algn="l" pos="0"/>
              </a:tabLst>
            </a:pPr>
            <a:r>
              <a:rPr b="0" lang="ro-MD" sz="2000" spc="-1" strike="noStrike">
                <a:solidFill>
                  <a:srgbClr val="ffffff"/>
                </a:solidFill>
                <a:latin typeface="Rockwell"/>
              </a:rPr>
              <a:t>Apa uzata provenita de la decantorul primar este introdusa prin partea superioara a biofiltrului si cade liber pe materialul de umplutura, in contracurent cu aerul. Pe suprafetele materialului de umplutura se formeaza o pelicula biogena ce are o compozitie asemanatoare namolului activ, dar care difera prin repartitia grupelor de microorganisme. </a:t>
            </a:r>
            <a:endParaRPr b="0" lang="en-US" sz="2000" spc="-1" strike="noStrike">
              <a:solidFill>
                <a:srgbClr val="ffffff"/>
              </a:solidFill>
              <a:latin typeface="Arial"/>
            </a:endParaRPr>
          </a:p>
          <a:p>
            <a:pPr indent="0">
              <a:lnSpc>
                <a:spcPct val="120000"/>
              </a:lnSpc>
              <a:spcBef>
                <a:spcPts val="1001"/>
              </a:spcBef>
              <a:buNone/>
              <a:tabLst>
                <a:tab algn="l" pos="0"/>
              </a:tabLst>
            </a:pPr>
            <a:endParaRPr b="0" lang="en-US" sz="20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PlaceHolder 1"/>
          <p:cNvSpPr>
            <a:spLocks noGrp="1"/>
          </p:cNvSpPr>
          <p:nvPr>
            <p:ph/>
          </p:nvPr>
        </p:nvSpPr>
        <p:spPr>
          <a:xfrm>
            <a:off x="1451520" y="267840"/>
            <a:ext cx="9290520" cy="5197680"/>
          </a:xfrm>
          <a:prstGeom prst="rect">
            <a:avLst/>
          </a:prstGeom>
          <a:noFill/>
          <a:ln w="0">
            <a:noFill/>
          </a:ln>
        </p:spPr>
        <p:txBody>
          <a:bodyPr lIns="0" rIns="0" tIns="0" bIns="0" anchor="t">
            <a:normAutofit/>
          </a:bodyPr>
          <a:p>
            <a:pPr marL="228600" indent="-228600">
              <a:lnSpc>
                <a:spcPct val="120000"/>
              </a:lnSpc>
              <a:spcBef>
                <a:spcPts val="1001"/>
              </a:spcBef>
              <a:buClr>
                <a:srgbClr val="fb8c29"/>
              </a:buClr>
              <a:buFont typeface="Arial"/>
              <a:buChar char="•"/>
            </a:pPr>
            <a:r>
              <a:rPr b="0" lang="ro-MD" sz="2000" spc="-1" strike="noStrike">
                <a:solidFill>
                  <a:srgbClr val="ffffff"/>
                </a:solidFill>
                <a:latin typeface="Rockwell"/>
              </a:rPr>
              <a:t>c) Cu iazuri de oxidare </a:t>
            </a:r>
            <a:endParaRPr b="0" lang="en-US" sz="2000" spc="-1" strike="noStrike">
              <a:solidFill>
                <a:srgbClr val="ffffff"/>
              </a:solidFill>
              <a:latin typeface="Arial"/>
            </a:endParaRPr>
          </a:p>
          <a:p>
            <a:pPr marL="228600" indent="-228600">
              <a:lnSpc>
                <a:spcPct val="120000"/>
              </a:lnSpc>
              <a:spcBef>
                <a:spcPts val="1001"/>
              </a:spcBef>
              <a:buClr>
                <a:srgbClr val="fb8c29"/>
              </a:buClr>
              <a:buFont typeface="Arial"/>
              <a:buChar char="•"/>
            </a:pPr>
            <a:r>
              <a:rPr b="0" lang="ro-MD" sz="2000" spc="-1" strike="noStrike">
                <a:solidFill>
                  <a:srgbClr val="ffffff"/>
                </a:solidFill>
                <a:latin typeface="Rockwell"/>
              </a:rPr>
              <a:t>Se utilizeaza de obicei ca un procedeu de epurare globala pentru ape uzate cu volum relativ mic. Iazul biologic poate fi amenajat in bazine de pamant cu adancime mica, sub 1 metru, si dotat sau nu cu instalatii de agitare reaerare. El poate prelua toate operatiile efectuate in treptele statiei de epurare : decantare primara, epurare biologica, decantare secundara etc. </a:t>
            </a:r>
            <a:endParaRPr b="0" lang="en-US" sz="2000" spc="-1" strike="noStrike">
              <a:solidFill>
                <a:srgbClr val="ffffff"/>
              </a:solidFill>
              <a:latin typeface="Arial"/>
            </a:endParaRPr>
          </a:p>
          <a:p>
            <a:pPr marL="228600" indent="-228600">
              <a:lnSpc>
                <a:spcPct val="120000"/>
              </a:lnSpc>
              <a:spcBef>
                <a:spcPts val="1001"/>
              </a:spcBef>
              <a:buClr>
                <a:srgbClr val="fb8c29"/>
              </a:buClr>
              <a:buFont typeface="Arial"/>
              <a:buChar char="•"/>
            </a:pPr>
            <a:r>
              <a:rPr b="0" lang="ro-MD" sz="2000" spc="-1" strike="noStrike">
                <a:solidFill>
                  <a:srgbClr val="ffffff"/>
                </a:solidFill>
                <a:latin typeface="Rockwell"/>
              </a:rPr>
              <a:t>Populatiile de microorganisme care participa la epurare in iazuri sunt aceleasi ca si in instalatii si in plus se adauga si algele care prin procesul de fotosinteza aduc un aport de oxigen. In plus, algele asimileaza pentru hrana proprie ionii de amoniu si sarurile fosfatice care rezulta din descompunerea substantelor organice de catre bacterii, realizand in acest mod epurarea apelor si sub acest aspect. </a:t>
            </a:r>
            <a:endParaRPr b="0" lang="en-US" sz="2000" spc="-1" strike="noStrike">
              <a:solidFill>
                <a:srgbClr val="ffffff"/>
              </a:solidFill>
              <a:latin typeface="Arial"/>
            </a:endParaRPr>
          </a:p>
          <a:p>
            <a:pPr indent="0">
              <a:lnSpc>
                <a:spcPct val="120000"/>
              </a:lnSpc>
              <a:spcBef>
                <a:spcPts val="1001"/>
              </a:spcBef>
              <a:buNone/>
              <a:tabLst>
                <a:tab algn="l" pos="0"/>
              </a:tabLst>
            </a:pPr>
            <a:endParaRPr b="0" lang="en-US" sz="20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PlaceHolder 1"/>
          <p:cNvSpPr>
            <a:spLocks noGrp="1"/>
          </p:cNvSpPr>
          <p:nvPr>
            <p:ph/>
          </p:nvPr>
        </p:nvSpPr>
        <p:spPr>
          <a:xfrm>
            <a:off x="4794480" y="5495760"/>
            <a:ext cx="2408400" cy="644400"/>
          </a:xfrm>
          <a:prstGeom prst="rect">
            <a:avLst/>
          </a:prstGeom>
          <a:noFill/>
          <a:ln w="0">
            <a:noFill/>
          </a:ln>
        </p:spPr>
        <p:txBody>
          <a:bodyPr lIns="0" rIns="0" tIns="0" bIns="0" anchor="t">
            <a:noAutofit/>
          </a:bodyPr>
          <a:p>
            <a:pPr marL="228600" indent="-228600">
              <a:lnSpc>
                <a:spcPct val="120000"/>
              </a:lnSpc>
              <a:spcBef>
                <a:spcPts val="1001"/>
              </a:spcBef>
              <a:buClr>
                <a:srgbClr val="fb8c29"/>
              </a:buClr>
              <a:buFont typeface="Arial"/>
              <a:buChar char="•"/>
            </a:pPr>
            <a:r>
              <a:rPr b="0" lang="ro-MD" sz="2000" spc="-1" strike="noStrike">
                <a:solidFill>
                  <a:srgbClr val="ffffff"/>
                </a:solidFill>
                <a:latin typeface="Rockwell"/>
              </a:rPr>
              <a:t>Iazuri de oxidare</a:t>
            </a:r>
            <a:endParaRPr b="0" lang="en-US" sz="2000" spc="-1" strike="noStrike">
              <a:solidFill>
                <a:srgbClr val="ffffff"/>
              </a:solidFill>
              <a:latin typeface="Arial"/>
            </a:endParaRPr>
          </a:p>
        </p:txBody>
      </p:sp>
      <p:pic>
        <p:nvPicPr>
          <p:cNvPr id="197" name="Рисунок 3" descr=""/>
          <p:cNvPicPr/>
          <p:nvPr/>
        </p:nvPicPr>
        <p:blipFill>
          <a:blip r:embed="rId1"/>
          <a:stretch/>
        </p:blipFill>
        <p:spPr>
          <a:xfrm>
            <a:off x="2078280" y="194040"/>
            <a:ext cx="7840800" cy="5226840"/>
          </a:xfrm>
          <a:prstGeom prst="rect">
            <a:avLst/>
          </a:prstGeom>
          <a:ln w="0">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PlaceHolder 1"/>
          <p:cNvSpPr>
            <a:spLocks noGrp="1"/>
          </p:cNvSpPr>
          <p:nvPr>
            <p:ph type="title"/>
          </p:nvPr>
        </p:nvSpPr>
        <p:spPr>
          <a:xfrm>
            <a:off x="1451520" y="156960"/>
            <a:ext cx="9290520" cy="821160"/>
          </a:xfrm>
          <a:prstGeom prst="rect">
            <a:avLst/>
          </a:prstGeom>
          <a:noFill/>
          <a:ln w="0">
            <a:noFill/>
          </a:ln>
        </p:spPr>
        <p:txBody>
          <a:bodyPr lIns="0" rIns="0" tIns="0" bIns="0" anchor="ctr">
            <a:noAutofit/>
          </a:bodyPr>
          <a:p>
            <a:pPr indent="0" algn="ctr">
              <a:lnSpc>
                <a:spcPct val="90000"/>
              </a:lnSpc>
              <a:buNone/>
              <a:tabLst>
                <a:tab algn="l" pos="0"/>
              </a:tabLst>
            </a:pPr>
            <a:r>
              <a:rPr b="0" lang="ro-MD" sz="3200" spc="-1" strike="noStrike" cap="all">
                <a:solidFill>
                  <a:schemeClr val="accent1"/>
                </a:solidFill>
                <a:latin typeface="Rockwell"/>
              </a:rPr>
              <a:t>Epurarea avansata</a:t>
            </a:r>
            <a:endParaRPr b="0" lang="en-US" sz="3200" spc="-1" strike="noStrike">
              <a:solidFill>
                <a:srgbClr val="ffffff"/>
              </a:solidFill>
              <a:latin typeface="Arial"/>
            </a:endParaRPr>
          </a:p>
        </p:txBody>
      </p:sp>
      <p:sp>
        <p:nvSpPr>
          <p:cNvPr id="199" name="PlaceHolder 2"/>
          <p:cNvSpPr>
            <a:spLocks noGrp="1"/>
          </p:cNvSpPr>
          <p:nvPr>
            <p:ph/>
          </p:nvPr>
        </p:nvSpPr>
        <p:spPr>
          <a:xfrm>
            <a:off x="1451520" y="979200"/>
            <a:ext cx="9290520" cy="4294080"/>
          </a:xfrm>
          <a:prstGeom prst="rect">
            <a:avLst/>
          </a:prstGeom>
          <a:noFill/>
          <a:ln w="0">
            <a:noFill/>
          </a:ln>
        </p:spPr>
        <p:txBody>
          <a:bodyPr lIns="0" rIns="0" tIns="0" bIns="0" anchor="t">
            <a:normAutofit/>
          </a:bodyPr>
          <a:p>
            <a:pPr marL="228600" indent="-228600">
              <a:lnSpc>
                <a:spcPct val="120000"/>
              </a:lnSpc>
              <a:spcBef>
                <a:spcPts val="1001"/>
              </a:spcBef>
              <a:buClr>
                <a:srgbClr val="fb8c29"/>
              </a:buClr>
              <a:buFont typeface="Arial"/>
              <a:buChar char="•"/>
            </a:pPr>
            <a:r>
              <a:rPr b="0" lang="ro-MD" sz="2000" spc="-1" strike="noStrike">
                <a:solidFill>
                  <a:srgbClr val="ffffff"/>
                </a:solidFill>
                <a:latin typeface="Rockwell"/>
              </a:rPr>
              <a:t>Prin aplicarea procedeelor de epurare mecanica si biologica nu pot fi eliminate din apele uzate multe dintre substantale minerale solubile si, de asemenea, substantele organice nedegradabile biologic, astfel incat pentru unele folosinte importante, cum sunt alimentarile cu apa pentru populatie si unele alimentari industriale, epurarea clasica, conventionala, nu este suficienta. </a:t>
            </a:r>
            <a:endParaRPr b="0" lang="en-US" sz="2000" spc="-1" strike="noStrike">
              <a:solidFill>
                <a:srgbClr val="ffffff"/>
              </a:solidFill>
              <a:latin typeface="Arial"/>
            </a:endParaRPr>
          </a:p>
          <a:p>
            <a:pPr marL="228600" indent="-228600">
              <a:lnSpc>
                <a:spcPct val="120000"/>
              </a:lnSpc>
              <a:spcBef>
                <a:spcPts val="1001"/>
              </a:spcBef>
              <a:buClr>
                <a:srgbClr val="fb8c29"/>
              </a:buClr>
              <a:buFont typeface="Arial"/>
              <a:buChar char="•"/>
            </a:pPr>
            <a:r>
              <a:rPr b="0" lang="ro-MD" sz="2000" spc="-1" strike="noStrike">
                <a:solidFill>
                  <a:srgbClr val="ffffff"/>
                </a:solidFill>
                <a:latin typeface="Rockwell"/>
              </a:rPr>
              <a:t>Epurarea avansata, a apelor uzate, ca si a apelor reutilizate, se poate obtine prin aplicarea procedeelor care se bazeaza pe procesele fizico-chimice : adsorbtia, extractia, distilarea, schimbul ionic, oxidarea chimica si electrochimica, spumarea, denitrificarea etc. </a:t>
            </a:r>
            <a:endParaRPr b="0" lang="en-US" sz="2000" spc="-1" strike="noStrike">
              <a:solidFill>
                <a:srgbClr val="ffffff"/>
              </a:solidFill>
              <a:latin typeface="Arial"/>
            </a:endParaRPr>
          </a:p>
          <a:p>
            <a:pPr indent="0">
              <a:lnSpc>
                <a:spcPct val="120000"/>
              </a:lnSpc>
              <a:spcBef>
                <a:spcPts val="1001"/>
              </a:spcBef>
              <a:buNone/>
              <a:tabLst>
                <a:tab algn="l" pos="0"/>
              </a:tabLst>
            </a:pPr>
            <a:endParaRPr b="0" lang="en-US" sz="20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PlaceHolder 1"/>
          <p:cNvSpPr>
            <a:spLocks noGrp="1"/>
          </p:cNvSpPr>
          <p:nvPr>
            <p:ph/>
          </p:nvPr>
        </p:nvSpPr>
        <p:spPr>
          <a:xfrm>
            <a:off x="1451520" y="267840"/>
            <a:ext cx="9290520" cy="5688720"/>
          </a:xfrm>
          <a:prstGeom prst="rect">
            <a:avLst/>
          </a:prstGeom>
          <a:noFill/>
          <a:ln w="0">
            <a:noFill/>
          </a:ln>
        </p:spPr>
        <p:txBody>
          <a:bodyPr lIns="0" rIns="0" tIns="0" bIns="0" anchor="t">
            <a:noAutofit/>
          </a:bodyPr>
          <a:p>
            <a:pPr marL="228600" indent="-228600">
              <a:lnSpc>
                <a:spcPct val="120000"/>
              </a:lnSpc>
              <a:spcBef>
                <a:spcPts val="1001"/>
              </a:spcBef>
              <a:buClr>
                <a:srgbClr val="fb8c29"/>
              </a:buClr>
              <a:buFont typeface="Arial"/>
              <a:buChar char="•"/>
            </a:pPr>
            <a:r>
              <a:rPr b="0" lang="ro-MD" sz="2000" spc="-1" strike="noStrike">
                <a:solidFill>
                  <a:srgbClr val="ffffff"/>
                </a:solidFill>
                <a:latin typeface="Rockwell"/>
              </a:rPr>
              <a:t>O problema importanta rezultata din procesul de epurare este producerea de namoluri: amestec de bacterii vii sau moarte, suspensii si poluanti care au fost indepartati din apa. </a:t>
            </a:r>
            <a:endParaRPr b="0" lang="en-US" sz="2000" spc="-1" strike="noStrike">
              <a:solidFill>
                <a:srgbClr val="ffffff"/>
              </a:solidFill>
              <a:latin typeface="Arial"/>
            </a:endParaRPr>
          </a:p>
          <a:p>
            <a:pPr marL="228600" indent="-228600">
              <a:lnSpc>
                <a:spcPct val="120000"/>
              </a:lnSpc>
              <a:spcBef>
                <a:spcPts val="1001"/>
              </a:spcBef>
              <a:buClr>
                <a:srgbClr val="fb8c29"/>
              </a:buClr>
              <a:buFont typeface="Arial"/>
              <a:buChar char="•"/>
            </a:pPr>
            <a:r>
              <a:rPr b="0" lang="ro-MD" sz="2000" spc="-1" strike="noStrike">
                <a:solidFill>
                  <a:srgbClr val="ffffff"/>
                </a:solidFill>
                <a:latin typeface="Rockwell"/>
              </a:rPr>
              <a:t>Aceste namoluri trebuie prelucrate pentru a nu genera, la randul lor, fenomene de poluare si pentru a putea fi folosite. </a:t>
            </a:r>
            <a:endParaRPr b="0" lang="en-US" sz="2000" spc="-1" strike="noStrike">
              <a:solidFill>
                <a:srgbClr val="ffffff"/>
              </a:solidFill>
              <a:latin typeface="Arial"/>
            </a:endParaRPr>
          </a:p>
          <a:p>
            <a:pPr marL="228600" indent="-228600">
              <a:lnSpc>
                <a:spcPct val="120000"/>
              </a:lnSpc>
              <a:spcBef>
                <a:spcPts val="1001"/>
              </a:spcBef>
              <a:buClr>
                <a:srgbClr val="fb8c29"/>
              </a:buClr>
              <a:buFont typeface="Arial"/>
              <a:buChar char="•"/>
            </a:pPr>
            <a:r>
              <a:rPr b="0" lang="ro-MD" sz="2000" spc="-1" strike="noStrike">
                <a:solidFill>
                  <a:srgbClr val="ffffff"/>
                </a:solidFill>
                <a:latin typeface="Rockwell"/>
              </a:rPr>
              <a:t>Prelucrarea namolurilor consta in: </a:t>
            </a:r>
            <a:endParaRPr b="0" lang="en-US" sz="2000" spc="-1" strike="noStrike">
              <a:solidFill>
                <a:srgbClr val="ffffff"/>
              </a:solidFill>
              <a:latin typeface="Arial"/>
            </a:endParaRPr>
          </a:p>
          <a:p>
            <a:pPr marL="457200" indent="-457200">
              <a:lnSpc>
                <a:spcPct val="120000"/>
              </a:lnSpc>
              <a:spcBef>
                <a:spcPts val="1001"/>
              </a:spcBef>
              <a:buClr>
                <a:srgbClr val="fb8c29"/>
              </a:buClr>
              <a:buFont typeface="Rockwell"/>
              <a:buAutoNum type="arabicPeriod"/>
            </a:pPr>
            <a:r>
              <a:rPr b="0" lang="ro-MD" sz="2000" spc="-1" strike="noStrike">
                <a:solidFill>
                  <a:srgbClr val="ffffff"/>
                </a:solidFill>
                <a:latin typeface="Rockwell"/>
              </a:rPr>
              <a:t>ingrosare (concentrare), prin decantare sau centrifugare </a:t>
            </a:r>
            <a:endParaRPr b="0" lang="en-US" sz="2000" spc="-1" strike="noStrike">
              <a:solidFill>
                <a:srgbClr val="ffffff"/>
              </a:solidFill>
              <a:latin typeface="Arial"/>
            </a:endParaRPr>
          </a:p>
          <a:p>
            <a:pPr marL="457200" indent="-457200">
              <a:lnSpc>
                <a:spcPct val="120000"/>
              </a:lnSpc>
              <a:spcBef>
                <a:spcPts val="1001"/>
              </a:spcBef>
              <a:buClr>
                <a:srgbClr val="fb8c29"/>
              </a:buClr>
              <a:buFont typeface="Rockwell"/>
              <a:buAutoNum type="arabicPeriod"/>
            </a:pPr>
            <a:r>
              <a:rPr b="0" lang="ro-MD" sz="2000" spc="-1" strike="noStrike">
                <a:solidFill>
                  <a:srgbClr val="ffffff"/>
                </a:solidFill>
                <a:latin typeface="Rockwell"/>
              </a:rPr>
              <a:t>fermentare cu ajutorul bacteriilor anaerobe rezultand metan si bioxid de carbon </a:t>
            </a:r>
            <a:endParaRPr b="0" lang="en-US" sz="2000" spc="-1" strike="noStrike">
              <a:solidFill>
                <a:srgbClr val="ffffff"/>
              </a:solidFill>
              <a:latin typeface="Arial"/>
            </a:endParaRPr>
          </a:p>
          <a:p>
            <a:pPr marL="457200" indent="-457200">
              <a:lnSpc>
                <a:spcPct val="120000"/>
              </a:lnSpc>
              <a:spcBef>
                <a:spcPts val="1001"/>
              </a:spcBef>
              <a:buClr>
                <a:srgbClr val="fb8c29"/>
              </a:buClr>
              <a:buFont typeface="Rockwell"/>
              <a:buAutoNum type="arabicPeriod"/>
            </a:pPr>
            <a:r>
              <a:rPr b="0" lang="ro-MD" sz="2000" spc="-1" strike="noStrike">
                <a:solidFill>
                  <a:srgbClr val="ffffff"/>
                </a:solidFill>
                <a:latin typeface="Rockwell"/>
              </a:rPr>
              <a:t>deshidratare (uscare) prin scaderea cantitatii de namol si usurarea transportului </a:t>
            </a:r>
            <a:endParaRPr b="0" lang="en-US" sz="2000" spc="-1" strike="noStrike">
              <a:solidFill>
                <a:srgbClr val="ffffff"/>
              </a:solidFill>
              <a:latin typeface="Arial"/>
            </a:endParaRPr>
          </a:p>
          <a:p>
            <a:pPr marL="228600" indent="-228600">
              <a:lnSpc>
                <a:spcPct val="120000"/>
              </a:lnSpc>
              <a:spcBef>
                <a:spcPts val="1001"/>
              </a:spcBef>
              <a:buClr>
                <a:srgbClr val="fb8c29"/>
              </a:buClr>
              <a:buFont typeface="Arial"/>
              <a:buChar char="•"/>
            </a:pPr>
            <a:r>
              <a:rPr b="0" lang="ro-MD" sz="2000" spc="-1" strike="noStrike">
                <a:solidFill>
                  <a:srgbClr val="ffffff"/>
                </a:solidFill>
                <a:latin typeface="Rockwell"/>
              </a:rPr>
              <a:t>Namolul astfel deshidratat si stabilizat poate fi folosit drept ingrasamant organic in agricultura. </a:t>
            </a:r>
            <a:endParaRPr b="0" lang="en-US" sz="20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PlaceHolder 1"/>
          <p:cNvSpPr>
            <a:spLocks noGrp="1"/>
          </p:cNvSpPr>
          <p:nvPr>
            <p:ph/>
          </p:nvPr>
        </p:nvSpPr>
        <p:spPr>
          <a:xfrm>
            <a:off x="1451520" y="313920"/>
            <a:ext cx="9290520" cy="5151600"/>
          </a:xfrm>
          <a:prstGeom prst="rect">
            <a:avLst/>
          </a:prstGeom>
          <a:noFill/>
          <a:ln w="0">
            <a:noFill/>
          </a:ln>
        </p:spPr>
        <p:txBody>
          <a:bodyPr lIns="0" rIns="0" tIns="0" bIns="0" anchor="t">
            <a:noAutofit/>
          </a:bodyPr>
          <a:p>
            <a:pPr marL="228600" indent="-228600">
              <a:lnSpc>
                <a:spcPct val="120000"/>
              </a:lnSpc>
              <a:spcBef>
                <a:spcPts val="1001"/>
              </a:spcBef>
              <a:buClr>
                <a:srgbClr val="fb8c29"/>
              </a:buClr>
              <a:buFont typeface="Arial"/>
              <a:buChar char="•"/>
            </a:pPr>
            <a:r>
              <a:rPr b="0" lang="ro-MD" sz="2000" spc="-1" strike="noStrike">
                <a:solidFill>
                  <a:srgbClr val="ffffff"/>
                </a:solidFill>
                <a:latin typeface="Rockwell"/>
              </a:rPr>
              <a:t>Caracteristicile fizico-chimice ale namolurilor depind de provenienta apei uzate si tehnologia de epurare. Pentru a caracteriza namolurile se apeleaza la indicatori generali (umiditate, greutate specifica, pH, raport mineral / volatil, putere calorica). </a:t>
            </a:r>
            <a:endParaRPr b="0" lang="en-US" sz="2000" spc="-1" strike="noStrike">
              <a:solidFill>
                <a:srgbClr val="ffffff"/>
              </a:solidFill>
              <a:latin typeface="Arial"/>
            </a:endParaRPr>
          </a:p>
          <a:p>
            <a:pPr marL="228600" indent="-228600">
              <a:lnSpc>
                <a:spcPct val="120000"/>
              </a:lnSpc>
              <a:spcBef>
                <a:spcPts val="1001"/>
              </a:spcBef>
              <a:buClr>
                <a:srgbClr val="fb8c29"/>
              </a:buClr>
              <a:buFont typeface="Arial"/>
              <a:buChar char="•"/>
            </a:pPr>
            <a:r>
              <a:rPr b="0" lang="ro-MD" sz="2000" spc="-1" strike="noStrike">
                <a:solidFill>
                  <a:srgbClr val="ffffff"/>
                </a:solidFill>
                <a:latin typeface="Rockwell"/>
              </a:rPr>
              <a:t>Datorita naturii complexe a namolurilor, indicatorii generali si specifici se completeaza si cu alti parametri ce caracterizeaza modul de comportare a namolurilor la anumite procese de prelucrare (rezistenta specifica la filtrare, compresibilitate). </a:t>
            </a:r>
            <a:endParaRPr b="0" lang="en-US" sz="20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2" name="PlaceHolder 1"/>
          <p:cNvSpPr>
            <a:spLocks noGrp="1"/>
          </p:cNvSpPr>
          <p:nvPr>
            <p:ph/>
          </p:nvPr>
        </p:nvSpPr>
        <p:spPr>
          <a:xfrm>
            <a:off x="4609440" y="5338440"/>
            <a:ext cx="2814840" cy="736560"/>
          </a:xfrm>
          <a:prstGeom prst="rect">
            <a:avLst/>
          </a:prstGeom>
          <a:noFill/>
          <a:ln w="0">
            <a:noFill/>
          </a:ln>
        </p:spPr>
        <p:txBody>
          <a:bodyPr lIns="0" rIns="0" tIns="0" bIns="0" anchor="t">
            <a:noAutofit/>
          </a:bodyPr>
          <a:p>
            <a:pPr marL="228600" indent="-228600">
              <a:lnSpc>
                <a:spcPct val="120000"/>
              </a:lnSpc>
              <a:spcBef>
                <a:spcPts val="1001"/>
              </a:spcBef>
              <a:buClr>
                <a:srgbClr val="fb8c29"/>
              </a:buClr>
              <a:buFont typeface="Arial"/>
              <a:buChar char="•"/>
            </a:pPr>
            <a:r>
              <a:rPr b="0" lang="ro-MD" sz="2000" spc="-1" strike="noStrike">
                <a:solidFill>
                  <a:srgbClr val="ffffff"/>
                </a:solidFill>
                <a:latin typeface="Rockwell"/>
              </a:rPr>
              <a:t>Epurarea Avansata</a:t>
            </a:r>
            <a:endParaRPr b="0" lang="en-US" sz="2000" spc="-1" strike="noStrike">
              <a:solidFill>
                <a:srgbClr val="ffffff"/>
              </a:solidFill>
              <a:latin typeface="Arial"/>
            </a:endParaRPr>
          </a:p>
        </p:txBody>
      </p:sp>
      <p:pic>
        <p:nvPicPr>
          <p:cNvPr id="203" name="Рисунок 3" descr=""/>
          <p:cNvPicPr/>
          <p:nvPr/>
        </p:nvPicPr>
        <p:blipFill>
          <a:blip r:embed="rId1"/>
          <a:stretch/>
        </p:blipFill>
        <p:spPr>
          <a:xfrm>
            <a:off x="2147400" y="91440"/>
            <a:ext cx="7738560" cy="5171760"/>
          </a:xfrm>
          <a:prstGeom prst="rect">
            <a:avLst/>
          </a:prstGeom>
          <a:ln w="0">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 name="PlaceHolder 1"/>
          <p:cNvSpPr>
            <a:spLocks noGrp="1"/>
          </p:cNvSpPr>
          <p:nvPr>
            <p:ph type="title"/>
          </p:nvPr>
        </p:nvSpPr>
        <p:spPr>
          <a:xfrm>
            <a:off x="1451520" y="102600"/>
            <a:ext cx="9290520" cy="1048680"/>
          </a:xfrm>
          <a:prstGeom prst="rect">
            <a:avLst/>
          </a:prstGeom>
          <a:noFill/>
          <a:ln w="0">
            <a:noFill/>
          </a:ln>
        </p:spPr>
        <p:txBody>
          <a:bodyPr lIns="0" rIns="0" tIns="0" bIns="0" anchor="ctr">
            <a:noAutofit/>
          </a:bodyPr>
          <a:p>
            <a:pPr indent="0" algn="ctr">
              <a:lnSpc>
                <a:spcPct val="90000"/>
              </a:lnSpc>
              <a:buNone/>
              <a:tabLst>
                <a:tab algn="l" pos="0"/>
              </a:tabLst>
            </a:pPr>
            <a:r>
              <a:rPr b="0" lang="ro-MD" sz="3200" spc="-1" strike="noStrike" cap="all">
                <a:solidFill>
                  <a:schemeClr val="accent1"/>
                </a:solidFill>
                <a:latin typeface="Rockwell"/>
              </a:rPr>
              <a:t>CONCLUZIE</a:t>
            </a:r>
            <a:endParaRPr b="0" lang="en-US" sz="3200" spc="-1" strike="noStrike">
              <a:solidFill>
                <a:srgbClr val="ffffff"/>
              </a:solidFill>
              <a:latin typeface="Arial"/>
            </a:endParaRPr>
          </a:p>
        </p:txBody>
      </p:sp>
      <p:sp>
        <p:nvSpPr>
          <p:cNvPr id="205" name="PlaceHolder 2"/>
          <p:cNvSpPr>
            <a:spLocks noGrp="1"/>
          </p:cNvSpPr>
          <p:nvPr>
            <p:ph/>
          </p:nvPr>
        </p:nvSpPr>
        <p:spPr>
          <a:xfrm>
            <a:off x="1451520" y="1108800"/>
            <a:ext cx="9290520" cy="1216440"/>
          </a:xfrm>
          <a:prstGeom prst="rect">
            <a:avLst/>
          </a:prstGeom>
          <a:noFill/>
          <a:ln w="0">
            <a:noFill/>
          </a:ln>
        </p:spPr>
        <p:txBody>
          <a:bodyPr lIns="0" rIns="0" tIns="0" bIns="0" anchor="t">
            <a:noAutofit/>
          </a:bodyPr>
          <a:p>
            <a:pPr marL="228600" indent="-228600">
              <a:lnSpc>
                <a:spcPct val="120000"/>
              </a:lnSpc>
              <a:spcBef>
                <a:spcPts val="1001"/>
              </a:spcBef>
              <a:buClr>
                <a:srgbClr val="fb8c29"/>
              </a:buClr>
              <a:buFont typeface="Arial"/>
              <a:buChar char="•"/>
            </a:pPr>
            <a:r>
              <a:rPr b="0" lang="it-IT" sz="2000" spc="-1" strike="noStrike">
                <a:solidFill>
                  <a:srgbClr val="ffffff"/>
                </a:solidFill>
                <a:latin typeface="Rockwell"/>
              </a:rPr>
              <a:t>In concluzie, cam acestea sunt cele mai importante tehnici si metode de epurare a apelor uzate, folosite chiar si in tara noastra in ziua de azi, atat individual, cat si pentru institutii, parcari sau sate si comune intregi.</a:t>
            </a:r>
            <a:endParaRPr b="0" lang="en-US" sz="2000" spc="-1" strike="noStrike">
              <a:solidFill>
                <a:srgbClr val="ffffff"/>
              </a:solidFill>
              <a:latin typeface="Arial"/>
            </a:endParaRPr>
          </a:p>
        </p:txBody>
      </p:sp>
      <p:pic>
        <p:nvPicPr>
          <p:cNvPr id="206" name="Рисунок 6" descr=""/>
          <p:cNvPicPr/>
          <p:nvPr/>
        </p:nvPicPr>
        <p:blipFill>
          <a:blip r:embed="rId1"/>
          <a:stretch/>
        </p:blipFill>
        <p:spPr>
          <a:xfrm>
            <a:off x="3228480" y="2382840"/>
            <a:ext cx="5499000" cy="366588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PlaceHolder 1"/>
          <p:cNvSpPr>
            <a:spLocks noGrp="1"/>
          </p:cNvSpPr>
          <p:nvPr>
            <p:ph/>
          </p:nvPr>
        </p:nvSpPr>
        <p:spPr>
          <a:xfrm>
            <a:off x="1451520" y="220320"/>
            <a:ext cx="9290520" cy="5320800"/>
          </a:xfrm>
          <a:prstGeom prst="rect">
            <a:avLst/>
          </a:prstGeom>
          <a:noFill/>
          <a:ln w="0">
            <a:noFill/>
          </a:ln>
        </p:spPr>
        <p:txBody>
          <a:bodyPr lIns="0" rIns="0" tIns="0" bIns="0" anchor="t">
            <a:normAutofit/>
          </a:bodyPr>
          <a:p>
            <a:pPr marL="228600" indent="-228600">
              <a:lnSpc>
                <a:spcPct val="120000"/>
              </a:lnSpc>
              <a:spcBef>
                <a:spcPts val="1001"/>
              </a:spcBef>
              <a:buClr>
                <a:srgbClr val="fb8c29"/>
              </a:buClr>
              <a:buFont typeface="Arial"/>
              <a:buChar char="•"/>
            </a:pPr>
            <a:r>
              <a:rPr b="0" lang="ro-MD" sz="2000" spc="-1" strike="noStrike">
                <a:solidFill>
                  <a:srgbClr val="ffffff"/>
                </a:solidFill>
                <a:latin typeface="Rockwell"/>
              </a:rPr>
              <a:t>Epurarea apelor uzate reprezinta ansamblul de masuri si procedee prin care impuritatile de natura chimica sau bacteriologica, continute in apele uzate, sunt reduse sub anumite limite, astfel incat aceste ape sa </a:t>
            </a:r>
            <a:r>
              <a:rPr b="0" lang="en-US" sz="2000" spc="-1" strike="noStrike">
                <a:solidFill>
                  <a:srgbClr val="ffffff"/>
                </a:solidFill>
                <a:latin typeface="Rockwell"/>
              </a:rPr>
              <a:t>nu mai </a:t>
            </a:r>
            <a:r>
              <a:rPr b="0" lang="ro-MD" sz="2000" spc="-1" strike="noStrike">
                <a:solidFill>
                  <a:srgbClr val="ffffff"/>
                </a:solidFill>
                <a:latin typeface="Rockwell"/>
              </a:rPr>
              <a:t>dauneze receptorului in care se evacueaza si sa </a:t>
            </a:r>
            <a:r>
              <a:rPr b="0" lang="en-US" sz="2000" spc="-1" strike="noStrike">
                <a:solidFill>
                  <a:srgbClr val="ffffff"/>
                </a:solidFill>
                <a:latin typeface="Rockwell"/>
              </a:rPr>
              <a:t>nu </a:t>
            </a:r>
            <a:r>
              <a:rPr b="0" lang="ro-MD" sz="2000" spc="-1" strike="noStrike">
                <a:solidFill>
                  <a:srgbClr val="ffffff"/>
                </a:solidFill>
                <a:latin typeface="Rockwell"/>
              </a:rPr>
              <a:t>mai pericliteze folosirea apelor acestuia</a:t>
            </a:r>
            <a:r>
              <a:rPr b="0" lang="en-US" sz="2000" spc="-1" strike="noStrike">
                <a:solidFill>
                  <a:srgbClr val="ffffff"/>
                </a:solidFill>
                <a:latin typeface="Rockwell"/>
              </a:rPr>
              <a:t>.</a:t>
            </a:r>
            <a:endParaRPr b="0" lang="en-US" sz="2000" spc="-1" strike="noStrike">
              <a:solidFill>
                <a:srgbClr val="ffffff"/>
              </a:solidFill>
              <a:latin typeface="Arial"/>
            </a:endParaRPr>
          </a:p>
          <a:p>
            <a:pPr indent="0">
              <a:lnSpc>
                <a:spcPct val="120000"/>
              </a:lnSpc>
              <a:spcBef>
                <a:spcPts val="1001"/>
              </a:spcBef>
              <a:buNone/>
              <a:tabLst>
                <a:tab algn="l" pos="0"/>
              </a:tabLst>
            </a:pPr>
            <a:endParaRPr b="0" lang="en-US" sz="2000" spc="-1" strike="noStrike">
              <a:solidFill>
                <a:srgbClr val="ffffff"/>
              </a:solidFill>
              <a:latin typeface="Arial"/>
            </a:endParaRPr>
          </a:p>
          <a:p>
            <a:pPr marL="228600" indent="-228600">
              <a:lnSpc>
                <a:spcPct val="120000"/>
              </a:lnSpc>
              <a:spcBef>
                <a:spcPts val="1001"/>
              </a:spcBef>
              <a:buClr>
                <a:srgbClr val="fb8c29"/>
              </a:buClr>
              <a:buFont typeface="Arial"/>
              <a:buChar char="•"/>
              <a:tabLst>
                <a:tab algn="l" pos="0"/>
              </a:tabLst>
            </a:pPr>
            <a:r>
              <a:rPr b="0" lang="ro-MD" sz="2000" spc="-1" strike="noStrike">
                <a:solidFill>
                  <a:srgbClr val="ffffff"/>
                </a:solidFill>
                <a:latin typeface="Rockwell"/>
              </a:rPr>
              <a:t>Procesele de epurare sunt, in mare masura, asemanatoare cu cele care au loc in timpul autoepurarii, numai ca sunt dirijate de catre om si se desfasoara cu o viteza mult mai mare. Instalatiile de epurare sunt realizate tocmai in scopul intensificarii si favorizarii proceselor care se desfasoara in timpul autoepurarii.</a:t>
            </a:r>
            <a:endParaRPr b="0" lang="en-US" sz="20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PlaceHolder 1"/>
          <p:cNvSpPr>
            <a:spLocks noGrp="1"/>
          </p:cNvSpPr>
          <p:nvPr>
            <p:ph type="title"/>
          </p:nvPr>
        </p:nvSpPr>
        <p:spPr>
          <a:xfrm>
            <a:off x="1451520" y="120960"/>
            <a:ext cx="9290520" cy="1048680"/>
          </a:xfrm>
          <a:prstGeom prst="rect">
            <a:avLst/>
          </a:prstGeom>
          <a:noFill/>
          <a:ln w="0">
            <a:noFill/>
          </a:ln>
        </p:spPr>
        <p:txBody>
          <a:bodyPr lIns="0" rIns="0" tIns="0" bIns="0" anchor="ctr">
            <a:noAutofit/>
          </a:bodyPr>
          <a:p>
            <a:pPr indent="0" algn="ctr">
              <a:lnSpc>
                <a:spcPct val="90000"/>
              </a:lnSpc>
              <a:buNone/>
              <a:tabLst>
                <a:tab algn="l" pos="0"/>
              </a:tabLst>
            </a:pPr>
            <a:r>
              <a:rPr b="0" lang="ro-MD" sz="3200" spc="-1" strike="noStrike" cap="all">
                <a:solidFill>
                  <a:schemeClr val="accent1"/>
                </a:solidFill>
                <a:latin typeface="Rockwell"/>
              </a:rPr>
              <a:t>TIPURI DE EPURARE</a:t>
            </a:r>
            <a:endParaRPr b="0" lang="en-US" sz="3200" spc="-1" strike="noStrike">
              <a:solidFill>
                <a:srgbClr val="ffffff"/>
              </a:solidFill>
              <a:latin typeface="Arial"/>
            </a:endParaRPr>
          </a:p>
        </p:txBody>
      </p:sp>
      <p:sp>
        <p:nvSpPr>
          <p:cNvPr id="177" name="PlaceHolder 2"/>
          <p:cNvSpPr>
            <a:spLocks noGrp="1"/>
          </p:cNvSpPr>
          <p:nvPr>
            <p:ph/>
          </p:nvPr>
        </p:nvSpPr>
        <p:spPr>
          <a:xfrm>
            <a:off x="1451520" y="988200"/>
            <a:ext cx="9290520" cy="3629160"/>
          </a:xfrm>
          <a:prstGeom prst="rect">
            <a:avLst/>
          </a:prstGeom>
          <a:noFill/>
          <a:ln w="0">
            <a:noFill/>
          </a:ln>
        </p:spPr>
        <p:txBody>
          <a:bodyPr lIns="0" rIns="0" tIns="0" bIns="0" anchor="t">
            <a:normAutofit/>
          </a:bodyPr>
          <a:p>
            <a:pPr marL="228600" indent="-228600">
              <a:lnSpc>
                <a:spcPct val="120000"/>
              </a:lnSpc>
              <a:spcBef>
                <a:spcPts val="1001"/>
              </a:spcBef>
              <a:buClr>
                <a:srgbClr val="fb8c29"/>
              </a:buClr>
              <a:buFont typeface="Arial"/>
              <a:buChar char="•"/>
            </a:pPr>
            <a:r>
              <a:rPr b="0" lang="ro-MD" sz="2000" spc="-1" strike="noStrike">
                <a:solidFill>
                  <a:srgbClr val="ffffff"/>
                </a:solidFill>
                <a:latin typeface="Rockwell"/>
              </a:rPr>
              <a:t>Epurarea apelor uzate se realizează în mai multe etape şi se bazează pe fenomene diferite. Înfenomene diferite. În funcţie de natura acestorfuncţie de natura acestor fenomene, exista :</a:t>
            </a:r>
            <a:endParaRPr b="0" lang="en-US" sz="2000" spc="-1" strike="noStrike">
              <a:solidFill>
                <a:srgbClr val="ffffff"/>
              </a:solidFill>
              <a:latin typeface="Arial"/>
            </a:endParaRPr>
          </a:p>
          <a:p>
            <a:pPr marL="457200" indent="-457200">
              <a:lnSpc>
                <a:spcPct val="120000"/>
              </a:lnSpc>
              <a:spcBef>
                <a:spcPts val="1001"/>
              </a:spcBef>
              <a:buClr>
                <a:srgbClr val="fb8c29"/>
              </a:buClr>
              <a:buFont typeface="Rockwell"/>
              <a:buAutoNum type="arabicPeriod"/>
            </a:pPr>
            <a:r>
              <a:rPr b="0" lang="ro-MD" sz="2000" spc="-1" strike="noStrike">
                <a:solidFill>
                  <a:srgbClr val="ffffff"/>
                </a:solidFill>
                <a:latin typeface="Rockwell"/>
              </a:rPr>
              <a:t>Mecanice</a:t>
            </a:r>
            <a:r>
              <a:rPr b="0" lang="en-US" sz="2000" spc="-1" strike="noStrike">
                <a:solidFill>
                  <a:srgbClr val="ffffff"/>
                </a:solidFill>
                <a:latin typeface="Rockwell"/>
              </a:rPr>
              <a:t> – care la </a:t>
            </a:r>
            <a:r>
              <a:rPr b="0" lang="ro-MD" sz="2000" spc="-1" strike="noStrike">
                <a:solidFill>
                  <a:srgbClr val="ffffff"/>
                </a:solidFill>
                <a:latin typeface="Rockwell"/>
              </a:rPr>
              <a:t>bază</a:t>
            </a:r>
            <a:r>
              <a:rPr b="0" lang="en-US" sz="2000" spc="-1" strike="noStrike">
                <a:solidFill>
                  <a:srgbClr val="ffffff"/>
                </a:solidFill>
                <a:latin typeface="Rockwell"/>
              </a:rPr>
              <a:t> exclusive </a:t>
            </a:r>
            <a:r>
              <a:rPr b="0" lang="ro-MD" sz="2000" spc="-1" strike="noStrike">
                <a:solidFill>
                  <a:srgbClr val="ffffff"/>
                </a:solidFill>
                <a:latin typeface="Rockwell"/>
              </a:rPr>
              <a:t>procedee fizice;</a:t>
            </a:r>
            <a:endParaRPr b="0" lang="en-US" sz="2000" spc="-1" strike="noStrike">
              <a:solidFill>
                <a:srgbClr val="ffffff"/>
              </a:solidFill>
              <a:latin typeface="Arial"/>
            </a:endParaRPr>
          </a:p>
          <a:p>
            <a:pPr marL="457200" indent="-457200">
              <a:lnSpc>
                <a:spcPct val="120000"/>
              </a:lnSpc>
              <a:spcBef>
                <a:spcPts val="1001"/>
              </a:spcBef>
              <a:buClr>
                <a:srgbClr val="fb8c29"/>
              </a:buClr>
              <a:buFont typeface="Rockwell"/>
              <a:buAutoNum type="arabicPeriod"/>
            </a:pPr>
            <a:r>
              <a:rPr b="0" lang="ro-MD" sz="2000" spc="-1" strike="noStrike">
                <a:solidFill>
                  <a:srgbClr val="ffffff"/>
                </a:solidFill>
                <a:latin typeface="Rockwell"/>
              </a:rPr>
              <a:t>Chimice</a:t>
            </a:r>
            <a:r>
              <a:rPr b="0" lang="en-US" sz="2000" spc="-1" strike="noStrike">
                <a:solidFill>
                  <a:srgbClr val="ffffff"/>
                </a:solidFill>
                <a:latin typeface="Rockwell"/>
              </a:rPr>
              <a:t> – </a:t>
            </a:r>
            <a:r>
              <a:rPr b="0" lang="ro-MD" sz="2000" spc="-1" strike="noStrike">
                <a:solidFill>
                  <a:srgbClr val="ffffff"/>
                </a:solidFill>
                <a:latin typeface="Rockwell"/>
              </a:rPr>
              <a:t>b</a:t>
            </a:r>
            <a:r>
              <a:rPr b="0" lang="en-US" sz="2000" spc="-1" strike="noStrike">
                <a:solidFill>
                  <a:srgbClr val="ffffff"/>
                </a:solidFill>
                <a:latin typeface="Rockwell"/>
              </a:rPr>
              <a:t>a</a:t>
            </a:r>
            <a:r>
              <a:rPr b="0" lang="ro-MD" sz="2000" spc="-1" strike="noStrike">
                <a:solidFill>
                  <a:srgbClr val="ffffff"/>
                </a:solidFill>
                <a:latin typeface="Rockwell"/>
              </a:rPr>
              <a:t>zată pe fenomene chimice de nutralizare, precipitare, coagulare, floculare</a:t>
            </a:r>
            <a:r>
              <a:rPr b="0" lang="en-US" sz="2000" spc="-1" strike="noStrike">
                <a:solidFill>
                  <a:srgbClr val="ffffff"/>
                </a:solidFill>
                <a:latin typeface="Rockwell"/>
              </a:rPr>
              <a:t>;</a:t>
            </a:r>
            <a:endParaRPr b="0" lang="en-US" sz="2000" spc="-1" strike="noStrike">
              <a:solidFill>
                <a:srgbClr val="ffffff"/>
              </a:solidFill>
              <a:latin typeface="Arial"/>
            </a:endParaRPr>
          </a:p>
          <a:p>
            <a:pPr marL="457200" indent="-457200">
              <a:lnSpc>
                <a:spcPct val="120000"/>
              </a:lnSpc>
              <a:spcBef>
                <a:spcPts val="1001"/>
              </a:spcBef>
              <a:buClr>
                <a:srgbClr val="fb8c29"/>
              </a:buClr>
              <a:buFont typeface="Rockwell"/>
              <a:buAutoNum type="arabicPeriod"/>
            </a:pPr>
            <a:r>
              <a:rPr b="0" lang="ro-MD" sz="2000" spc="-1" strike="noStrike">
                <a:solidFill>
                  <a:srgbClr val="ffffff"/>
                </a:solidFill>
                <a:latin typeface="Rockwell"/>
              </a:rPr>
              <a:t>Biologice</a:t>
            </a:r>
            <a:r>
              <a:rPr b="0" lang="en-US" sz="2000" spc="-1" strike="noStrike">
                <a:solidFill>
                  <a:srgbClr val="ffffff"/>
                </a:solidFill>
                <a:latin typeface="Rockwell"/>
              </a:rPr>
              <a:t> – </a:t>
            </a:r>
            <a:r>
              <a:rPr b="0" lang="ro-MD" sz="2000" spc="-1" strike="noStrike">
                <a:solidFill>
                  <a:srgbClr val="ffffff"/>
                </a:solidFill>
                <a:latin typeface="Rockwell"/>
              </a:rPr>
              <a:t>bazată pe activitatea unpr microorganisme care descompun, prin procese metabolice, substanțe organice.</a:t>
            </a:r>
            <a:endParaRPr b="0" lang="en-US" sz="20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PlaceHolder 1"/>
          <p:cNvSpPr>
            <a:spLocks noGrp="1"/>
          </p:cNvSpPr>
          <p:nvPr>
            <p:ph type="title"/>
          </p:nvPr>
        </p:nvSpPr>
        <p:spPr>
          <a:xfrm>
            <a:off x="1451520" y="130320"/>
            <a:ext cx="9290520" cy="1048680"/>
          </a:xfrm>
          <a:prstGeom prst="rect">
            <a:avLst/>
          </a:prstGeom>
          <a:noFill/>
          <a:ln w="0">
            <a:noFill/>
          </a:ln>
        </p:spPr>
        <p:txBody>
          <a:bodyPr lIns="0" rIns="0" tIns="0" bIns="0" anchor="ctr">
            <a:noAutofit/>
          </a:bodyPr>
          <a:p>
            <a:pPr indent="0" algn="ctr">
              <a:lnSpc>
                <a:spcPct val="90000"/>
              </a:lnSpc>
              <a:buNone/>
              <a:tabLst>
                <a:tab algn="l" pos="0"/>
              </a:tabLst>
            </a:pPr>
            <a:r>
              <a:rPr b="0" lang="ro-MD" sz="3200" spc="-1" strike="noStrike" cap="all">
                <a:solidFill>
                  <a:schemeClr val="accent1"/>
                </a:solidFill>
                <a:latin typeface="Rockwell"/>
              </a:rPr>
              <a:t>TIPUL MECANIC</a:t>
            </a:r>
            <a:endParaRPr b="0" lang="en-US" sz="3200" spc="-1" strike="noStrike">
              <a:solidFill>
                <a:srgbClr val="ffffff"/>
              </a:solidFill>
              <a:latin typeface="Arial"/>
            </a:endParaRPr>
          </a:p>
        </p:txBody>
      </p:sp>
      <p:sp>
        <p:nvSpPr>
          <p:cNvPr id="179" name="PlaceHolder 2"/>
          <p:cNvSpPr>
            <a:spLocks noGrp="1"/>
          </p:cNvSpPr>
          <p:nvPr>
            <p:ph/>
          </p:nvPr>
        </p:nvSpPr>
        <p:spPr>
          <a:xfrm>
            <a:off x="1451520" y="1055160"/>
            <a:ext cx="9290520" cy="4319640"/>
          </a:xfrm>
          <a:prstGeom prst="rect">
            <a:avLst/>
          </a:prstGeom>
          <a:noFill/>
          <a:ln w="0">
            <a:noFill/>
          </a:ln>
        </p:spPr>
        <p:txBody>
          <a:bodyPr lIns="0" rIns="0" tIns="0" bIns="0" anchor="t">
            <a:noAutofit/>
          </a:bodyPr>
          <a:p>
            <a:pPr marL="228600" indent="-228600">
              <a:lnSpc>
                <a:spcPct val="120000"/>
              </a:lnSpc>
              <a:spcBef>
                <a:spcPts val="1001"/>
              </a:spcBef>
              <a:buClr>
                <a:srgbClr val="fb8c29"/>
              </a:buClr>
              <a:buFont typeface="Arial"/>
              <a:buChar char="•"/>
            </a:pPr>
            <a:r>
              <a:rPr b="0" lang="ro-MD" sz="2000" spc="-1" strike="noStrike">
                <a:solidFill>
                  <a:srgbClr val="ffffff"/>
                </a:solidFill>
                <a:latin typeface="Rockwell"/>
              </a:rPr>
              <a:t>Metodele de epurare mecanica asigura eliminarea din apele uzate a corpurilor mari vahiculate deacestea, a impuritatilor care se depun si a celor care plutesc sau pot fi aduse in stare pulbere . Metoda este larg folosita ca epurare prealabila sau ca epurare unica in functi de gradul de epurare necesar, dupa cum trebuie sa fie urmata sau nu de alte trepte de epurare.</a:t>
            </a:r>
            <a:endParaRPr b="0" lang="en-US" sz="2000" spc="-1" strike="noStrike">
              <a:solidFill>
                <a:srgbClr val="ffffff"/>
              </a:solidFill>
              <a:latin typeface="Arial"/>
            </a:endParaRPr>
          </a:p>
          <a:p>
            <a:pPr marL="228600" indent="-228600">
              <a:lnSpc>
                <a:spcPct val="120000"/>
              </a:lnSpc>
              <a:spcBef>
                <a:spcPts val="1001"/>
              </a:spcBef>
              <a:buClr>
                <a:srgbClr val="fb8c29"/>
              </a:buClr>
              <a:buFont typeface="Arial"/>
              <a:buChar char="•"/>
            </a:pPr>
            <a:r>
              <a:rPr b="0" lang="ro-MD" sz="2000" spc="-1" strike="noStrike">
                <a:solidFill>
                  <a:srgbClr val="ffffff"/>
                </a:solidFill>
                <a:latin typeface="Rockwell"/>
              </a:rPr>
              <a:t>In treapta de epurare mecanica se retin suspensiile grosiere si cele fine. Pentru retinerea lor se utilizeaza gratarele, sitele, separatoarele de grasimi, deznisipatoarele si decantoarele.</a:t>
            </a:r>
            <a:endParaRPr b="0" lang="en-US" sz="20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PlaceHolder 1"/>
          <p:cNvSpPr>
            <a:spLocks noGrp="1"/>
          </p:cNvSpPr>
          <p:nvPr>
            <p:ph/>
          </p:nvPr>
        </p:nvSpPr>
        <p:spPr>
          <a:xfrm>
            <a:off x="3899160" y="5052240"/>
            <a:ext cx="3886200" cy="958320"/>
          </a:xfrm>
          <a:prstGeom prst="rect">
            <a:avLst/>
          </a:prstGeom>
          <a:noFill/>
          <a:ln w="0">
            <a:noFill/>
          </a:ln>
        </p:spPr>
        <p:txBody>
          <a:bodyPr lIns="0" rIns="0" tIns="0" bIns="0" anchor="t">
            <a:noAutofit/>
          </a:bodyPr>
          <a:p>
            <a:pPr marL="228600" indent="-228600">
              <a:lnSpc>
                <a:spcPct val="120000"/>
              </a:lnSpc>
              <a:spcBef>
                <a:spcPts val="1001"/>
              </a:spcBef>
              <a:buClr>
                <a:srgbClr val="fb8c29"/>
              </a:buClr>
              <a:buFont typeface="Arial"/>
              <a:buChar char="•"/>
            </a:pPr>
            <a:r>
              <a:rPr b="0" lang="ro-MD" sz="2000" spc="-1" strike="noStrike">
                <a:solidFill>
                  <a:srgbClr val="ffffff"/>
                </a:solidFill>
                <a:latin typeface="Rockwell"/>
              </a:rPr>
              <a:t>Epurarea Mecanica a Apei</a:t>
            </a:r>
            <a:endParaRPr b="0" lang="en-US" sz="2000" spc="-1" strike="noStrike">
              <a:solidFill>
                <a:srgbClr val="ffffff"/>
              </a:solidFill>
              <a:latin typeface="Arial"/>
            </a:endParaRPr>
          </a:p>
        </p:txBody>
      </p:sp>
      <p:pic>
        <p:nvPicPr>
          <p:cNvPr id="181" name="Рисунок 4" descr=""/>
          <p:cNvPicPr/>
          <p:nvPr/>
        </p:nvPicPr>
        <p:blipFill>
          <a:blip r:embed="rId1"/>
          <a:stretch/>
        </p:blipFill>
        <p:spPr>
          <a:xfrm>
            <a:off x="156240" y="273960"/>
            <a:ext cx="6621480" cy="3124080"/>
          </a:xfrm>
          <a:prstGeom prst="rect">
            <a:avLst/>
          </a:prstGeom>
          <a:ln w="0">
            <a:noFill/>
          </a:ln>
        </p:spPr>
      </p:pic>
      <p:pic>
        <p:nvPicPr>
          <p:cNvPr id="182" name="Рисунок 5" descr=""/>
          <p:cNvPicPr/>
          <p:nvPr/>
        </p:nvPicPr>
        <p:blipFill>
          <a:blip r:embed="rId2"/>
          <a:stretch/>
        </p:blipFill>
        <p:spPr>
          <a:xfrm>
            <a:off x="7019640" y="273960"/>
            <a:ext cx="4955400" cy="428292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PlaceHolder 1"/>
          <p:cNvSpPr>
            <a:spLocks noGrp="1"/>
          </p:cNvSpPr>
          <p:nvPr>
            <p:ph type="title"/>
          </p:nvPr>
        </p:nvSpPr>
        <p:spPr>
          <a:xfrm>
            <a:off x="1451520" y="147960"/>
            <a:ext cx="9290520" cy="775080"/>
          </a:xfrm>
          <a:prstGeom prst="rect">
            <a:avLst/>
          </a:prstGeom>
          <a:noFill/>
          <a:ln w="0">
            <a:noFill/>
          </a:ln>
        </p:spPr>
        <p:txBody>
          <a:bodyPr lIns="0" rIns="0" tIns="0" bIns="0" anchor="ctr">
            <a:noAutofit/>
          </a:bodyPr>
          <a:p>
            <a:pPr indent="0" algn="ctr">
              <a:lnSpc>
                <a:spcPct val="90000"/>
              </a:lnSpc>
              <a:buNone/>
              <a:tabLst>
                <a:tab algn="l" pos="0"/>
              </a:tabLst>
            </a:pPr>
            <a:r>
              <a:rPr b="0" lang="ro-MD" sz="3200" spc="-1" strike="noStrike" cap="all">
                <a:solidFill>
                  <a:schemeClr val="accent1"/>
                </a:solidFill>
                <a:latin typeface="Rockwell"/>
              </a:rPr>
              <a:t>TIPUL CHIMIC</a:t>
            </a:r>
            <a:endParaRPr b="0" lang="en-US" sz="3200" spc="-1" strike="noStrike">
              <a:solidFill>
                <a:srgbClr val="ffffff"/>
              </a:solidFill>
              <a:latin typeface="Arial"/>
            </a:endParaRPr>
          </a:p>
        </p:txBody>
      </p:sp>
      <p:sp>
        <p:nvSpPr>
          <p:cNvPr id="184" name="PlaceHolder 2"/>
          <p:cNvSpPr>
            <a:spLocks noGrp="1"/>
          </p:cNvSpPr>
          <p:nvPr>
            <p:ph/>
          </p:nvPr>
        </p:nvSpPr>
        <p:spPr>
          <a:xfrm>
            <a:off x="1451520" y="923760"/>
            <a:ext cx="9290520" cy="4542120"/>
          </a:xfrm>
          <a:prstGeom prst="rect">
            <a:avLst/>
          </a:prstGeom>
          <a:noFill/>
          <a:ln w="0">
            <a:noFill/>
          </a:ln>
        </p:spPr>
        <p:txBody>
          <a:bodyPr lIns="0" rIns="0" tIns="0" bIns="0" anchor="t">
            <a:noAutofit/>
          </a:bodyPr>
          <a:p>
            <a:pPr marL="228600" indent="-228600">
              <a:lnSpc>
                <a:spcPct val="120000"/>
              </a:lnSpc>
              <a:spcBef>
                <a:spcPts val="1001"/>
              </a:spcBef>
              <a:buClr>
                <a:srgbClr val="fb8c29"/>
              </a:buClr>
              <a:buFont typeface="Arial"/>
              <a:buChar char="•"/>
            </a:pPr>
            <a:r>
              <a:rPr b="0" lang="ro-MD" sz="2000" spc="-1" strike="noStrike">
                <a:solidFill>
                  <a:srgbClr val="ffffff"/>
                </a:solidFill>
                <a:latin typeface="Rockwell"/>
              </a:rPr>
              <a:t>Este mai cunoscuta sub numele de epurare mecanico-chimica, deoarece este precedata, in cele mai multe cazuri , de instalatiile de epurare mecanica, prezentate anterior.</a:t>
            </a:r>
            <a:endParaRPr b="0" lang="en-US" sz="2000" spc="-1" strike="noStrike">
              <a:solidFill>
                <a:srgbClr val="ffffff"/>
              </a:solidFill>
              <a:latin typeface="Arial"/>
            </a:endParaRPr>
          </a:p>
          <a:p>
            <a:pPr marL="228600" indent="-228600">
              <a:lnSpc>
                <a:spcPct val="120000"/>
              </a:lnSpc>
              <a:spcBef>
                <a:spcPts val="1001"/>
              </a:spcBef>
              <a:buClr>
                <a:srgbClr val="fb8c29"/>
              </a:buClr>
              <a:buFont typeface="Arial"/>
              <a:buChar char="•"/>
            </a:pPr>
            <a:r>
              <a:rPr b="0" lang="ro-MD" sz="2000" spc="-1" strike="noStrike">
                <a:solidFill>
                  <a:srgbClr val="ffffff"/>
                </a:solidFill>
                <a:latin typeface="Rockwell"/>
              </a:rPr>
              <a:t>Epurarea mecanico-chimica se realizeaza intr-un ansamblu de constructii care cuprinde:</a:t>
            </a:r>
            <a:endParaRPr b="0" lang="en-US" sz="2000" spc="-1" strike="noStrike">
              <a:solidFill>
                <a:srgbClr val="ffffff"/>
              </a:solidFill>
              <a:latin typeface="Arial"/>
            </a:endParaRPr>
          </a:p>
          <a:p>
            <a:pPr marL="457200" indent="-457200">
              <a:lnSpc>
                <a:spcPct val="120000"/>
              </a:lnSpc>
              <a:spcBef>
                <a:spcPts val="1001"/>
              </a:spcBef>
              <a:buClr>
                <a:srgbClr val="fb8c29"/>
              </a:buClr>
              <a:buFont typeface="Rockwell"/>
              <a:buAutoNum type="arabicPeriod"/>
            </a:pPr>
            <a:r>
              <a:rPr b="0" lang="ro-MD" sz="2000" spc="-1" strike="noStrike">
                <a:solidFill>
                  <a:srgbClr val="ffffff"/>
                </a:solidFill>
                <a:latin typeface="Rockwell"/>
              </a:rPr>
              <a:t>constructii pentru prepararea, dozarea si introducerea reactivilor de coagulare in apa de tratat;</a:t>
            </a:r>
            <a:endParaRPr b="0" lang="en-US" sz="2000" spc="-1" strike="noStrike">
              <a:solidFill>
                <a:srgbClr val="ffffff"/>
              </a:solidFill>
              <a:latin typeface="Arial"/>
            </a:endParaRPr>
          </a:p>
          <a:p>
            <a:pPr marL="457200" indent="-457200">
              <a:lnSpc>
                <a:spcPct val="120000"/>
              </a:lnSpc>
              <a:spcBef>
                <a:spcPts val="1001"/>
              </a:spcBef>
              <a:buClr>
                <a:srgbClr val="fb8c29"/>
              </a:buClr>
              <a:buFont typeface="Rockwell"/>
              <a:buAutoNum type="arabicPeriod"/>
            </a:pPr>
            <a:r>
              <a:rPr b="0" lang="ro-MD" sz="2000" spc="-1" strike="noStrike">
                <a:solidFill>
                  <a:srgbClr val="ffffff"/>
                </a:solidFill>
                <a:latin typeface="Rockwell"/>
              </a:rPr>
              <a:t>instalatii de amestec reactivi;</a:t>
            </a:r>
            <a:endParaRPr b="0" lang="en-US" sz="2000" spc="-1" strike="noStrike">
              <a:solidFill>
                <a:srgbClr val="ffffff"/>
              </a:solidFill>
              <a:latin typeface="Arial"/>
            </a:endParaRPr>
          </a:p>
          <a:p>
            <a:pPr marL="457200" indent="-457200">
              <a:lnSpc>
                <a:spcPct val="120000"/>
              </a:lnSpc>
              <a:spcBef>
                <a:spcPts val="1001"/>
              </a:spcBef>
              <a:buClr>
                <a:srgbClr val="fb8c29"/>
              </a:buClr>
              <a:buFont typeface="Rockwell"/>
              <a:buAutoNum type="arabicPeriod"/>
            </a:pPr>
            <a:r>
              <a:rPr b="0" lang="ro-MD" sz="2000" spc="-1" strike="noStrike">
                <a:solidFill>
                  <a:srgbClr val="ffffff"/>
                </a:solidFill>
                <a:latin typeface="Rockwell"/>
              </a:rPr>
              <a:t>decantoare.</a:t>
            </a:r>
            <a:endParaRPr b="0" lang="en-US" sz="20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PlaceHolder 1"/>
          <p:cNvSpPr>
            <a:spLocks noGrp="1"/>
          </p:cNvSpPr>
          <p:nvPr>
            <p:ph/>
          </p:nvPr>
        </p:nvSpPr>
        <p:spPr>
          <a:xfrm>
            <a:off x="1451520" y="369360"/>
            <a:ext cx="9290520" cy="5096160"/>
          </a:xfrm>
          <a:prstGeom prst="rect">
            <a:avLst/>
          </a:prstGeom>
          <a:noFill/>
          <a:ln w="0">
            <a:noFill/>
          </a:ln>
        </p:spPr>
        <p:txBody>
          <a:bodyPr lIns="0" rIns="0" tIns="0" bIns="0" anchor="t">
            <a:noAutofit/>
          </a:bodyPr>
          <a:p>
            <a:pPr marL="228600" indent="-228600">
              <a:lnSpc>
                <a:spcPct val="120000"/>
              </a:lnSpc>
              <a:spcBef>
                <a:spcPts val="1001"/>
              </a:spcBef>
              <a:buClr>
                <a:srgbClr val="fb8c29"/>
              </a:buClr>
              <a:buFont typeface="Arial"/>
              <a:buChar char="•"/>
            </a:pPr>
            <a:r>
              <a:rPr b="0" lang="ro-MD" sz="2000" spc="-1" strike="noStrike">
                <a:solidFill>
                  <a:srgbClr val="ffffff"/>
                </a:solidFill>
                <a:latin typeface="Rockwell"/>
              </a:rPr>
              <a:t>Pentru eliminarea poluantilor dizolvanti se recurge la reactii chimice in care reactivul introdus formeaza cu poluantul un produs greu solubil, care se depune pe fundul bazinului de reactie sau e descompus sau transformat intr-o substanta inactiva.</a:t>
            </a:r>
            <a:endParaRPr b="0" lang="en-US" sz="2000" spc="-1" strike="noStrike">
              <a:solidFill>
                <a:srgbClr val="ffffff"/>
              </a:solidFill>
              <a:latin typeface="Arial"/>
            </a:endParaRPr>
          </a:p>
          <a:p>
            <a:pPr marL="228600" indent="-228600">
              <a:lnSpc>
                <a:spcPct val="120000"/>
              </a:lnSpc>
              <a:spcBef>
                <a:spcPts val="1001"/>
              </a:spcBef>
              <a:buClr>
                <a:srgbClr val="fb8c29"/>
              </a:buClr>
              <a:buFont typeface="Arial"/>
              <a:buChar char="•"/>
            </a:pPr>
            <a:r>
              <a:rPr b="0" lang="ro-MD" sz="2000" spc="-1" strike="noStrike">
                <a:solidFill>
                  <a:srgbClr val="ffffff"/>
                </a:solidFill>
                <a:latin typeface="Rockwell"/>
              </a:rPr>
              <a:t>Astfel se pot elimina din soluti</a:t>
            </a:r>
            <a:r>
              <a:rPr b="0" lang="en-US" sz="2000" spc="-1" strike="noStrike">
                <a:solidFill>
                  <a:srgbClr val="ffffff"/>
                </a:solidFill>
                <a:latin typeface="Rockwell"/>
              </a:rPr>
              <a:t>e :</a:t>
            </a:r>
            <a:r>
              <a:rPr b="0" lang="ro-MD" sz="2000" spc="-1" strike="noStrike">
                <a:solidFill>
                  <a:srgbClr val="ffffff"/>
                </a:solidFill>
                <a:latin typeface="Rockwell"/>
              </a:rPr>
              <a:t> metale grele, cianuri, fenoli, coloranți etc. Ca reactivi se utilizeaza laptele de var, clorul si ozonul.</a:t>
            </a:r>
            <a:endParaRPr b="0" lang="en-US" sz="2000" spc="-1" strike="noStrike">
              <a:solidFill>
                <a:srgbClr val="ffffff"/>
              </a:solidFill>
              <a:latin typeface="Arial"/>
            </a:endParaRPr>
          </a:p>
          <a:p>
            <a:pPr marL="228600" indent="-228600">
              <a:lnSpc>
                <a:spcPct val="120000"/>
              </a:lnSpc>
              <a:spcBef>
                <a:spcPts val="1001"/>
              </a:spcBef>
              <a:buClr>
                <a:srgbClr val="fb8c29"/>
              </a:buClr>
              <a:buFont typeface="Arial"/>
              <a:buChar char="•"/>
            </a:pPr>
            <a:r>
              <a:rPr b="0" lang="ro-MD" sz="2000" spc="-1" strike="noStrike">
                <a:solidFill>
                  <a:srgbClr val="ffffff"/>
                </a:solidFill>
                <a:latin typeface="Rockwell"/>
              </a:rPr>
              <a:t>Apele uzate acide sau alcaline, datorita agresivitatii lor chimice, se supun preepurarii, operatie ce consta in neutralizarea lor in bazine cu ajutorul unor reactivi chimici.</a:t>
            </a:r>
            <a:endParaRPr b="0" lang="en-US" sz="20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PlaceHolder 1"/>
          <p:cNvSpPr>
            <a:spLocks noGrp="1"/>
          </p:cNvSpPr>
          <p:nvPr>
            <p:ph/>
          </p:nvPr>
        </p:nvSpPr>
        <p:spPr>
          <a:xfrm>
            <a:off x="4212360" y="5200200"/>
            <a:ext cx="3526200" cy="793440"/>
          </a:xfrm>
          <a:prstGeom prst="rect">
            <a:avLst/>
          </a:prstGeom>
          <a:noFill/>
          <a:ln w="0">
            <a:noFill/>
          </a:ln>
        </p:spPr>
        <p:txBody>
          <a:bodyPr lIns="0" rIns="0" tIns="0" bIns="0" anchor="t">
            <a:noAutofit/>
          </a:bodyPr>
          <a:p>
            <a:pPr marL="228600" indent="-228600">
              <a:lnSpc>
                <a:spcPct val="120000"/>
              </a:lnSpc>
              <a:spcBef>
                <a:spcPts val="1001"/>
              </a:spcBef>
              <a:buClr>
                <a:srgbClr val="fb8c29"/>
              </a:buClr>
              <a:buFont typeface="Arial"/>
              <a:buChar char="•"/>
            </a:pPr>
            <a:r>
              <a:rPr b="0" lang="ro-MD" sz="2000" spc="-1" strike="noStrike">
                <a:solidFill>
                  <a:srgbClr val="ffffff"/>
                </a:solidFill>
                <a:latin typeface="Rockwell"/>
              </a:rPr>
              <a:t>Epurarea Chimica a Apei</a:t>
            </a:r>
            <a:endParaRPr b="0" lang="en-US" sz="2000" spc="-1" strike="noStrike">
              <a:solidFill>
                <a:srgbClr val="ffffff"/>
              </a:solidFill>
              <a:latin typeface="Arial"/>
            </a:endParaRPr>
          </a:p>
        </p:txBody>
      </p:sp>
      <p:pic>
        <p:nvPicPr>
          <p:cNvPr id="187" name="Рисунок 3" descr=""/>
          <p:cNvPicPr/>
          <p:nvPr/>
        </p:nvPicPr>
        <p:blipFill>
          <a:blip r:embed="rId1"/>
          <a:stretch/>
        </p:blipFill>
        <p:spPr>
          <a:xfrm>
            <a:off x="2336760" y="142200"/>
            <a:ext cx="7277400" cy="484956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PlaceHolder 1"/>
          <p:cNvSpPr>
            <a:spLocks noGrp="1"/>
          </p:cNvSpPr>
          <p:nvPr>
            <p:ph type="title"/>
          </p:nvPr>
        </p:nvSpPr>
        <p:spPr>
          <a:xfrm>
            <a:off x="1451520" y="804600"/>
            <a:ext cx="9290520" cy="1048680"/>
          </a:xfrm>
          <a:prstGeom prst="rect">
            <a:avLst/>
          </a:prstGeom>
          <a:noFill/>
          <a:ln w="0">
            <a:noFill/>
          </a:ln>
        </p:spPr>
        <p:txBody>
          <a:bodyPr lIns="0" rIns="0" tIns="0" bIns="0" anchor="ctr">
            <a:noAutofit/>
          </a:bodyPr>
          <a:p>
            <a:pPr indent="0" algn="ctr">
              <a:lnSpc>
                <a:spcPct val="90000"/>
              </a:lnSpc>
              <a:buNone/>
              <a:tabLst>
                <a:tab algn="l" pos="0"/>
              </a:tabLst>
            </a:pPr>
            <a:r>
              <a:rPr b="0" lang="ro-MD" sz="3200" spc="-1" strike="noStrike" cap="all">
                <a:solidFill>
                  <a:schemeClr val="accent1"/>
                </a:solidFill>
                <a:latin typeface="Rockwell"/>
              </a:rPr>
              <a:t>Tipul biologic</a:t>
            </a:r>
            <a:endParaRPr b="0" lang="en-US" sz="3200" spc="-1" strike="noStrike">
              <a:solidFill>
                <a:srgbClr val="ffffff"/>
              </a:solidFill>
              <a:latin typeface="Arial"/>
            </a:endParaRPr>
          </a:p>
        </p:txBody>
      </p:sp>
      <p:sp>
        <p:nvSpPr>
          <p:cNvPr id="189" name="PlaceHolder 2"/>
          <p:cNvSpPr>
            <a:spLocks noGrp="1"/>
          </p:cNvSpPr>
          <p:nvPr>
            <p:ph/>
          </p:nvPr>
        </p:nvSpPr>
        <p:spPr>
          <a:xfrm>
            <a:off x="1451520" y="2015640"/>
            <a:ext cx="9290520" cy="3449880"/>
          </a:xfrm>
          <a:prstGeom prst="rect">
            <a:avLst/>
          </a:prstGeom>
          <a:noFill/>
          <a:ln w="0">
            <a:noFill/>
          </a:ln>
        </p:spPr>
        <p:txBody>
          <a:bodyPr lIns="0" rIns="0" tIns="0" bIns="0" anchor="t">
            <a:noAutofit/>
          </a:bodyPr>
          <a:p>
            <a:pPr marL="228600" indent="-228600">
              <a:lnSpc>
                <a:spcPct val="120000"/>
              </a:lnSpc>
              <a:spcBef>
                <a:spcPts val="1001"/>
              </a:spcBef>
              <a:buClr>
                <a:srgbClr val="fb8c29"/>
              </a:buClr>
              <a:buFont typeface="Arial"/>
              <a:buChar char="•"/>
            </a:pPr>
            <a:r>
              <a:rPr b="0" lang="ro-MD" sz="2000" spc="-1" strike="noStrike">
                <a:solidFill>
                  <a:srgbClr val="ffffff"/>
                </a:solidFill>
                <a:latin typeface="Rockwell"/>
              </a:rPr>
              <a:t>Aceasta se mai numeste si epurarea secundara si se aplica pentru eliminarea in apa a poluantilor organici biodegradabili, care pot constitui hrana pentru microorganisme </a:t>
            </a:r>
            <a:endParaRPr b="0" lang="en-US" sz="2000" spc="-1" strike="noStrike">
              <a:solidFill>
                <a:srgbClr val="ffffff"/>
              </a:solidFill>
              <a:latin typeface="Arial"/>
            </a:endParaRPr>
          </a:p>
          <a:p>
            <a:pPr marL="228600" indent="-228600">
              <a:lnSpc>
                <a:spcPct val="120000"/>
              </a:lnSpc>
              <a:spcBef>
                <a:spcPts val="1001"/>
              </a:spcBef>
              <a:buClr>
                <a:srgbClr val="fb8c29"/>
              </a:buClr>
              <a:buFont typeface="Arial"/>
              <a:buChar char="•"/>
            </a:pPr>
            <a:r>
              <a:rPr b="0" lang="ro-MD" sz="2000" spc="-1" strike="noStrike">
                <a:solidFill>
                  <a:srgbClr val="ffffff"/>
                </a:solidFill>
                <a:latin typeface="Rockwell"/>
              </a:rPr>
              <a:t>Se practica 3 procedee principale de epurare biologica </a:t>
            </a:r>
            <a:r>
              <a:rPr b="0" lang="en-US" sz="2000" spc="-1" strike="noStrike">
                <a:solidFill>
                  <a:srgbClr val="ffffff"/>
                </a:solidFill>
                <a:latin typeface="Rockwell"/>
              </a:rPr>
              <a:t>:</a:t>
            </a:r>
            <a:endParaRPr b="0" lang="en-US" sz="2000" spc="-1" strike="noStrike">
              <a:solidFill>
                <a:srgbClr val="ffffff"/>
              </a:solidFill>
              <a:latin typeface="Arial"/>
            </a:endParaRPr>
          </a:p>
          <a:p>
            <a:pPr marL="457200" indent="-457200">
              <a:lnSpc>
                <a:spcPct val="120000"/>
              </a:lnSpc>
              <a:spcBef>
                <a:spcPts val="1001"/>
              </a:spcBef>
              <a:buClr>
                <a:srgbClr val="fb8c29"/>
              </a:buClr>
              <a:buFont typeface="Rockwell"/>
              <a:buAutoNum type="arabicPeriod"/>
            </a:pPr>
            <a:r>
              <a:rPr b="0" lang="en-US" sz="2000" spc="-1" strike="noStrike">
                <a:solidFill>
                  <a:srgbClr val="ffffff"/>
                </a:solidFill>
                <a:latin typeface="Rockwell"/>
              </a:rPr>
              <a:t>Cu </a:t>
            </a:r>
            <a:r>
              <a:rPr b="0" lang="ro-MD" sz="2000" spc="-1" strike="noStrike">
                <a:solidFill>
                  <a:srgbClr val="ffffff"/>
                </a:solidFill>
                <a:latin typeface="Rockwell"/>
              </a:rPr>
              <a:t>namol</a:t>
            </a:r>
            <a:r>
              <a:rPr b="0" lang="en-US" sz="2000" spc="-1" strike="noStrike">
                <a:solidFill>
                  <a:srgbClr val="ffffff"/>
                </a:solidFill>
                <a:latin typeface="Rockwell"/>
              </a:rPr>
              <a:t> </a:t>
            </a:r>
            <a:r>
              <a:rPr b="0" lang="ro-MD" sz="2000" spc="-1" strike="noStrike">
                <a:solidFill>
                  <a:srgbClr val="ffffff"/>
                </a:solidFill>
                <a:latin typeface="Rockwell"/>
              </a:rPr>
              <a:t>activ </a:t>
            </a:r>
            <a:endParaRPr b="0" lang="en-US" sz="2000" spc="-1" strike="noStrike">
              <a:solidFill>
                <a:srgbClr val="ffffff"/>
              </a:solidFill>
              <a:latin typeface="Arial"/>
            </a:endParaRPr>
          </a:p>
          <a:p>
            <a:pPr marL="457200" indent="-457200">
              <a:lnSpc>
                <a:spcPct val="120000"/>
              </a:lnSpc>
              <a:spcBef>
                <a:spcPts val="1001"/>
              </a:spcBef>
              <a:buClr>
                <a:srgbClr val="fb8c29"/>
              </a:buClr>
              <a:buFont typeface="Rockwell"/>
              <a:buAutoNum type="arabicPeriod"/>
            </a:pPr>
            <a:r>
              <a:rPr b="0" lang="en-US" sz="2000" spc="-1" strike="noStrike">
                <a:solidFill>
                  <a:srgbClr val="ffffff"/>
                </a:solidFill>
                <a:latin typeface="Rockwell"/>
              </a:rPr>
              <a:t>Cu bio</a:t>
            </a:r>
            <a:r>
              <a:rPr b="0" lang="ro-MD" sz="2000" spc="-1" strike="noStrike">
                <a:solidFill>
                  <a:srgbClr val="ffffff"/>
                </a:solidFill>
                <a:latin typeface="Rockwell"/>
              </a:rPr>
              <a:t>filtre </a:t>
            </a:r>
            <a:endParaRPr b="0" lang="en-US" sz="2000" spc="-1" strike="noStrike">
              <a:solidFill>
                <a:srgbClr val="ffffff"/>
              </a:solidFill>
              <a:latin typeface="Arial"/>
            </a:endParaRPr>
          </a:p>
          <a:p>
            <a:pPr marL="457200" indent="-457200">
              <a:lnSpc>
                <a:spcPct val="120000"/>
              </a:lnSpc>
              <a:spcBef>
                <a:spcPts val="1001"/>
              </a:spcBef>
              <a:buClr>
                <a:srgbClr val="fb8c29"/>
              </a:buClr>
              <a:buFont typeface="Rockwell"/>
              <a:buAutoNum type="arabicPeriod"/>
            </a:pPr>
            <a:r>
              <a:rPr b="0" lang="ro-MD" sz="2000" spc="-1" strike="noStrike">
                <a:solidFill>
                  <a:srgbClr val="ffffff"/>
                </a:solidFill>
                <a:latin typeface="Rockwell"/>
              </a:rPr>
              <a:t>Cu iazuri de oxidare</a:t>
            </a:r>
            <a:endParaRPr b="0" lang="en-US" sz="20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rgbClr val="000000"/>
      </a:dk1>
      <a:lt1>
        <a:srgbClr val="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Relationships xmlns="http://schemas.openxmlformats.org/package/2006/relationships"><Relationship Id="rId1" Type="http://schemas.openxmlformats.org/officeDocument/2006/relationships/customXmlProps" Target="itemProps1.xml"/>
</Relationships>
</file>

<file path=customXml/_rels/item2.xml.rels><?xml version="1.0" encoding="UTF-8"?>
<Relationships xmlns="http://schemas.openxmlformats.org/package/2006/relationships"><Relationship Id="rId1" Type="http://schemas.openxmlformats.org/officeDocument/2006/relationships/customXmlProps" Target="itemProps2.xml"/>
</Relationships>
</file>

<file path=customXml/_rels/item3.xml.rels><?xml version="1.0" encoding="UTF-8"?>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A31B846E5A2A542AF061FBAC44BA142" ma:contentTypeVersion="12" ma:contentTypeDescription="Create a new document." ma:contentTypeScope="" ma:versionID="a5a7062707cd24705d4be595b75a4965">
  <xsd:schema xmlns:xsd="http://www.w3.org/2001/XMLSchema" xmlns:xs="http://www.w3.org/2001/XMLSchema" xmlns:p="http://schemas.microsoft.com/office/2006/metadata/properties" xmlns:ns2="6161176e-ef81-4820-a562-114d5cc574a6" xmlns:ns3="eba4445e-1579-4bb2-975b-a694c2c4bb04" targetNamespace="http://schemas.microsoft.com/office/2006/metadata/properties" ma:root="true" ma:fieldsID="2df5d73a7ccfe2cab0a015a14a5bda3e" ns2:_="" ns3:_="">
    <xsd:import namespace="6161176e-ef81-4820-a562-114d5cc574a6"/>
    <xsd:import namespace="eba4445e-1579-4bb2-975b-a694c2c4bb04"/>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GenerationTime" minOccurs="0"/>
                <xsd:element ref="ns2:MediaServiceEventHashCode" minOccurs="0"/>
                <xsd:element ref="ns2:lcf76f155ced4ddcb4097134ff3c332f" minOccurs="0"/>
                <xsd:element ref="ns3:TaxCatchAll" minOccurs="0"/>
                <xsd:element ref="ns2:MediaServiceOCR"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161176e-ef81-4820-a562-114d5cc574a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139604bc-6d51-4ad0-ae06-d2e0826ae459" ma:termSetId="09814cd3-568e-fe90-9814-8d621ff8fb84" ma:anchorId="fba54fb3-c3e1-fe81-a776-ca4b69148c4d" ma:open="true" ma:isKeyword="false">
      <xsd:complexType>
        <xsd:sequence>
          <xsd:element ref="pc:Terms" minOccurs="0" maxOccurs="1"/>
        </xsd:sequence>
      </xsd:complexType>
    </xsd:element>
    <xsd:element name="MediaServiceOCR" ma:index="17" nillable="true" ma:displayName="Extracted Text" ma:internalName="MediaServiceOCR" ma:readOnly="true">
      <xsd:simpleType>
        <xsd:restriction base="dms:Note">
          <xsd:maxLength value="255"/>
        </xsd:restriction>
      </xsd:simpleType>
    </xsd:element>
    <xsd:element name="MediaServiceObjectDetectorVersions" ma:index="18"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ba4445e-1579-4bb2-975b-a694c2c4bb04" elementFormDefault="qualified">
    <xsd:import namespace="http://schemas.microsoft.com/office/2006/documentManagement/types"/>
    <xsd:import namespace="http://schemas.microsoft.com/office/infopath/2007/PartnerControls"/>
    <xsd:element name="TaxCatchAll" ma:index="16" nillable="true" ma:displayName="Taxonomy Catch All Column" ma:hidden="true" ma:list="{d84be797-2726-458b-8acd-68b3cfa3a0c2}" ma:internalName="TaxCatchAll" ma:showField="CatchAllData" ma:web="eba4445e-1579-4bb2-975b-a694c2c4bb0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eba4445e-1579-4bb2-975b-a694c2c4bb04" xsi:nil="true"/>
    <lcf76f155ced4ddcb4097134ff3c332f xmlns="6161176e-ef81-4820-a562-114d5cc574a6">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028CF9A5-3C9D-4624-9BBC-E1B7769AACED}"/>
</file>

<file path=customXml/itemProps2.xml><?xml version="1.0" encoding="utf-8"?>
<ds:datastoreItem xmlns:ds="http://schemas.openxmlformats.org/officeDocument/2006/customXml" ds:itemID="{8E1AC734-2CD6-4156-AA51-E2D44687316E}"/>
</file>

<file path=customXml/itemProps3.xml><?xml version="1.0" encoding="utf-8"?>
<ds:datastoreItem xmlns:ds="http://schemas.openxmlformats.org/officeDocument/2006/customXml" ds:itemID="{107C581A-B5A6-4AF2-BF1F-59CDB73F300C}"/>
</file>

<file path=docProps/app.xml><?xml version="1.0" encoding="utf-8"?>
<Properties xmlns="http://schemas.openxmlformats.org/officeDocument/2006/extended-properties" xmlns:vt="http://schemas.openxmlformats.org/officeDocument/2006/docPropsVTypes">
  <Template>Галерея</Template>
  <TotalTime>105</TotalTime>
  <Application>LibreOffice/7.5.8.2$Linux_X86_64 LibreOffice_project/50$Build-2</Application>
  <AppVersion>15.0000</AppVersion>
  <Words>1170</Words>
  <Paragraphs>59</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2022-12-14T20:59:00Z</dcterms:created>
  <dc:creator>Dumitru</dc:creator>
  <dc:description/>
  <dc:language>en-US</dc:language>
  <cp:lastModifiedBy/>
  <dcterms:modified xsi:type="dcterms:W3CDTF">2023-11-25T15:50:48Z</dcterms:modified>
  <cp:revision>38</cp:revision>
  <dc:subject/>
  <dc:title>Metodele de epurare a apelor reziduale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0x0101002A31B846E5A2A542AF061FBAC44BA142</vt:lpwstr>
  </property>
  <property fmtid="{D5CDD505-2E9C-101B-9397-08002B2CF9AE}" pid="3" name="PresentationFormat">
    <vt:lpwstr>Широкоэкранный</vt:lpwstr>
  </property>
  <property fmtid="{D5CDD505-2E9C-101B-9397-08002B2CF9AE}" pid="4" name="Slides">
    <vt:i4>19</vt:i4>
  </property>
</Properties>
</file>