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7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2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4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0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FD17-9D81-4C47-8D67-A9258F60233F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FFDF-2A41-4D69-A0D9-C7BFDB74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616" y="335560"/>
            <a:ext cx="44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广度优先搜索（</a:t>
            </a:r>
            <a:r>
              <a:rPr lang="en-US" altLang="zh-CN" sz="2800" dirty="0" smtClean="0"/>
              <a:t>BFS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4" y="1362380"/>
            <a:ext cx="3186374" cy="29819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616" y="1265647"/>
            <a:ext cx="5754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算法思想：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、首先将根节点放入队列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open-list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、从队列中取出第一个节点，并检验它是否为目标。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如果找到目标，则结束搜索并回传结果。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否则将它所有</a:t>
            </a:r>
            <a:r>
              <a:rPr lang="zh-CN" altLang="en-US" dirty="0" smtClean="0">
                <a:solidFill>
                  <a:srgbClr val="FF0000"/>
                </a:solidFill>
              </a:rPr>
              <a:t>尚未检验过（</a:t>
            </a:r>
            <a:r>
              <a:rPr lang="en-US" altLang="zh-CN" dirty="0" smtClean="0">
                <a:solidFill>
                  <a:srgbClr val="FF0000"/>
                </a:solidFill>
              </a:rPr>
              <a:t>close-list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的直接子节点加入队列中。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、若队列为空，表示整张图都检查过了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亦即图中没有欲搜索的目标。结束搜索并回传“找不到目标”。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、重复步骤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9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671" y="293615"/>
            <a:ext cx="44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Dijkstra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31" y="3091119"/>
            <a:ext cx="3356043" cy="1984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4" y="438075"/>
            <a:ext cx="6460968" cy="59763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671" y="1215313"/>
            <a:ext cx="4479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算法思想：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图中顶点集合</a:t>
            </a:r>
            <a:r>
              <a:rPr lang="en-US" altLang="zh-CN" dirty="0"/>
              <a:t>V</a:t>
            </a:r>
            <a:r>
              <a:rPr lang="zh-CN" altLang="en-US" dirty="0"/>
              <a:t>分成</a:t>
            </a:r>
            <a:r>
              <a:rPr lang="zh-CN" altLang="en-US" dirty="0">
                <a:solidFill>
                  <a:srgbClr val="FF0000"/>
                </a:solidFill>
              </a:rPr>
              <a:t>两组</a:t>
            </a:r>
            <a:r>
              <a:rPr lang="zh-CN" altLang="en-US" dirty="0"/>
              <a:t>，第一组为</a:t>
            </a:r>
            <a:r>
              <a:rPr lang="zh-CN" altLang="en-US" dirty="0">
                <a:solidFill>
                  <a:srgbClr val="FF0000"/>
                </a:solidFill>
              </a:rPr>
              <a:t>已求出最短路径的顶点集合</a:t>
            </a:r>
            <a:r>
              <a:rPr lang="zh-CN" altLang="en-US" dirty="0"/>
              <a:t>（用</a:t>
            </a:r>
            <a:r>
              <a:rPr lang="en-US" altLang="zh-CN" dirty="0"/>
              <a:t>S</a:t>
            </a:r>
            <a:r>
              <a:rPr lang="zh-CN" altLang="en-US" dirty="0"/>
              <a:t>表示，初始时</a:t>
            </a:r>
            <a:r>
              <a:rPr lang="en-US" altLang="zh-CN" dirty="0"/>
              <a:t>S</a:t>
            </a:r>
            <a:r>
              <a:rPr lang="zh-CN" altLang="en-US" dirty="0"/>
              <a:t>中只有一个</a:t>
            </a:r>
            <a:r>
              <a:rPr lang="zh-CN" altLang="en-US" dirty="0" smtClean="0"/>
              <a:t>源点），</a:t>
            </a:r>
            <a:r>
              <a:rPr lang="zh-CN" altLang="en-US" dirty="0"/>
              <a:t>第二组为</a:t>
            </a:r>
            <a:r>
              <a:rPr lang="zh-CN" altLang="en-US" dirty="0">
                <a:solidFill>
                  <a:srgbClr val="FF0000"/>
                </a:solidFill>
              </a:rPr>
              <a:t>其余未确定最短路径的顶点集合</a:t>
            </a:r>
            <a:r>
              <a:rPr lang="zh-CN" altLang="en-US" dirty="0"/>
              <a:t>（用</a:t>
            </a:r>
            <a:r>
              <a:rPr lang="en-US" altLang="zh-CN" dirty="0"/>
              <a:t>U</a:t>
            </a:r>
            <a:r>
              <a:rPr lang="zh-CN" altLang="en-US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29904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505" y="528506"/>
            <a:ext cx="10435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本周作业：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上实现一个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onus</a:t>
            </a:r>
            <a:r>
              <a:rPr lang="zh-CN" altLang="en-US" dirty="0" smtClean="0"/>
              <a:t>：在完成上述算法的基础上实现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参考博客：</a:t>
            </a:r>
            <a:r>
              <a:rPr lang="en-US" altLang="zh-CN" dirty="0" smtClean="0"/>
              <a:t>https://blog.csdn.net/asasasaababab/article/details/78763170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8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671" y="293615"/>
            <a:ext cx="44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K-D Tree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2671" y="1342239"/>
            <a:ext cx="84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参考博客：</a:t>
            </a:r>
            <a:r>
              <a:rPr lang="en-US" altLang="zh-CN" dirty="0" smtClean="0"/>
              <a:t>https://www.joinquant.com/view/community/detail/2627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203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江超</dc:creator>
  <cp:lastModifiedBy>朱 江超</cp:lastModifiedBy>
  <cp:revision>20</cp:revision>
  <dcterms:created xsi:type="dcterms:W3CDTF">2019-05-18T18:12:50Z</dcterms:created>
  <dcterms:modified xsi:type="dcterms:W3CDTF">2019-05-18T19:19:13Z</dcterms:modified>
</cp:coreProperties>
</file>