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5271e7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5271e7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5271e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5271e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5271e7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5271e7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5271e7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5271e7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5271e7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5271e7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5271e7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5271e7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5271e7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5271e7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5271e7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5271e7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3049"/>
                </a:solidFill>
              </a:rPr>
              <a:t>Weather Forecast </a:t>
            </a:r>
            <a:br>
              <a:rPr b="1" lang="hu">
                <a:solidFill>
                  <a:srgbClr val="003049"/>
                </a:solidFill>
              </a:rPr>
            </a:br>
            <a:r>
              <a:rPr b="1" lang="hu">
                <a:solidFill>
                  <a:srgbClr val="003049"/>
                </a:solidFill>
              </a:rPr>
              <a:t>Sprint 1</a:t>
            </a:r>
            <a:endParaRPr b="1">
              <a:solidFill>
                <a:srgbClr val="00304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669BBC"/>
                </a:solidFill>
              </a:rPr>
              <a:t>Álvitézek</a:t>
            </a:r>
            <a:endParaRPr>
              <a:solidFill>
                <a:srgbClr val="669BB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120">
                <a:solidFill>
                  <a:schemeClr val="dk1"/>
                </a:solidFill>
              </a:rPr>
              <a:t>Lipők Lambert, Poroszlay Richárd, Sidlóczki Balázs, Tar Zoltán</a:t>
            </a:r>
            <a:endParaRPr sz="11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143775"/>
            <a:ext cx="8520600" cy="11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14213D"/>
                </a:solidFill>
              </a:rPr>
              <a:t>User Interface</a:t>
            </a:r>
            <a:endParaRPr b="1">
              <a:solidFill>
                <a:srgbClr val="14213D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625" y="2571750"/>
            <a:ext cx="1928750" cy="19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3049"/>
                </a:solidFill>
              </a:rPr>
              <a:t>User Interface - Welcome Screen</a:t>
            </a:r>
            <a:endParaRPr b="1">
              <a:solidFill>
                <a:srgbClr val="003049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27" y="1045925"/>
            <a:ext cx="7019952" cy="34697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3049"/>
                </a:solidFill>
              </a:rPr>
              <a:t>User Interface - Search weather by city</a:t>
            </a:r>
            <a:endParaRPr b="1">
              <a:solidFill>
                <a:srgbClr val="003049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Provides a </a:t>
            </a:r>
            <a:r>
              <a:rPr lang="hu">
                <a:solidFill>
                  <a:schemeClr val="dk1"/>
                </a:solidFill>
              </a:rPr>
              <a:t>convenient</a:t>
            </a:r>
            <a:r>
              <a:rPr lang="hu">
                <a:solidFill>
                  <a:schemeClr val="dk1"/>
                </a:solidFill>
              </a:rPr>
              <a:t> interface to search the weather by certain cities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Users can search for non-hungarian cities as well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0" y="2389675"/>
            <a:ext cx="4347326" cy="21510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775" y="2395909"/>
            <a:ext cx="4347327" cy="213855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3049"/>
                </a:solidFill>
              </a:rPr>
              <a:t>User Interface - Weather in European Cities</a:t>
            </a:r>
            <a:endParaRPr b="1">
              <a:solidFill>
                <a:srgbClr val="003049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13" y="1092625"/>
            <a:ext cx="7722563" cy="38209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1143775"/>
            <a:ext cx="8520600" cy="11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14213D"/>
                </a:solidFill>
              </a:rPr>
              <a:t>Machine Learning</a:t>
            </a:r>
            <a:endParaRPr b="1">
              <a:solidFill>
                <a:srgbClr val="14213D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548" y="2409700"/>
            <a:ext cx="2236925" cy="2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3049"/>
                </a:solidFill>
              </a:rPr>
              <a:t>Machine Learning - Test models</a:t>
            </a:r>
            <a:endParaRPr b="1">
              <a:solidFill>
                <a:srgbClr val="003049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6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Trying to find a neural network that is able to predict an accurate </a:t>
            </a:r>
            <a:r>
              <a:rPr lang="hu">
                <a:solidFill>
                  <a:schemeClr val="dk1"/>
                </a:solidFill>
              </a:rPr>
              <a:t>average</a:t>
            </a:r>
            <a:r>
              <a:rPr lang="hu">
                <a:solidFill>
                  <a:schemeClr val="dk1"/>
                </a:solidFill>
              </a:rPr>
              <a:t> temperature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Tensorflow, pandas, numpy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Results are stored in csv files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Different neural network activation functions (tangh, sigmoid, relu)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3049"/>
                </a:solidFill>
              </a:rPr>
              <a:t>Machine Learning - Test models</a:t>
            </a:r>
            <a:endParaRPr b="1">
              <a:solidFill>
                <a:srgbClr val="003049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6657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Example: csv generated with the use of Sigmoid activation function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38" y="1599525"/>
            <a:ext cx="6137324" cy="34083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0D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0" y="1143775"/>
            <a:ext cx="8520600" cy="11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14213D"/>
                </a:solidFill>
              </a:rPr>
              <a:t>Thank You!</a:t>
            </a:r>
            <a:endParaRPr b="1">
              <a:solidFill>
                <a:srgbClr val="14213D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088" y="2282875"/>
            <a:ext cx="2555825" cy="25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