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97B3-F18C-47D9-BC46-7635A613EAB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27E-0DBA-4918-892E-5E77DCA37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69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97B3-F18C-47D9-BC46-7635A613EAB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27E-0DBA-4918-892E-5E77DCA37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528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97B3-F18C-47D9-BC46-7635A613EAB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27E-0DBA-4918-892E-5E77DCA37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32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97B3-F18C-47D9-BC46-7635A613EAB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27E-0DBA-4918-892E-5E77DCA37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79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97B3-F18C-47D9-BC46-7635A613EAB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27E-0DBA-4918-892E-5E77DCA37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086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97B3-F18C-47D9-BC46-7635A613EAB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27E-0DBA-4918-892E-5E77DCA37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32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97B3-F18C-47D9-BC46-7635A613EAB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27E-0DBA-4918-892E-5E77DCA37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39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97B3-F18C-47D9-BC46-7635A613EAB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27E-0DBA-4918-892E-5E77DCA37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50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97B3-F18C-47D9-BC46-7635A613EAB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27E-0DBA-4918-892E-5E77DCA37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9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97B3-F18C-47D9-BC46-7635A613EAB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27E-0DBA-4918-892E-5E77DCA37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261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97B3-F18C-47D9-BC46-7635A613EAB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27E-0DBA-4918-892E-5E77DCA37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3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97B3-F18C-47D9-BC46-7635A613EAB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027E-0DBA-4918-892E-5E77DCA37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43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Main </a:t>
            </a:r>
            <a:r>
              <a:rPr lang="hu-HU" b="1" dirty="0" err="1" smtClean="0"/>
              <a:t>page</a:t>
            </a:r>
            <a:endParaRPr lang="hu-HU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48" y="1536624"/>
            <a:ext cx="9946258" cy="49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2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City input </a:t>
            </a:r>
            <a:r>
              <a:rPr lang="hu-HU" b="1" dirty="0" err="1" smtClean="0"/>
              <a:t>page</a:t>
            </a:r>
            <a:endParaRPr lang="hu-HU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70" y="1449472"/>
            <a:ext cx="10382860" cy="51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City </a:t>
            </a:r>
            <a:r>
              <a:rPr lang="hu-HU" b="1" dirty="0" err="1" smtClean="0"/>
              <a:t>weather</a:t>
            </a:r>
            <a:r>
              <a:rPr lang="hu-HU" b="1" dirty="0" smtClean="0"/>
              <a:t> </a:t>
            </a:r>
            <a:r>
              <a:rPr lang="hu-HU" b="1" dirty="0" err="1" smtClean="0"/>
              <a:t>page</a:t>
            </a:r>
            <a:endParaRPr lang="hu-HU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9" y="1392516"/>
            <a:ext cx="10702062" cy="52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7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European </a:t>
            </a:r>
            <a:r>
              <a:rPr lang="hu-HU" b="1" dirty="0" err="1" smtClean="0"/>
              <a:t>weather</a:t>
            </a:r>
            <a:endParaRPr lang="hu-HU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61" y="1448950"/>
            <a:ext cx="8712581" cy="297590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60" y="4424856"/>
            <a:ext cx="8712581" cy="22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2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American </a:t>
            </a:r>
            <a:r>
              <a:rPr lang="hu-HU" b="1" dirty="0" err="1" smtClean="0"/>
              <a:t>weather</a:t>
            </a:r>
            <a:endParaRPr lang="hu-HU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258303"/>
            <a:ext cx="9623265" cy="301940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4277711"/>
            <a:ext cx="9623265" cy="248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3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Szélesvásznú</PresentationFormat>
  <Paragraphs>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Main page</vt:lpstr>
      <vt:lpstr>City input page</vt:lpstr>
      <vt:lpstr>City weather page</vt:lpstr>
      <vt:lpstr>European weather</vt:lpstr>
      <vt:lpstr>American weather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page</dc:title>
  <dc:creator>User</dc:creator>
  <cp:lastModifiedBy>User</cp:lastModifiedBy>
  <cp:revision>3</cp:revision>
  <dcterms:created xsi:type="dcterms:W3CDTF">2023-11-26T12:11:45Z</dcterms:created>
  <dcterms:modified xsi:type="dcterms:W3CDTF">2023-11-26T12:14:08Z</dcterms:modified>
</cp:coreProperties>
</file>