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18288000" cy="10287000"/>
  <p:notesSz cx="6858000" cy="9144000"/>
  <p:embeddedFontLst>
    <p:embeddedFont>
      <p:font typeface="Nanum Square Bold" panose="020B0600000101010101" charset="-12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100"/>
    <a:srgbClr val="FADB7A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도경 이" userId="6987df6922e283a4" providerId="LiveId" clId="{B8808443-226C-4516-A573-586194F50E0D}"/>
    <pc:docChg chg="undo custSel addSld delSld modSld">
      <pc:chgData name="도경 이" userId="6987df6922e283a4" providerId="LiveId" clId="{B8808443-226C-4516-A573-586194F50E0D}" dt="2023-12-13T06:10:50.358" v="1618" actId="20577"/>
      <pc:docMkLst>
        <pc:docMk/>
      </pc:docMkLst>
      <pc:sldChg chg="addSp delSp modSp mod setBg">
        <pc:chgData name="도경 이" userId="6987df6922e283a4" providerId="LiveId" clId="{B8808443-226C-4516-A573-586194F50E0D}" dt="2023-12-13T06:10:50.358" v="1618" actId="20577"/>
        <pc:sldMkLst>
          <pc:docMk/>
          <pc:sldMk cId="0" sldId="256"/>
        </pc:sldMkLst>
        <pc:spChg chg="add mod">
          <ac:chgData name="도경 이" userId="6987df6922e283a4" providerId="LiveId" clId="{B8808443-226C-4516-A573-586194F50E0D}" dt="2023-12-13T06:10:50.358" v="1618" actId="20577"/>
          <ac:spMkLst>
            <pc:docMk/>
            <pc:sldMk cId="0" sldId="256"/>
            <ac:spMk id="8" creationId="{E8AD2F8B-D10A-41CC-B973-06A2EA958C6B}"/>
          </ac:spMkLst>
        </pc:spChg>
        <pc:spChg chg="mod">
          <ac:chgData name="도경 이" userId="6987df6922e283a4" providerId="LiveId" clId="{B8808443-226C-4516-A573-586194F50E0D}" dt="2023-12-13T06:09:13.500" v="1587"/>
          <ac:spMkLst>
            <pc:docMk/>
            <pc:sldMk cId="0" sldId="256"/>
            <ac:spMk id="11" creationId="{00000000-0000-0000-0000-000000000000}"/>
          </ac:spMkLst>
        </pc:spChg>
        <pc:picChg chg="del mod">
          <ac:chgData name="도경 이" userId="6987df6922e283a4" providerId="LiveId" clId="{B8808443-226C-4516-A573-586194F50E0D}" dt="2023-12-13T04:37:31.616" v="653" actId="21"/>
          <ac:picMkLst>
            <pc:docMk/>
            <pc:sldMk cId="0" sldId="256"/>
            <ac:picMk id="23" creationId="{42C56A1D-B5AB-F2B0-6D76-D86BDDE1BCCA}"/>
          </ac:picMkLst>
        </pc:picChg>
      </pc:sldChg>
      <pc:sldChg chg="delSp modSp mod">
        <pc:chgData name="도경 이" userId="6987df6922e283a4" providerId="LiveId" clId="{B8808443-226C-4516-A573-586194F50E0D}" dt="2023-12-13T06:03:35.438" v="1504" actId="1076"/>
        <pc:sldMkLst>
          <pc:docMk/>
          <pc:sldMk cId="0" sldId="257"/>
        </pc:sldMkLst>
        <pc:spChg chg="mod">
          <ac:chgData name="도경 이" userId="6987df6922e283a4" providerId="LiveId" clId="{B8808443-226C-4516-A573-586194F50E0D}" dt="2023-12-12T19:13:09.951" v="519" actId="207"/>
          <ac:spMkLst>
            <pc:docMk/>
            <pc:sldMk cId="0" sldId="257"/>
            <ac:spMk id="2" creationId="{00000000-0000-0000-0000-000000000000}"/>
          </ac:spMkLst>
        </pc:spChg>
        <pc:spChg chg="mod">
          <ac:chgData name="도경 이" userId="6987df6922e283a4" providerId="LiveId" clId="{B8808443-226C-4516-A573-586194F50E0D}" dt="2023-12-12T19:16:48.962" v="540" actId="207"/>
          <ac:spMkLst>
            <pc:docMk/>
            <pc:sldMk cId="0" sldId="257"/>
            <ac:spMk id="4" creationId="{00000000-0000-0000-0000-000000000000}"/>
          </ac:spMkLst>
        </pc:spChg>
        <pc:spChg chg="del topLvl">
          <ac:chgData name="도경 이" userId="6987df6922e283a4" providerId="LiveId" clId="{B8808443-226C-4516-A573-586194F50E0D}" dt="2023-12-12T18:42:00.084" v="16" actId="21"/>
          <ac:spMkLst>
            <pc:docMk/>
            <pc:sldMk cId="0" sldId="257"/>
            <ac:spMk id="10" creationId="{00000000-0000-0000-0000-000000000000}"/>
          </ac:spMkLst>
        </pc:spChg>
        <pc:spChg chg="del topLvl">
          <ac:chgData name="도경 이" userId="6987df6922e283a4" providerId="LiveId" clId="{B8808443-226C-4516-A573-586194F50E0D}" dt="2023-12-12T18:41:57.529" v="15" actId="21"/>
          <ac:spMkLst>
            <pc:docMk/>
            <pc:sldMk cId="0" sldId="257"/>
            <ac:spMk id="11" creationId="{00000000-0000-0000-0000-000000000000}"/>
          </ac:spMkLst>
        </pc:spChg>
        <pc:spChg chg="mod">
          <ac:chgData name="도경 이" userId="6987df6922e283a4" providerId="LiveId" clId="{B8808443-226C-4516-A573-586194F50E0D}" dt="2023-12-12T18:53:14.801" v="409" actId="1076"/>
          <ac:spMkLst>
            <pc:docMk/>
            <pc:sldMk cId="0" sldId="257"/>
            <ac:spMk id="12" creationId="{00000000-0000-0000-0000-000000000000}"/>
          </ac:spMkLst>
        </pc:spChg>
        <pc:spChg chg="del">
          <ac:chgData name="도경 이" userId="6987df6922e283a4" providerId="LiveId" clId="{B8808443-226C-4516-A573-586194F50E0D}" dt="2023-12-12T18:47:52.354" v="360" actId="21"/>
          <ac:spMkLst>
            <pc:docMk/>
            <pc:sldMk cId="0" sldId="257"/>
            <ac:spMk id="13" creationId="{00000000-0000-0000-0000-000000000000}"/>
          </ac:spMkLst>
        </pc:spChg>
        <pc:spChg chg="mod">
          <ac:chgData name="도경 이" userId="6987df6922e283a4" providerId="LiveId" clId="{B8808443-226C-4516-A573-586194F50E0D}" dt="2023-12-13T06:03:35.438" v="1504" actId="1076"/>
          <ac:spMkLst>
            <pc:docMk/>
            <pc:sldMk cId="0" sldId="257"/>
            <ac:spMk id="14" creationId="{00000000-0000-0000-0000-000000000000}"/>
          </ac:spMkLst>
        </pc:spChg>
        <pc:spChg chg="mod">
          <ac:chgData name="도경 이" userId="6987df6922e283a4" providerId="LiveId" clId="{B8808443-226C-4516-A573-586194F50E0D}" dt="2023-12-13T06:03:20.775" v="1502" actId="107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도경 이" userId="6987df6922e283a4" providerId="LiveId" clId="{B8808443-226C-4516-A573-586194F50E0D}" dt="2023-12-13T06:03:15.405" v="1501" actId="1076"/>
          <ac:spMkLst>
            <pc:docMk/>
            <pc:sldMk cId="0" sldId="257"/>
            <ac:spMk id="16" creationId="{00000000-0000-0000-0000-000000000000}"/>
          </ac:spMkLst>
        </pc:spChg>
        <pc:spChg chg="mod">
          <ac:chgData name="도경 이" userId="6987df6922e283a4" providerId="LiveId" clId="{B8808443-226C-4516-A573-586194F50E0D}" dt="2023-12-13T06:02:52.587" v="1497" actId="1076"/>
          <ac:spMkLst>
            <pc:docMk/>
            <pc:sldMk cId="0" sldId="257"/>
            <ac:spMk id="17" creationId="{00000000-0000-0000-0000-000000000000}"/>
          </ac:spMkLst>
        </pc:spChg>
        <pc:spChg chg="mod">
          <ac:chgData name="도경 이" userId="6987df6922e283a4" providerId="LiveId" clId="{B8808443-226C-4516-A573-586194F50E0D}" dt="2023-12-13T06:03:28.936" v="1503" actId="1076"/>
          <ac:spMkLst>
            <pc:docMk/>
            <pc:sldMk cId="0" sldId="257"/>
            <ac:spMk id="18" creationId="{00000000-0000-0000-0000-000000000000}"/>
          </ac:spMkLst>
        </pc:spChg>
        <pc:spChg chg="del mod">
          <ac:chgData name="도경 이" userId="6987df6922e283a4" providerId="LiveId" clId="{B8808443-226C-4516-A573-586194F50E0D}" dt="2023-12-13T06:02:37.242" v="1495" actId="21"/>
          <ac:spMkLst>
            <pc:docMk/>
            <pc:sldMk cId="0" sldId="257"/>
            <ac:spMk id="19" creationId="{00000000-0000-0000-0000-000000000000}"/>
          </ac:spMkLst>
        </pc:spChg>
        <pc:spChg chg="del">
          <ac:chgData name="도경 이" userId="6987df6922e283a4" providerId="LiveId" clId="{B8808443-226C-4516-A573-586194F50E0D}" dt="2023-12-12T18:47:44.104" v="356" actId="21"/>
          <ac:spMkLst>
            <pc:docMk/>
            <pc:sldMk cId="0" sldId="257"/>
            <ac:spMk id="20" creationId="{00000000-0000-0000-0000-000000000000}"/>
          </ac:spMkLst>
        </pc:spChg>
        <pc:spChg chg="del">
          <ac:chgData name="도경 이" userId="6987df6922e283a4" providerId="LiveId" clId="{B8808443-226C-4516-A573-586194F50E0D}" dt="2023-12-12T18:47:46.420" v="357" actId="21"/>
          <ac:spMkLst>
            <pc:docMk/>
            <pc:sldMk cId="0" sldId="257"/>
            <ac:spMk id="21" creationId="{00000000-0000-0000-0000-000000000000}"/>
          </ac:spMkLst>
        </pc:spChg>
        <pc:spChg chg="del">
          <ac:chgData name="도경 이" userId="6987df6922e283a4" providerId="LiveId" clId="{B8808443-226C-4516-A573-586194F50E0D}" dt="2023-12-12T18:47:48.074" v="358" actId="21"/>
          <ac:spMkLst>
            <pc:docMk/>
            <pc:sldMk cId="0" sldId="257"/>
            <ac:spMk id="22" creationId="{00000000-0000-0000-0000-000000000000}"/>
          </ac:spMkLst>
        </pc:spChg>
        <pc:spChg chg="del">
          <ac:chgData name="도경 이" userId="6987df6922e283a4" providerId="LiveId" clId="{B8808443-226C-4516-A573-586194F50E0D}" dt="2023-12-12T18:47:50.475" v="359" actId="21"/>
          <ac:spMkLst>
            <pc:docMk/>
            <pc:sldMk cId="0" sldId="257"/>
            <ac:spMk id="23" creationId="{00000000-0000-0000-0000-000000000000}"/>
          </ac:spMkLst>
        </pc:spChg>
        <pc:grpChg chg="del">
          <ac:chgData name="도경 이" userId="6987df6922e283a4" providerId="LiveId" clId="{B8808443-226C-4516-A573-586194F50E0D}" dt="2023-12-12T18:41:57.529" v="15" actId="21"/>
          <ac:grpSpMkLst>
            <pc:docMk/>
            <pc:sldMk cId="0" sldId="257"/>
            <ac:grpSpMk id="9" creationId="{00000000-0000-0000-0000-000000000000}"/>
          </ac:grpSpMkLst>
        </pc:grpChg>
      </pc:sldChg>
      <pc:sldChg chg="addSp delSp modSp del mod">
        <pc:chgData name="도경 이" userId="6987df6922e283a4" providerId="LiveId" clId="{B8808443-226C-4516-A573-586194F50E0D}" dt="2023-12-13T04:43:47.682" v="678" actId="2696"/>
        <pc:sldMkLst>
          <pc:docMk/>
          <pc:sldMk cId="0" sldId="258"/>
        </pc:sldMkLst>
        <pc:spChg chg="mod">
          <ac:chgData name="도경 이" userId="6987df6922e283a4" providerId="LiveId" clId="{B8808443-226C-4516-A573-586194F50E0D}" dt="2023-12-12T19:21:05.668" v="585" actId="255"/>
          <ac:spMkLst>
            <pc:docMk/>
            <pc:sldMk cId="0" sldId="258"/>
            <ac:spMk id="9" creationId="{00000000-0000-0000-0000-000000000000}"/>
          </ac:spMkLst>
        </pc:spChg>
        <pc:spChg chg="del">
          <ac:chgData name="도경 이" userId="6987df6922e283a4" providerId="LiveId" clId="{B8808443-226C-4516-A573-586194F50E0D}" dt="2023-12-12T19:04:19.612" v="452" actId="21"/>
          <ac:spMkLst>
            <pc:docMk/>
            <pc:sldMk cId="0" sldId="258"/>
            <ac:spMk id="10" creationId="{00000000-0000-0000-0000-000000000000}"/>
          </ac:spMkLst>
        </pc:spChg>
        <pc:spChg chg="add del mod">
          <ac:chgData name="도경 이" userId="6987df6922e283a4" providerId="LiveId" clId="{B8808443-226C-4516-A573-586194F50E0D}" dt="2023-12-12T19:04:24.265" v="454"/>
          <ac:spMkLst>
            <pc:docMk/>
            <pc:sldMk cId="0" sldId="258"/>
            <ac:spMk id="11" creationId="{7D3ED1ED-D8A7-C9CF-C8CF-A4D149B5FB85}"/>
          </ac:spMkLst>
        </pc:spChg>
        <pc:graphicFrameChg chg="del">
          <ac:chgData name="도경 이" userId="6987df6922e283a4" providerId="LiveId" clId="{B8808443-226C-4516-A573-586194F50E0D}" dt="2023-12-12T19:04:15.881" v="451" actId="21"/>
          <ac:graphicFrameMkLst>
            <pc:docMk/>
            <pc:sldMk cId="0" sldId="258"/>
            <ac:graphicFrameMk id="8" creationId="{00000000-0000-0000-0000-000000000000}"/>
          </ac:graphicFrameMkLst>
        </pc:graphicFrameChg>
        <pc:picChg chg="add del mod">
          <ac:chgData name="도경 이" userId="6987df6922e283a4" providerId="LiveId" clId="{B8808443-226C-4516-A573-586194F50E0D}" dt="2023-12-12T19:07:37.795" v="477" actId="21"/>
          <ac:picMkLst>
            <pc:docMk/>
            <pc:sldMk cId="0" sldId="258"/>
            <ac:picMk id="13" creationId="{F6620316-D0DE-2646-7B82-170F569CE50B}"/>
          </ac:picMkLst>
        </pc:picChg>
        <pc:picChg chg="add mod">
          <ac:chgData name="도경 이" userId="6987df6922e283a4" providerId="LiveId" clId="{B8808443-226C-4516-A573-586194F50E0D}" dt="2023-12-12T19:07:41.128" v="478" actId="14100"/>
          <ac:picMkLst>
            <pc:docMk/>
            <pc:sldMk cId="0" sldId="258"/>
            <ac:picMk id="15" creationId="{A0281C70-9F26-03E4-0DEA-9A18518DE54E}"/>
          </ac:picMkLst>
        </pc:picChg>
        <pc:picChg chg="add mod">
          <ac:chgData name="도경 이" userId="6987df6922e283a4" providerId="LiveId" clId="{B8808443-226C-4516-A573-586194F50E0D}" dt="2023-12-12T19:10:41.587" v="503" actId="1076"/>
          <ac:picMkLst>
            <pc:docMk/>
            <pc:sldMk cId="0" sldId="258"/>
            <ac:picMk id="17" creationId="{080A0928-F15D-2FD4-4931-334C27DC7A4E}"/>
          </ac:picMkLst>
        </pc:picChg>
        <pc:picChg chg="add mod">
          <ac:chgData name="도경 이" userId="6987df6922e283a4" providerId="LiveId" clId="{B8808443-226C-4516-A573-586194F50E0D}" dt="2023-12-12T19:10:31.635" v="502" actId="1076"/>
          <ac:picMkLst>
            <pc:docMk/>
            <pc:sldMk cId="0" sldId="258"/>
            <ac:picMk id="19" creationId="{AADC81B3-E3B1-60F0-B189-3425A89E4AA0}"/>
          </ac:picMkLst>
        </pc:picChg>
        <pc:picChg chg="add mod">
          <ac:chgData name="도경 이" userId="6987df6922e283a4" providerId="LiveId" clId="{B8808443-226C-4516-A573-586194F50E0D}" dt="2023-12-12T19:09:50.975" v="498" actId="1076"/>
          <ac:picMkLst>
            <pc:docMk/>
            <pc:sldMk cId="0" sldId="258"/>
            <ac:picMk id="21" creationId="{AD191D81-44C2-CEC0-5222-D31E7399CAE8}"/>
          </ac:picMkLst>
        </pc:picChg>
        <pc:picChg chg="add mod">
          <ac:chgData name="도경 이" userId="6987df6922e283a4" providerId="LiveId" clId="{B8808443-226C-4516-A573-586194F50E0D}" dt="2023-12-12T19:09:44.016" v="497" actId="1076"/>
          <ac:picMkLst>
            <pc:docMk/>
            <pc:sldMk cId="0" sldId="258"/>
            <ac:picMk id="23" creationId="{14CA8EEE-7A5C-CE35-FA64-8FE98D0BFDE9}"/>
          </ac:picMkLst>
        </pc:picChg>
        <pc:picChg chg="add mod">
          <ac:chgData name="도경 이" userId="6987df6922e283a4" providerId="LiveId" clId="{B8808443-226C-4516-A573-586194F50E0D}" dt="2023-12-12T19:11:14.431" v="508" actId="1076"/>
          <ac:picMkLst>
            <pc:docMk/>
            <pc:sldMk cId="0" sldId="258"/>
            <ac:picMk id="25" creationId="{80BE8583-6C38-2E76-F5AF-78D8982B500E}"/>
          </ac:picMkLst>
        </pc:picChg>
        <pc:picChg chg="add mod">
          <ac:chgData name="도경 이" userId="6987df6922e283a4" providerId="LiveId" clId="{B8808443-226C-4516-A573-586194F50E0D}" dt="2023-12-12T19:11:17.914" v="509" actId="1076"/>
          <ac:picMkLst>
            <pc:docMk/>
            <pc:sldMk cId="0" sldId="258"/>
            <ac:picMk id="27" creationId="{6089D85A-7EDC-CD14-D02B-31E06847D826}"/>
          </ac:picMkLst>
        </pc:picChg>
      </pc:sldChg>
      <pc:sldChg chg="del">
        <pc:chgData name="도경 이" userId="6987df6922e283a4" providerId="LiveId" clId="{B8808443-226C-4516-A573-586194F50E0D}" dt="2023-12-13T06:07:57.934" v="1569" actId="2696"/>
        <pc:sldMkLst>
          <pc:docMk/>
          <pc:sldMk cId="0" sldId="259"/>
        </pc:sldMkLst>
      </pc:sldChg>
      <pc:sldChg chg="del">
        <pc:chgData name="도경 이" userId="6987df6922e283a4" providerId="LiveId" clId="{B8808443-226C-4516-A573-586194F50E0D}" dt="2023-12-13T06:07:59.950" v="1570" actId="2696"/>
        <pc:sldMkLst>
          <pc:docMk/>
          <pc:sldMk cId="0" sldId="260"/>
        </pc:sldMkLst>
      </pc:sldChg>
      <pc:sldChg chg="del">
        <pc:chgData name="도경 이" userId="6987df6922e283a4" providerId="LiveId" clId="{B8808443-226C-4516-A573-586194F50E0D}" dt="2023-12-13T06:08:00.788" v="1571" actId="2696"/>
        <pc:sldMkLst>
          <pc:docMk/>
          <pc:sldMk cId="0" sldId="261"/>
        </pc:sldMkLst>
      </pc:sldChg>
      <pc:sldChg chg="modSp del">
        <pc:chgData name="도경 이" userId="6987df6922e283a4" providerId="LiveId" clId="{B8808443-226C-4516-A573-586194F50E0D}" dt="2023-12-13T06:08:01.692" v="1573" actId="2696"/>
        <pc:sldMkLst>
          <pc:docMk/>
          <pc:sldMk cId="0" sldId="262"/>
        </pc:sldMkLst>
        <pc:graphicFrameChg chg="mod">
          <ac:chgData name="도경 이" userId="6987df6922e283a4" providerId="LiveId" clId="{B8808443-226C-4516-A573-586194F50E0D}" dt="2023-12-13T06:08:00.789" v="1572"/>
          <ac:graphicFrameMkLst>
            <pc:docMk/>
            <pc:sldMk cId="0" sldId="262"/>
            <ac:graphicFrameMk id="2" creationId="{00000000-0000-0000-0000-000000000000}"/>
          </ac:graphicFrameMkLst>
        </pc:graphicFrameChg>
      </pc:sldChg>
      <pc:sldChg chg="del">
        <pc:chgData name="도경 이" userId="6987df6922e283a4" providerId="LiveId" clId="{B8808443-226C-4516-A573-586194F50E0D}" dt="2023-12-13T06:08:13.975" v="1584" actId="47"/>
        <pc:sldMkLst>
          <pc:docMk/>
          <pc:sldMk cId="0" sldId="263"/>
        </pc:sldMkLst>
      </pc:sldChg>
      <pc:sldChg chg="del">
        <pc:chgData name="도경 이" userId="6987df6922e283a4" providerId="LiveId" clId="{B8808443-226C-4516-A573-586194F50E0D}" dt="2023-12-13T06:08:12.767" v="1583" actId="47"/>
        <pc:sldMkLst>
          <pc:docMk/>
          <pc:sldMk cId="0" sldId="264"/>
        </pc:sldMkLst>
      </pc:sldChg>
      <pc:sldChg chg="del">
        <pc:chgData name="도경 이" userId="6987df6922e283a4" providerId="LiveId" clId="{B8808443-226C-4516-A573-586194F50E0D}" dt="2023-12-13T06:08:12.129" v="1582" actId="47"/>
        <pc:sldMkLst>
          <pc:docMk/>
          <pc:sldMk cId="0" sldId="265"/>
        </pc:sldMkLst>
      </pc:sldChg>
      <pc:sldChg chg="del">
        <pc:chgData name="도경 이" userId="6987df6922e283a4" providerId="LiveId" clId="{B8808443-226C-4516-A573-586194F50E0D}" dt="2023-12-13T06:08:11.715" v="1581" actId="47"/>
        <pc:sldMkLst>
          <pc:docMk/>
          <pc:sldMk cId="0" sldId="266"/>
        </pc:sldMkLst>
      </pc:sldChg>
      <pc:sldChg chg="del">
        <pc:chgData name="도경 이" userId="6987df6922e283a4" providerId="LiveId" clId="{B8808443-226C-4516-A573-586194F50E0D}" dt="2023-12-13T06:08:11.124" v="1580" actId="47"/>
        <pc:sldMkLst>
          <pc:docMk/>
          <pc:sldMk cId="0" sldId="267"/>
        </pc:sldMkLst>
      </pc:sldChg>
      <pc:sldChg chg="del">
        <pc:chgData name="도경 이" userId="6987df6922e283a4" providerId="LiveId" clId="{B8808443-226C-4516-A573-586194F50E0D}" dt="2023-12-13T06:08:08.166" v="1579" actId="2696"/>
        <pc:sldMkLst>
          <pc:docMk/>
          <pc:sldMk cId="0" sldId="268"/>
        </pc:sldMkLst>
      </pc:sldChg>
      <pc:sldChg chg="del">
        <pc:chgData name="도경 이" userId="6987df6922e283a4" providerId="LiveId" clId="{B8808443-226C-4516-A573-586194F50E0D}" dt="2023-12-13T06:08:07.292" v="1578" actId="2696"/>
        <pc:sldMkLst>
          <pc:docMk/>
          <pc:sldMk cId="0" sldId="269"/>
        </pc:sldMkLst>
      </pc:sldChg>
      <pc:sldChg chg="del">
        <pc:chgData name="도경 이" userId="6987df6922e283a4" providerId="LiveId" clId="{B8808443-226C-4516-A573-586194F50E0D}" dt="2023-12-13T06:08:06.518" v="1577" actId="2696"/>
        <pc:sldMkLst>
          <pc:docMk/>
          <pc:sldMk cId="0" sldId="270"/>
        </pc:sldMkLst>
      </pc:sldChg>
      <pc:sldChg chg="del">
        <pc:chgData name="도경 이" userId="6987df6922e283a4" providerId="LiveId" clId="{B8808443-226C-4516-A573-586194F50E0D}" dt="2023-12-13T06:08:05.762" v="1576" actId="2696"/>
        <pc:sldMkLst>
          <pc:docMk/>
          <pc:sldMk cId="0" sldId="271"/>
        </pc:sldMkLst>
      </pc:sldChg>
      <pc:sldChg chg="del">
        <pc:chgData name="도경 이" userId="6987df6922e283a4" providerId="LiveId" clId="{B8808443-226C-4516-A573-586194F50E0D}" dt="2023-12-13T06:08:05.015" v="1575" actId="2696"/>
        <pc:sldMkLst>
          <pc:docMk/>
          <pc:sldMk cId="0" sldId="272"/>
        </pc:sldMkLst>
      </pc:sldChg>
      <pc:sldChg chg="del">
        <pc:chgData name="도경 이" userId="6987df6922e283a4" providerId="LiveId" clId="{B8808443-226C-4516-A573-586194F50E0D}" dt="2023-12-13T06:08:04.089" v="1574" actId="2696"/>
        <pc:sldMkLst>
          <pc:docMk/>
          <pc:sldMk cId="0" sldId="273"/>
        </pc:sldMkLst>
      </pc:sldChg>
      <pc:sldChg chg="addSp delSp modSp add mod setBg">
        <pc:chgData name="도경 이" userId="6987df6922e283a4" providerId="LiveId" clId="{B8808443-226C-4516-A573-586194F50E0D}" dt="2023-12-13T05:39:48.451" v="1233" actId="1076"/>
        <pc:sldMkLst>
          <pc:docMk/>
          <pc:sldMk cId="46007079" sldId="274"/>
        </pc:sldMkLst>
        <pc:spChg chg="del">
          <ac:chgData name="도경 이" userId="6987df6922e283a4" providerId="LiveId" clId="{B8808443-226C-4516-A573-586194F50E0D}" dt="2023-12-12T19:15:16.482" v="523" actId="21"/>
          <ac:spMkLst>
            <pc:docMk/>
            <pc:sldMk cId="46007079" sldId="274"/>
            <ac:spMk id="2" creationId="{00000000-0000-0000-0000-000000000000}"/>
          </ac:spMkLst>
        </pc:spChg>
        <pc:spChg chg="del">
          <ac:chgData name="도경 이" userId="6987df6922e283a4" providerId="LiveId" clId="{B8808443-226C-4516-A573-586194F50E0D}" dt="2023-12-12T19:15:31.735" v="526" actId="21"/>
          <ac:spMkLst>
            <pc:docMk/>
            <pc:sldMk cId="46007079" sldId="274"/>
            <ac:spMk id="3" creationId="{00000000-0000-0000-0000-000000000000}"/>
          </ac:spMkLst>
        </pc:spChg>
        <pc:spChg chg="del">
          <ac:chgData name="도경 이" userId="6987df6922e283a4" providerId="LiveId" clId="{B8808443-226C-4516-A573-586194F50E0D}" dt="2023-12-12T19:15:59.444" v="532" actId="21"/>
          <ac:spMkLst>
            <pc:docMk/>
            <pc:sldMk cId="46007079" sldId="274"/>
            <ac:spMk id="4" creationId="{00000000-0000-0000-0000-000000000000}"/>
          </ac:spMkLst>
        </pc:spChg>
        <pc:spChg chg="del">
          <ac:chgData name="도경 이" userId="6987df6922e283a4" providerId="LiveId" clId="{B8808443-226C-4516-A573-586194F50E0D}" dt="2023-12-12T19:16:08.133" v="534" actId="21"/>
          <ac:spMkLst>
            <pc:docMk/>
            <pc:sldMk cId="46007079" sldId="274"/>
            <ac:spMk id="5" creationId="{00000000-0000-0000-0000-000000000000}"/>
          </ac:spMkLst>
        </pc:spChg>
        <pc:spChg chg="del">
          <ac:chgData name="도경 이" userId="6987df6922e283a4" providerId="LiveId" clId="{B8808443-226C-4516-A573-586194F50E0D}" dt="2023-12-12T19:16:11.476" v="536" actId="21"/>
          <ac:spMkLst>
            <pc:docMk/>
            <pc:sldMk cId="46007079" sldId="274"/>
            <ac:spMk id="6" creationId="{00000000-0000-0000-0000-000000000000}"/>
          </ac:spMkLst>
        </pc:spChg>
        <pc:spChg chg="del">
          <ac:chgData name="도경 이" userId="6987df6922e283a4" providerId="LiveId" clId="{B8808443-226C-4516-A573-586194F50E0D}" dt="2023-12-12T19:15:52.697" v="530" actId="21"/>
          <ac:spMkLst>
            <pc:docMk/>
            <pc:sldMk cId="46007079" sldId="274"/>
            <ac:spMk id="7" creationId="{00000000-0000-0000-0000-000000000000}"/>
          </ac:spMkLst>
        </pc:spChg>
        <pc:spChg chg="add mod">
          <ac:chgData name="도경 이" userId="6987df6922e283a4" providerId="LiveId" clId="{B8808443-226C-4516-A573-586194F50E0D}" dt="2023-12-12T19:18:12.924" v="545" actId="207"/>
          <ac:spMkLst>
            <pc:docMk/>
            <pc:sldMk cId="46007079" sldId="274"/>
            <ac:spMk id="8" creationId="{997790D8-77EE-3BA8-DC70-708FA92C1D17}"/>
          </ac:spMkLst>
        </pc:spChg>
        <pc:spChg chg="mod">
          <ac:chgData name="도경 이" userId="6987df6922e283a4" providerId="LiveId" clId="{B8808443-226C-4516-A573-586194F50E0D}" dt="2023-12-12T19:21:12.631" v="586" actId="255"/>
          <ac:spMkLst>
            <pc:docMk/>
            <pc:sldMk cId="46007079" sldId="274"/>
            <ac:spMk id="9" creationId="{00000000-0000-0000-0000-000000000000}"/>
          </ac:spMkLst>
        </pc:spChg>
        <pc:spChg chg="add del mod">
          <ac:chgData name="도경 이" userId="6987df6922e283a4" providerId="LiveId" clId="{B8808443-226C-4516-A573-586194F50E0D}" dt="2023-12-12T19:15:45.247" v="528" actId="21"/>
          <ac:spMkLst>
            <pc:docMk/>
            <pc:sldMk cId="46007079" sldId="274"/>
            <ac:spMk id="10" creationId="{123800F3-7024-F01A-B060-8ACE6C03622A}"/>
          </ac:spMkLst>
        </pc:spChg>
        <pc:spChg chg="add del mod">
          <ac:chgData name="도경 이" userId="6987df6922e283a4" providerId="LiveId" clId="{B8808443-226C-4516-A573-586194F50E0D}" dt="2023-12-12T19:19:34.155" v="553" actId="21"/>
          <ac:spMkLst>
            <pc:docMk/>
            <pc:sldMk cId="46007079" sldId="274"/>
            <ac:spMk id="11" creationId="{8E97668B-0DB5-ABE0-CE40-A47073C26779}"/>
          </ac:spMkLst>
        </pc:spChg>
        <pc:spChg chg="add del mod">
          <ac:chgData name="도경 이" userId="6987df6922e283a4" providerId="LiveId" clId="{B8808443-226C-4516-A573-586194F50E0D}" dt="2023-12-12T19:19:54.303" v="560" actId="21"/>
          <ac:spMkLst>
            <pc:docMk/>
            <pc:sldMk cId="46007079" sldId="274"/>
            <ac:spMk id="12" creationId="{5BE1A0CF-45F0-77D2-3643-7373513A1A80}"/>
          </ac:spMkLst>
        </pc:spChg>
        <pc:spChg chg="add del mod">
          <ac:chgData name="도경 이" userId="6987df6922e283a4" providerId="LiveId" clId="{B8808443-226C-4516-A573-586194F50E0D}" dt="2023-12-12T19:19:53.359" v="559" actId="21"/>
          <ac:spMkLst>
            <pc:docMk/>
            <pc:sldMk cId="46007079" sldId="274"/>
            <ac:spMk id="13" creationId="{002BAC87-7781-9233-1E8A-38A2C65571EC}"/>
          </ac:spMkLst>
        </pc:spChg>
        <pc:spChg chg="add mod">
          <ac:chgData name="도경 이" userId="6987df6922e283a4" providerId="LiveId" clId="{B8808443-226C-4516-A573-586194F50E0D}" dt="2023-12-12T19:16:31.705" v="538" actId="207"/>
          <ac:spMkLst>
            <pc:docMk/>
            <pc:sldMk cId="46007079" sldId="274"/>
            <ac:spMk id="14" creationId="{38410B57-9086-838A-1D84-32E60CB166B4}"/>
          </ac:spMkLst>
        </pc:spChg>
        <pc:spChg chg="add mod">
          <ac:chgData name="도경 이" userId="6987df6922e283a4" providerId="LiveId" clId="{B8808443-226C-4516-A573-586194F50E0D}" dt="2023-12-12T19:16:36.954" v="539" actId="207"/>
          <ac:spMkLst>
            <pc:docMk/>
            <pc:sldMk cId="46007079" sldId="274"/>
            <ac:spMk id="16" creationId="{C52B9041-079F-3460-9EA4-A6D34B8F18E9}"/>
          </ac:spMkLst>
        </pc:spChg>
        <pc:spChg chg="add del mod">
          <ac:chgData name="도경 이" userId="6987df6922e283a4" providerId="LiveId" clId="{B8808443-226C-4516-A573-586194F50E0D}" dt="2023-12-12T19:19:21.749" v="549"/>
          <ac:spMkLst>
            <pc:docMk/>
            <pc:sldMk cId="46007079" sldId="274"/>
            <ac:spMk id="18" creationId="{2D51072D-9D08-A359-C465-C9166C998D92}"/>
          </ac:spMkLst>
        </pc:spChg>
        <pc:spChg chg="add mod">
          <ac:chgData name="도경 이" userId="6987df6922e283a4" providerId="LiveId" clId="{B8808443-226C-4516-A573-586194F50E0D}" dt="2023-12-12T19:19:38.758" v="554" actId="1076"/>
          <ac:spMkLst>
            <pc:docMk/>
            <pc:sldMk cId="46007079" sldId="274"/>
            <ac:spMk id="20" creationId="{C16C7BCD-8D01-4C91-893F-F8FF15681B93}"/>
          </ac:spMkLst>
        </pc:spChg>
        <pc:spChg chg="add mod">
          <ac:chgData name="도경 이" userId="6987df6922e283a4" providerId="LiveId" clId="{B8808443-226C-4516-A573-586194F50E0D}" dt="2023-12-12T19:20:03.333" v="563" actId="1076"/>
          <ac:spMkLst>
            <pc:docMk/>
            <pc:sldMk cId="46007079" sldId="274"/>
            <ac:spMk id="22" creationId="{F0523F47-4256-D3C1-151D-510EF53D4112}"/>
          </ac:spMkLst>
        </pc:spChg>
        <pc:spChg chg="add mod">
          <ac:chgData name="도경 이" userId="6987df6922e283a4" providerId="LiveId" clId="{B8808443-226C-4516-A573-586194F50E0D}" dt="2023-12-13T05:39:48.451" v="1233" actId="1076"/>
          <ac:spMkLst>
            <pc:docMk/>
            <pc:sldMk cId="46007079" sldId="274"/>
            <ac:spMk id="24" creationId="{FC60EC5F-C23E-3331-228F-12E4A85DE1DF}"/>
          </ac:spMkLst>
        </pc:spChg>
      </pc:sldChg>
      <pc:sldChg chg="addSp delSp modSp add mod setBg">
        <pc:chgData name="도경 이" userId="6987df6922e283a4" providerId="LiveId" clId="{B8808443-226C-4516-A573-586194F50E0D}" dt="2023-12-13T04:48:40.429" v="758"/>
        <pc:sldMkLst>
          <pc:docMk/>
          <pc:sldMk cId="1214761643" sldId="275"/>
        </pc:sldMkLst>
        <pc:spChg chg="mod">
          <ac:chgData name="도경 이" userId="6987df6922e283a4" providerId="LiveId" clId="{B8808443-226C-4516-A573-586194F50E0D}" dt="2023-12-12T19:21:16.343" v="587" actId="255"/>
          <ac:spMkLst>
            <pc:docMk/>
            <pc:sldMk cId="1214761643" sldId="275"/>
            <ac:spMk id="9" creationId="{00000000-0000-0000-0000-000000000000}"/>
          </ac:spMkLst>
        </pc:spChg>
        <pc:spChg chg="add mod">
          <ac:chgData name="도경 이" userId="6987df6922e283a4" providerId="LiveId" clId="{B8808443-226C-4516-A573-586194F50E0D}" dt="2023-12-13T04:47:36.641" v="749" actId="1076"/>
          <ac:spMkLst>
            <pc:docMk/>
            <pc:sldMk cId="1214761643" sldId="275"/>
            <ac:spMk id="14" creationId="{5F5487D6-AED0-E238-3325-3B55AF731B50}"/>
          </ac:spMkLst>
        </pc:spChg>
        <pc:spChg chg="add mod">
          <ac:chgData name="도경 이" userId="6987df6922e283a4" providerId="LiveId" clId="{B8808443-226C-4516-A573-586194F50E0D}" dt="2023-12-13T04:47:39.821" v="750" actId="1076"/>
          <ac:spMkLst>
            <pc:docMk/>
            <pc:sldMk cId="1214761643" sldId="275"/>
            <ac:spMk id="15" creationId="{CF925B5E-11BD-8E32-29F8-95A4518D7059}"/>
          </ac:spMkLst>
        </pc:spChg>
        <pc:spChg chg="add mod">
          <ac:chgData name="도경 이" userId="6987df6922e283a4" providerId="LiveId" clId="{B8808443-226C-4516-A573-586194F50E0D}" dt="2023-12-13T04:47:43.759" v="751" actId="1076"/>
          <ac:spMkLst>
            <pc:docMk/>
            <pc:sldMk cId="1214761643" sldId="275"/>
            <ac:spMk id="16" creationId="{526B2934-E846-2EB2-AFA4-BF7143D687BA}"/>
          </ac:spMkLst>
        </pc:spChg>
        <pc:spChg chg="add del mod">
          <ac:chgData name="도경 이" userId="6987df6922e283a4" providerId="LiveId" clId="{B8808443-226C-4516-A573-586194F50E0D}" dt="2023-12-13T04:48:40.429" v="758"/>
          <ac:spMkLst>
            <pc:docMk/>
            <pc:sldMk cId="1214761643" sldId="275"/>
            <ac:spMk id="17" creationId="{30144DD7-8342-A792-2D2B-289EA3FAFAD4}"/>
          </ac:spMkLst>
        </pc:spChg>
        <pc:picChg chg="add mod">
          <ac:chgData name="도경 이" userId="6987df6922e283a4" providerId="LiveId" clId="{B8808443-226C-4516-A573-586194F50E0D}" dt="2023-12-13T04:48:10.297" v="754" actId="1076"/>
          <ac:picMkLst>
            <pc:docMk/>
            <pc:sldMk cId="1214761643" sldId="275"/>
            <ac:picMk id="10" creationId="{B2A16EFA-5996-B3C2-412A-5FF3882603A3}"/>
          </ac:picMkLst>
        </pc:picChg>
        <pc:picChg chg="add mod">
          <ac:chgData name="도경 이" userId="6987df6922e283a4" providerId="LiveId" clId="{B8808443-226C-4516-A573-586194F50E0D}" dt="2023-12-13T04:48:04.596" v="753" actId="1076"/>
          <ac:picMkLst>
            <pc:docMk/>
            <pc:sldMk cId="1214761643" sldId="275"/>
            <ac:picMk id="11" creationId="{E87E80A6-24AB-7AA3-6A2B-EF19D61EC18A}"/>
          </ac:picMkLst>
        </pc:picChg>
        <pc:picChg chg="add mod">
          <ac:chgData name="도경 이" userId="6987df6922e283a4" providerId="LiveId" clId="{B8808443-226C-4516-A573-586194F50E0D}" dt="2023-12-13T04:48:18.608" v="756" actId="14100"/>
          <ac:picMkLst>
            <pc:docMk/>
            <pc:sldMk cId="1214761643" sldId="275"/>
            <ac:picMk id="13" creationId="{5EF691C3-FCBC-DBFC-69A8-D5D42F75EFD8}"/>
          </ac:picMkLst>
        </pc:picChg>
        <pc:picChg chg="del">
          <ac:chgData name="도경 이" userId="6987df6922e283a4" providerId="LiveId" clId="{B8808443-226C-4516-A573-586194F50E0D}" dt="2023-12-12T19:21:20.265" v="588" actId="21"/>
          <ac:picMkLst>
            <pc:docMk/>
            <pc:sldMk cId="1214761643" sldId="275"/>
            <ac:picMk id="15" creationId="{A0281C70-9F26-03E4-0DEA-9A18518DE54E}"/>
          </ac:picMkLst>
        </pc:picChg>
        <pc:picChg chg="del">
          <ac:chgData name="도경 이" userId="6987df6922e283a4" providerId="LiveId" clId="{B8808443-226C-4516-A573-586194F50E0D}" dt="2023-12-12T19:21:23.972" v="592" actId="21"/>
          <ac:picMkLst>
            <pc:docMk/>
            <pc:sldMk cId="1214761643" sldId="275"/>
            <ac:picMk id="17" creationId="{080A0928-F15D-2FD4-4931-334C27DC7A4E}"/>
          </ac:picMkLst>
        </pc:picChg>
        <pc:picChg chg="del">
          <ac:chgData name="도경 이" userId="6987df6922e283a4" providerId="LiveId" clId="{B8808443-226C-4516-A573-586194F50E0D}" dt="2023-12-12T19:21:23.177" v="591" actId="21"/>
          <ac:picMkLst>
            <pc:docMk/>
            <pc:sldMk cId="1214761643" sldId="275"/>
            <ac:picMk id="19" creationId="{AADC81B3-E3B1-60F0-B189-3425A89E4AA0}"/>
          </ac:picMkLst>
        </pc:picChg>
        <pc:picChg chg="del">
          <ac:chgData name="도경 이" userId="6987df6922e283a4" providerId="LiveId" clId="{B8808443-226C-4516-A573-586194F50E0D}" dt="2023-12-12T19:21:22.419" v="590" actId="21"/>
          <ac:picMkLst>
            <pc:docMk/>
            <pc:sldMk cId="1214761643" sldId="275"/>
            <ac:picMk id="21" creationId="{AD191D81-44C2-CEC0-5222-D31E7399CAE8}"/>
          </ac:picMkLst>
        </pc:picChg>
        <pc:picChg chg="del">
          <ac:chgData name="도경 이" userId="6987df6922e283a4" providerId="LiveId" clId="{B8808443-226C-4516-A573-586194F50E0D}" dt="2023-12-12T19:21:21.377" v="589" actId="21"/>
          <ac:picMkLst>
            <pc:docMk/>
            <pc:sldMk cId="1214761643" sldId="275"/>
            <ac:picMk id="23" creationId="{14CA8EEE-7A5C-CE35-FA64-8FE98D0BFDE9}"/>
          </ac:picMkLst>
        </pc:picChg>
        <pc:picChg chg="del">
          <ac:chgData name="도경 이" userId="6987df6922e283a4" providerId="LiveId" clId="{B8808443-226C-4516-A573-586194F50E0D}" dt="2023-12-12T19:21:24.780" v="593" actId="21"/>
          <ac:picMkLst>
            <pc:docMk/>
            <pc:sldMk cId="1214761643" sldId="275"/>
            <ac:picMk id="25" creationId="{80BE8583-6C38-2E76-F5AF-78D8982B500E}"/>
          </ac:picMkLst>
        </pc:picChg>
        <pc:picChg chg="del">
          <ac:chgData name="도경 이" userId="6987df6922e283a4" providerId="LiveId" clId="{B8808443-226C-4516-A573-586194F50E0D}" dt="2023-12-12T19:21:25.574" v="594" actId="21"/>
          <ac:picMkLst>
            <pc:docMk/>
            <pc:sldMk cId="1214761643" sldId="275"/>
            <ac:picMk id="27" creationId="{6089D85A-7EDC-CD14-D02B-31E06847D826}"/>
          </ac:picMkLst>
        </pc:picChg>
      </pc:sldChg>
      <pc:sldChg chg="addSp delSp modSp add mod setBg">
        <pc:chgData name="도경 이" userId="6987df6922e283a4" providerId="LiveId" clId="{B8808443-226C-4516-A573-586194F50E0D}" dt="2023-12-13T05:39:55.481" v="1234" actId="1076"/>
        <pc:sldMkLst>
          <pc:docMk/>
          <pc:sldMk cId="2285624176" sldId="276"/>
        </pc:sldMkLst>
        <pc:spChg chg="mod">
          <ac:chgData name="도경 이" userId="6987df6922e283a4" providerId="LiveId" clId="{B8808443-226C-4516-A573-586194F50E0D}" dt="2023-12-13T04:49:09.390" v="778" actId="20577"/>
          <ac:spMkLst>
            <pc:docMk/>
            <pc:sldMk cId="2285624176" sldId="276"/>
            <ac:spMk id="9" creationId="{00000000-0000-0000-0000-000000000000}"/>
          </ac:spMkLst>
        </pc:spChg>
        <pc:spChg chg="add mod">
          <ac:chgData name="도경 이" userId="6987df6922e283a4" providerId="LiveId" clId="{B8808443-226C-4516-A573-586194F50E0D}" dt="2023-12-13T05:02:36.208" v="883" actId="1076"/>
          <ac:spMkLst>
            <pc:docMk/>
            <pc:sldMk cId="2285624176" sldId="276"/>
            <ac:spMk id="13" creationId="{2BEDE2D4-B1C5-70B7-6C12-32D338FBC6F6}"/>
          </ac:spMkLst>
        </pc:spChg>
        <pc:spChg chg="mod">
          <ac:chgData name="도경 이" userId="6987df6922e283a4" providerId="LiveId" clId="{B8808443-226C-4516-A573-586194F50E0D}" dt="2023-12-13T05:38:36.454" v="1227" actId="207"/>
          <ac:spMkLst>
            <pc:docMk/>
            <pc:sldMk cId="2285624176" sldId="276"/>
            <ac:spMk id="14" creationId="{38410B57-9086-838A-1D84-32E60CB166B4}"/>
          </ac:spMkLst>
        </pc:spChg>
        <pc:spChg chg="add mod">
          <ac:chgData name="도경 이" userId="6987df6922e283a4" providerId="LiveId" clId="{B8808443-226C-4516-A573-586194F50E0D}" dt="2023-12-13T05:06:50.071" v="919" actId="207"/>
          <ac:spMkLst>
            <pc:docMk/>
            <pc:sldMk cId="2285624176" sldId="276"/>
            <ac:spMk id="18" creationId="{C49153F8-238E-ADD7-74C8-5CAE0F49E0DE}"/>
          </ac:spMkLst>
        </pc:spChg>
        <pc:spChg chg="mod">
          <ac:chgData name="도경 이" userId="6987df6922e283a4" providerId="LiveId" clId="{B8808443-226C-4516-A573-586194F50E0D}" dt="2023-12-13T05:39:04.037" v="1230" actId="207"/>
          <ac:spMkLst>
            <pc:docMk/>
            <pc:sldMk cId="2285624176" sldId="276"/>
            <ac:spMk id="20" creationId="{C16C7BCD-8D01-4C91-893F-F8FF15681B93}"/>
          </ac:spMkLst>
        </pc:spChg>
        <pc:spChg chg="mod">
          <ac:chgData name="도경 이" userId="6987df6922e283a4" providerId="LiveId" clId="{B8808443-226C-4516-A573-586194F50E0D}" dt="2023-12-13T05:39:55.481" v="1234" actId="1076"/>
          <ac:spMkLst>
            <pc:docMk/>
            <pc:sldMk cId="2285624176" sldId="276"/>
            <ac:spMk id="24" creationId="{FC60EC5F-C23E-3331-228F-12E4A85DE1DF}"/>
          </ac:spMkLst>
        </pc:spChg>
        <pc:spChg chg="add mod">
          <ac:chgData name="도경 이" userId="6987df6922e283a4" providerId="LiveId" clId="{B8808443-226C-4516-A573-586194F50E0D}" dt="2023-12-13T05:04:50.714" v="905" actId="1076"/>
          <ac:spMkLst>
            <pc:docMk/>
            <pc:sldMk cId="2285624176" sldId="276"/>
            <ac:spMk id="26" creationId="{B22162CB-B176-BA12-CDF4-2C0486256402}"/>
          </ac:spMkLst>
        </pc:spChg>
        <pc:spChg chg="add mod ord">
          <ac:chgData name="도경 이" userId="6987df6922e283a4" providerId="LiveId" clId="{B8808443-226C-4516-A573-586194F50E0D}" dt="2023-12-13T04:54:36.693" v="806" actId="167"/>
          <ac:spMkLst>
            <pc:docMk/>
            <pc:sldMk cId="2285624176" sldId="276"/>
            <ac:spMk id="29" creationId="{4E945CF1-8B4A-AF72-6850-D236DC5C414A}"/>
          </ac:spMkLst>
        </pc:spChg>
        <pc:spChg chg="add mod ord">
          <ac:chgData name="도경 이" userId="6987df6922e283a4" providerId="LiveId" clId="{B8808443-226C-4516-A573-586194F50E0D}" dt="2023-12-13T04:58:11.848" v="832" actId="1076"/>
          <ac:spMkLst>
            <pc:docMk/>
            <pc:sldMk cId="2285624176" sldId="276"/>
            <ac:spMk id="30" creationId="{B9345F77-1C01-02FA-CF04-7D5615AB6908}"/>
          </ac:spMkLst>
        </pc:spChg>
        <pc:spChg chg="add mod ord">
          <ac:chgData name="도경 이" userId="6987df6922e283a4" providerId="LiveId" clId="{B8808443-226C-4516-A573-586194F50E0D}" dt="2023-12-13T05:01:55.496" v="870" actId="1076"/>
          <ac:spMkLst>
            <pc:docMk/>
            <pc:sldMk cId="2285624176" sldId="276"/>
            <ac:spMk id="42" creationId="{3FCFC52E-4E76-D38F-6CD2-F076CECF1506}"/>
          </ac:spMkLst>
        </pc:spChg>
        <pc:spChg chg="add mod ord">
          <ac:chgData name="도경 이" userId="6987df6922e283a4" providerId="LiveId" clId="{B8808443-226C-4516-A573-586194F50E0D}" dt="2023-12-13T05:04:29.576" v="901" actId="1076"/>
          <ac:spMkLst>
            <pc:docMk/>
            <pc:sldMk cId="2285624176" sldId="276"/>
            <ac:spMk id="51" creationId="{C48B9209-CD7D-850C-3393-A3D1456BC1E5}"/>
          </ac:spMkLst>
        </pc:spChg>
        <pc:spChg chg="add mod ord">
          <ac:chgData name="도경 이" userId="6987df6922e283a4" providerId="LiveId" clId="{B8808443-226C-4516-A573-586194F50E0D}" dt="2023-12-13T05:06:21.356" v="916" actId="1076"/>
          <ac:spMkLst>
            <pc:docMk/>
            <pc:sldMk cId="2285624176" sldId="276"/>
            <ac:spMk id="64" creationId="{7E7B14D1-B6A3-63D9-68D4-88638819DFDA}"/>
          </ac:spMkLst>
        </pc:spChg>
        <pc:picChg chg="add del mod">
          <ac:chgData name="도경 이" userId="6987df6922e283a4" providerId="LiveId" clId="{B8808443-226C-4516-A573-586194F50E0D}" dt="2023-12-13T04:49:47.750" v="782"/>
          <ac:picMkLst>
            <pc:docMk/>
            <pc:sldMk cId="2285624176" sldId="276"/>
            <ac:picMk id="2" creationId="{D0894D8A-CB1F-2C8D-9475-1FCA8420C1D8}"/>
          </ac:picMkLst>
        </pc:picChg>
        <pc:picChg chg="add del mod">
          <ac:chgData name="도경 이" userId="6987df6922e283a4" providerId="LiveId" clId="{B8808443-226C-4516-A573-586194F50E0D}" dt="2023-12-13T04:51:38.806" v="786"/>
          <ac:picMkLst>
            <pc:docMk/>
            <pc:sldMk cId="2285624176" sldId="276"/>
            <ac:picMk id="3" creationId="{9443A01A-2938-FBD9-01E0-9CE31DFEC258}"/>
          </ac:picMkLst>
        </pc:picChg>
        <pc:picChg chg="add mod">
          <ac:chgData name="도경 이" userId="6987df6922e283a4" providerId="LiveId" clId="{B8808443-226C-4516-A573-586194F50E0D}" dt="2023-12-13T05:04:38.871" v="902" actId="1076"/>
          <ac:picMkLst>
            <pc:docMk/>
            <pc:sldMk cId="2285624176" sldId="276"/>
            <ac:picMk id="4" creationId="{D8E84A6D-942E-8438-0472-3F84642696D7}"/>
          </ac:picMkLst>
        </pc:picChg>
        <pc:picChg chg="add mod">
          <ac:chgData name="도경 이" userId="6987df6922e283a4" providerId="LiveId" clId="{B8808443-226C-4516-A573-586194F50E0D}" dt="2023-12-13T05:01:42.943" v="866" actId="1076"/>
          <ac:picMkLst>
            <pc:docMk/>
            <pc:sldMk cId="2285624176" sldId="276"/>
            <ac:picMk id="5" creationId="{4195E3F1-3845-10B5-FA60-3A497AD8AC5D}"/>
          </ac:picMkLst>
        </pc:picChg>
        <pc:picChg chg="add mod">
          <ac:chgData name="도경 이" userId="6987df6922e283a4" providerId="LiveId" clId="{B8808443-226C-4516-A573-586194F50E0D}" dt="2023-12-13T05:06:27.114" v="917" actId="1076"/>
          <ac:picMkLst>
            <pc:docMk/>
            <pc:sldMk cId="2285624176" sldId="276"/>
            <ac:picMk id="6" creationId="{768EC0A8-92BC-450F-4D4E-02051D937B07}"/>
          </ac:picMkLst>
        </pc:picChg>
        <pc:picChg chg="add mod">
          <ac:chgData name="도경 이" userId="6987df6922e283a4" providerId="LiveId" clId="{B8808443-226C-4516-A573-586194F50E0D}" dt="2023-12-13T05:02:15.605" v="878" actId="1076"/>
          <ac:picMkLst>
            <pc:docMk/>
            <pc:sldMk cId="2285624176" sldId="276"/>
            <ac:picMk id="7" creationId="{CFE09C0E-1BCC-5A0C-FC87-A369FE211677}"/>
          </ac:picMkLst>
        </pc:picChg>
        <pc:picChg chg="add mod">
          <ac:chgData name="도경 이" userId="6987df6922e283a4" providerId="LiveId" clId="{B8808443-226C-4516-A573-586194F50E0D}" dt="2023-12-13T05:04:46.113" v="904" actId="14100"/>
          <ac:picMkLst>
            <pc:docMk/>
            <pc:sldMk cId="2285624176" sldId="276"/>
            <ac:picMk id="10" creationId="{E582041D-5E06-C646-E12E-119884D219B0}"/>
          </ac:picMkLst>
        </pc:picChg>
        <pc:picChg chg="del">
          <ac:chgData name="도경 이" userId="6987df6922e283a4" providerId="LiveId" clId="{B8808443-226C-4516-A573-586194F50E0D}" dt="2023-12-13T04:49:01.879" v="761" actId="21"/>
          <ac:picMkLst>
            <pc:docMk/>
            <pc:sldMk cId="2285624176" sldId="276"/>
            <ac:picMk id="15" creationId="{A0281C70-9F26-03E4-0DEA-9A18518DE54E}"/>
          </ac:picMkLst>
        </pc:picChg>
        <pc:picChg chg="del">
          <ac:chgData name="도경 이" userId="6987df6922e283a4" providerId="LiveId" clId="{B8808443-226C-4516-A573-586194F50E0D}" dt="2023-12-13T04:49:04.816" v="765" actId="21"/>
          <ac:picMkLst>
            <pc:docMk/>
            <pc:sldMk cId="2285624176" sldId="276"/>
            <ac:picMk id="17" creationId="{080A0928-F15D-2FD4-4931-334C27DC7A4E}"/>
          </ac:picMkLst>
        </pc:picChg>
        <pc:picChg chg="del">
          <ac:chgData name="도경 이" userId="6987df6922e283a4" providerId="LiveId" clId="{B8808443-226C-4516-A573-586194F50E0D}" dt="2023-12-13T04:49:04.227" v="764" actId="21"/>
          <ac:picMkLst>
            <pc:docMk/>
            <pc:sldMk cId="2285624176" sldId="276"/>
            <ac:picMk id="19" creationId="{AADC81B3-E3B1-60F0-B189-3425A89E4AA0}"/>
          </ac:picMkLst>
        </pc:picChg>
        <pc:picChg chg="del">
          <ac:chgData name="도경 이" userId="6987df6922e283a4" providerId="LiveId" clId="{B8808443-226C-4516-A573-586194F50E0D}" dt="2023-12-13T04:49:03.400" v="763" actId="21"/>
          <ac:picMkLst>
            <pc:docMk/>
            <pc:sldMk cId="2285624176" sldId="276"/>
            <ac:picMk id="21" creationId="{AD191D81-44C2-CEC0-5222-D31E7399CAE8}"/>
          </ac:picMkLst>
        </pc:picChg>
        <pc:picChg chg="del">
          <ac:chgData name="도경 이" userId="6987df6922e283a4" providerId="LiveId" clId="{B8808443-226C-4516-A573-586194F50E0D}" dt="2023-12-13T04:49:02.679" v="762" actId="21"/>
          <ac:picMkLst>
            <pc:docMk/>
            <pc:sldMk cId="2285624176" sldId="276"/>
            <ac:picMk id="23" creationId="{14CA8EEE-7A5C-CE35-FA64-8FE98D0BFDE9}"/>
          </ac:picMkLst>
        </pc:picChg>
        <pc:picChg chg="del">
          <ac:chgData name="도경 이" userId="6987df6922e283a4" providerId="LiveId" clId="{B8808443-226C-4516-A573-586194F50E0D}" dt="2023-12-13T04:49:05.399" v="766" actId="21"/>
          <ac:picMkLst>
            <pc:docMk/>
            <pc:sldMk cId="2285624176" sldId="276"/>
            <ac:picMk id="25" creationId="{80BE8583-6C38-2E76-F5AF-78D8982B500E}"/>
          </ac:picMkLst>
        </pc:picChg>
        <pc:picChg chg="del">
          <ac:chgData name="도경 이" userId="6987df6922e283a4" providerId="LiveId" clId="{B8808443-226C-4516-A573-586194F50E0D}" dt="2023-12-13T04:49:06.031" v="767" actId="21"/>
          <ac:picMkLst>
            <pc:docMk/>
            <pc:sldMk cId="2285624176" sldId="276"/>
            <ac:picMk id="27" creationId="{6089D85A-7EDC-CD14-D02B-31E06847D826}"/>
          </ac:picMkLst>
        </pc:picChg>
        <pc:picChg chg="add mod">
          <ac:chgData name="도경 이" userId="6987df6922e283a4" providerId="LiveId" clId="{B8808443-226C-4516-A573-586194F50E0D}" dt="2023-12-13T04:58:14.644" v="833" actId="1076"/>
          <ac:picMkLst>
            <pc:docMk/>
            <pc:sldMk cId="2285624176" sldId="276"/>
            <ac:picMk id="28" creationId="{BBD31619-5E0A-8794-48B3-09325F14B24B}"/>
          </ac:picMkLst>
        </pc:picChg>
        <pc:cxnChg chg="add mod">
          <ac:chgData name="도경 이" userId="6987df6922e283a4" providerId="LiveId" clId="{B8808443-226C-4516-A573-586194F50E0D}" dt="2023-12-13T05:03:47.838" v="894" actId="14100"/>
          <ac:cxnSpMkLst>
            <pc:docMk/>
            <pc:sldMk cId="2285624176" sldId="276"/>
            <ac:cxnSpMk id="11" creationId="{650AB3F1-F763-9201-18F5-9AC706C23550}"/>
          </ac:cxnSpMkLst>
        </pc:cxnChg>
        <pc:cxnChg chg="add mod">
          <ac:chgData name="도경 이" userId="6987df6922e283a4" providerId="LiveId" clId="{B8808443-226C-4516-A573-586194F50E0D}" dt="2023-12-13T05:04:29.576" v="901" actId="1076"/>
          <ac:cxnSpMkLst>
            <pc:docMk/>
            <pc:sldMk cId="2285624176" sldId="276"/>
            <ac:cxnSpMk id="12" creationId="{B4C4B826-3E16-8FCE-BA1F-5CD08EDE963A}"/>
          </ac:cxnSpMkLst>
        </pc:cxnChg>
      </pc:sldChg>
      <pc:sldChg chg="addSp delSp modSp add mod setBg">
        <pc:chgData name="도경 이" userId="6987df6922e283a4" providerId="LiveId" clId="{B8808443-226C-4516-A573-586194F50E0D}" dt="2023-12-13T05:41:12.210" v="1307" actId="207"/>
        <pc:sldMkLst>
          <pc:docMk/>
          <pc:sldMk cId="3136559420" sldId="277"/>
        </pc:sldMkLst>
        <pc:spChg chg="mod">
          <ac:chgData name="도경 이" userId="6987df6922e283a4" providerId="LiveId" clId="{B8808443-226C-4516-A573-586194F50E0D}" dt="2023-12-13T05:41:04.268" v="1301" actId="207"/>
          <ac:spMkLst>
            <pc:docMk/>
            <pc:sldMk cId="3136559420" sldId="277"/>
            <ac:spMk id="2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1:07.386" v="1303" actId="207"/>
          <ac:spMkLst>
            <pc:docMk/>
            <pc:sldMk cId="3136559420" sldId="277"/>
            <ac:spMk id="3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1:09.504" v="1305" actId="207"/>
          <ac:spMkLst>
            <pc:docMk/>
            <pc:sldMk cId="3136559420" sldId="277"/>
            <ac:spMk id="4" creationId="{00000000-0000-0000-0000-000000000000}"/>
          </ac:spMkLst>
        </pc:spChg>
        <pc:spChg chg="mod">
          <ac:chgData name="도경 이" userId="6987df6922e283a4" providerId="LiveId" clId="{B8808443-226C-4516-A573-586194F50E0D}" dt="2023-12-13T05:38:44.245" v="1228" actId="207"/>
          <ac:spMkLst>
            <pc:docMk/>
            <pc:sldMk cId="3136559420" sldId="277"/>
            <ac:spMk id="5" creationId="{00000000-0000-0000-0000-000000000000}"/>
          </ac:spMkLst>
        </pc:spChg>
        <pc:spChg chg="mod">
          <ac:chgData name="도경 이" userId="6987df6922e283a4" providerId="LiveId" clId="{B8808443-226C-4516-A573-586194F50E0D}" dt="2023-12-13T05:38:50.009" v="1229" actId="207"/>
          <ac:spMkLst>
            <pc:docMk/>
            <pc:sldMk cId="3136559420" sldId="277"/>
            <ac:spMk id="6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1:12.210" v="1307" actId="207"/>
          <ac:spMkLst>
            <pc:docMk/>
            <pc:sldMk cId="3136559420" sldId="277"/>
            <ac:spMk id="7" creationId="{00000000-0000-0000-0000-000000000000}"/>
          </ac:spMkLst>
        </pc:spChg>
        <pc:spChg chg="mod">
          <ac:chgData name="도경 이" userId="6987df6922e283a4" providerId="LiveId" clId="{B8808443-226C-4516-A573-586194F50E0D}" dt="2023-12-13T05:27:34.129" v="1089" actId="113"/>
          <ac:spMkLst>
            <pc:docMk/>
            <pc:sldMk cId="3136559420" sldId="277"/>
            <ac:spMk id="9" creationId="{00000000-0000-0000-0000-000000000000}"/>
          </ac:spMkLst>
        </pc:spChg>
        <pc:spChg chg="add del">
          <ac:chgData name="도경 이" userId="6987df6922e283a4" providerId="LiveId" clId="{B8808443-226C-4516-A573-586194F50E0D}" dt="2023-12-13T05:14:32.477" v="955" actId="21"/>
          <ac:spMkLst>
            <pc:docMk/>
            <pc:sldMk cId="3136559420" sldId="277"/>
            <ac:spMk id="14" creationId="{5F5487D6-AED0-E238-3325-3B55AF731B50}"/>
          </ac:spMkLst>
        </pc:spChg>
        <pc:spChg chg="del">
          <ac:chgData name="도경 이" userId="6987df6922e283a4" providerId="LiveId" clId="{B8808443-226C-4516-A573-586194F50E0D}" dt="2023-12-13T05:14:19.362" v="951" actId="21"/>
          <ac:spMkLst>
            <pc:docMk/>
            <pc:sldMk cId="3136559420" sldId="277"/>
            <ac:spMk id="15" creationId="{CF925B5E-11BD-8E32-29F8-95A4518D7059}"/>
          </ac:spMkLst>
        </pc:spChg>
        <pc:spChg chg="del mod">
          <ac:chgData name="도경 이" userId="6987df6922e283a4" providerId="LiveId" clId="{B8808443-226C-4516-A573-586194F50E0D}" dt="2023-12-13T05:15:02.579" v="962" actId="21"/>
          <ac:spMkLst>
            <pc:docMk/>
            <pc:sldMk cId="3136559420" sldId="277"/>
            <ac:spMk id="16" creationId="{526B2934-E846-2EB2-AFA4-BF7143D687BA}"/>
          </ac:spMkLst>
        </pc:spChg>
        <pc:spChg chg="add mod">
          <ac:chgData name="도경 이" userId="6987df6922e283a4" providerId="LiveId" clId="{B8808443-226C-4516-A573-586194F50E0D}" dt="2023-12-13T05:16:05.297" v="970" actId="1076"/>
          <ac:spMkLst>
            <pc:docMk/>
            <pc:sldMk cId="3136559420" sldId="277"/>
            <ac:spMk id="18" creationId="{0DEE8A63-8567-EE71-DF09-A251B13AA9BA}"/>
          </ac:spMkLst>
        </pc:spChg>
        <pc:picChg chg="add del mod">
          <ac:chgData name="도경 이" userId="6987df6922e283a4" providerId="LiveId" clId="{B8808443-226C-4516-A573-586194F50E0D}" dt="2023-12-13T05:09:20.130" v="936"/>
          <ac:picMkLst>
            <pc:docMk/>
            <pc:sldMk cId="3136559420" sldId="277"/>
            <ac:picMk id="8" creationId="{86532393-CDC3-03F5-E0CA-554E7E55DB88}"/>
          </ac:picMkLst>
        </pc:picChg>
        <pc:picChg chg="del">
          <ac:chgData name="도경 이" userId="6987df6922e283a4" providerId="LiveId" clId="{B8808443-226C-4516-A573-586194F50E0D}" dt="2023-12-13T05:09:16.461" v="932" actId="21"/>
          <ac:picMkLst>
            <pc:docMk/>
            <pc:sldMk cId="3136559420" sldId="277"/>
            <ac:picMk id="10" creationId="{B2A16EFA-5996-B3C2-412A-5FF3882603A3}"/>
          </ac:picMkLst>
        </pc:picChg>
        <pc:picChg chg="del">
          <ac:chgData name="도경 이" userId="6987df6922e283a4" providerId="LiveId" clId="{B8808443-226C-4516-A573-586194F50E0D}" dt="2023-12-13T05:09:17.078" v="933" actId="21"/>
          <ac:picMkLst>
            <pc:docMk/>
            <pc:sldMk cId="3136559420" sldId="277"/>
            <ac:picMk id="11" creationId="{E87E80A6-24AB-7AA3-6A2B-EF19D61EC18A}"/>
          </ac:picMkLst>
        </pc:picChg>
        <pc:picChg chg="del">
          <ac:chgData name="도경 이" userId="6987df6922e283a4" providerId="LiveId" clId="{B8808443-226C-4516-A573-586194F50E0D}" dt="2023-12-13T05:09:17.643" v="934" actId="21"/>
          <ac:picMkLst>
            <pc:docMk/>
            <pc:sldMk cId="3136559420" sldId="277"/>
            <ac:picMk id="13" creationId="{5EF691C3-FCBC-DBFC-69A8-D5D42F75EFD8}"/>
          </ac:picMkLst>
        </pc:picChg>
        <pc:picChg chg="add mod">
          <ac:chgData name="도경 이" userId="6987df6922e283a4" providerId="LiveId" clId="{B8808443-226C-4516-A573-586194F50E0D}" dt="2023-12-13T05:15:59.193" v="969" actId="1076"/>
          <ac:picMkLst>
            <pc:docMk/>
            <pc:sldMk cId="3136559420" sldId="277"/>
            <ac:picMk id="17" creationId="{29A4FE04-D430-3D10-DA15-2BD539A10324}"/>
          </ac:picMkLst>
        </pc:picChg>
        <pc:picChg chg="add del">
          <ac:chgData name="도경 이" userId="6987df6922e283a4" providerId="LiveId" clId="{B8808443-226C-4516-A573-586194F50E0D}" dt="2023-12-13T05:14:13.224" v="950" actId="22"/>
          <ac:picMkLst>
            <pc:docMk/>
            <pc:sldMk cId="3136559420" sldId="277"/>
            <ac:picMk id="20" creationId="{336E5819-5515-5BD6-FBAE-354138450EB4}"/>
          </ac:picMkLst>
        </pc:picChg>
        <pc:picChg chg="add mod">
          <ac:chgData name="도경 이" userId="6987df6922e283a4" providerId="LiveId" clId="{B8808443-226C-4516-A573-586194F50E0D}" dt="2023-12-13T05:16:22.251" v="971" actId="1076"/>
          <ac:picMkLst>
            <pc:docMk/>
            <pc:sldMk cId="3136559420" sldId="277"/>
            <ac:picMk id="22" creationId="{F5655343-6E63-35EF-A924-BEEFD69B27D8}"/>
          </ac:picMkLst>
        </pc:picChg>
      </pc:sldChg>
      <pc:sldChg chg="addSp delSp modSp add mod setBg">
        <pc:chgData name="도경 이" userId="6987df6922e283a4" providerId="LiveId" clId="{B8808443-226C-4516-A573-586194F50E0D}" dt="2023-12-13T05:52:28.677" v="1460" actId="14100"/>
        <pc:sldMkLst>
          <pc:docMk/>
          <pc:sldMk cId="3515315341" sldId="278"/>
        </pc:sldMkLst>
        <pc:spChg chg="mod">
          <ac:chgData name="도경 이" userId="6987df6922e283a4" providerId="LiveId" clId="{B8808443-226C-4516-A573-586194F50E0D}" dt="2023-12-13T05:41:42.338" v="1314" actId="207"/>
          <ac:spMkLst>
            <pc:docMk/>
            <pc:sldMk cId="3515315341" sldId="278"/>
            <ac:spMk id="2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1:45.379" v="1316" actId="207"/>
          <ac:spMkLst>
            <pc:docMk/>
            <pc:sldMk cId="3515315341" sldId="278"/>
            <ac:spMk id="3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1:48.002" v="1318" actId="207"/>
          <ac:spMkLst>
            <pc:docMk/>
            <pc:sldMk cId="3515315341" sldId="278"/>
            <ac:spMk id="4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1:27.876" v="1309" actId="207"/>
          <ac:spMkLst>
            <pc:docMk/>
            <pc:sldMk cId="3515315341" sldId="278"/>
            <ac:spMk id="5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1:31.464" v="1310" actId="207"/>
          <ac:spMkLst>
            <pc:docMk/>
            <pc:sldMk cId="3515315341" sldId="278"/>
            <ac:spMk id="6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1:50.705" v="1320" actId="207"/>
          <ac:spMkLst>
            <pc:docMk/>
            <pc:sldMk cId="3515315341" sldId="278"/>
            <ac:spMk id="7" creationId="{00000000-0000-0000-0000-000000000000}"/>
          </ac:spMkLst>
        </pc:spChg>
        <pc:spChg chg="mod">
          <ac:chgData name="도경 이" userId="6987df6922e283a4" providerId="LiveId" clId="{B8808443-226C-4516-A573-586194F50E0D}" dt="2023-12-13T05:27:37.025" v="1090" actId="113"/>
          <ac:spMkLst>
            <pc:docMk/>
            <pc:sldMk cId="3515315341" sldId="278"/>
            <ac:spMk id="9" creationId="{00000000-0000-0000-0000-000000000000}"/>
          </ac:spMkLst>
        </pc:spChg>
        <pc:spChg chg="del">
          <ac:chgData name="도경 이" userId="6987df6922e283a4" providerId="LiveId" clId="{B8808443-226C-4516-A573-586194F50E0D}" dt="2023-12-13T05:22:19.396" v="976" actId="21"/>
          <ac:spMkLst>
            <pc:docMk/>
            <pc:sldMk cId="3515315341" sldId="278"/>
            <ac:spMk id="18" creationId="{0DEE8A63-8567-EE71-DF09-A251B13AA9BA}"/>
          </ac:spMkLst>
        </pc:spChg>
        <pc:picChg chg="add del mod">
          <ac:chgData name="도경 이" userId="6987df6922e283a4" providerId="LiveId" clId="{B8808443-226C-4516-A573-586194F50E0D}" dt="2023-12-13T05:51:54.265" v="1453" actId="21"/>
          <ac:picMkLst>
            <pc:docMk/>
            <pc:sldMk cId="3515315341" sldId="278"/>
            <ac:picMk id="10" creationId="{63586817-6F43-BAD1-F6E5-F7A0D2F2670E}"/>
          </ac:picMkLst>
        </pc:picChg>
        <pc:picChg chg="add mod">
          <ac:chgData name="도경 이" userId="6987df6922e283a4" providerId="LiveId" clId="{B8808443-226C-4516-A573-586194F50E0D}" dt="2023-12-13T05:52:26.179" v="1459" actId="14100"/>
          <ac:picMkLst>
            <pc:docMk/>
            <pc:sldMk cId="3515315341" sldId="278"/>
            <ac:picMk id="12" creationId="{E019E3C7-9041-931A-1E5A-67C20998AB8A}"/>
          </ac:picMkLst>
        </pc:picChg>
        <pc:picChg chg="add mod">
          <ac:chgData name="도경 이" userId="6987df6922e283a4" providerId="LiveId" clId="{B8808443-226C-4516-A573-586194F50E0D}" dt="2023-12-13T05:52:28.677" v="1460" actId="14100"/>
          <ac:picMkLst>
            <pc:docMk/>
            <pc:sldMk cId="3515315341" sldId="278"/>
            <ac:picMk id="14" creationId="{CB1434D2-C495-6B9C-E308-B7FEDF34197A}"/>
          </ac:picMkLst>
        </pc:picChg>
        <pc:picChg chg="del">
          <ac:chgData name="도경 이" userId="6987df6922e283a4" providerId="LiveId" clId="{B8808443-226C-4516-A573-586194F50E0D}" dt="2023-12-13T05:22:15.445" v="974" actId="21"/>
          <ac:picMkLst>
            <pc:docMk/>
            <pc:sldMk cId="3515315341" sldId="278"/>
            <ac:picMk id="17" creationId="{29A4FE04-D430-3D10-DA15-2BD539A10324}"/>
          </ac:picMkLst>
        </pc:picChg>
        <pc:picChg chg="del">
          <ac:chgData name="도경 이" userId="6987df6922e283a4" providerId="LiveId" clId="{B8808443-226C-4516-A573-586194F50E0D}" dt="2023-12-13T05:22:17.667" v="975" actId="21"/>
          <ac:picMkLst>
            <pc:docMk/>
            <pc:sldMk cId="3515315341" sldId="278"/>
            <ac:picMk id="22" creationId="{F5655343-6E63-35EF-A924-BEEFD69B27D8}"/>
          </ac:picMkLst>
        </pc:picChg>
      </pc:sldChg>
      <pc:sldChg chg="addSp delSp modSp add mod setBg">
        <pc:chgData name="도경 이" userId="6987df6922e283a4" providerId="LiveId" clId="{B8808443-226C-4516-A573-586194F50E0D}" dt="2023-12-13T05:42:30.224" v="1334" actId="207"/>
        <pc:sldMkLst>
          <pc:docMk/>
          <pc:sldMk cId="2373646917" sldId="279"/>
        </pc:sldMkLst>
        <pc:spChg chg="mod">
          <ac:chgData name="도경 이" userId="6987df6922e283a4" providerId="LiveId" clId="{B8808443-226C-4516-A573-586194F50E0D}" dt="2023-12-13T05:42:30.224" v="1334" actId="207"/>
          <ac:spMkLst>
            <pc:docMk/>
            <pc:sldMk cId="2373646917" sldId="279"/>
            <ac:spMk id="2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2:28.348" v="1332" actId="207"/>
          <ac:spMkLst>
            <pc:docMk/>
            <pc:sldMk cId="2373646917" sldId="279"/>
            <ac:spMk id="3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2:23.894" v="1328" actId="207"/>
          <ac:spMkLst>
            <pc:docMk/>
            <pc:sldMk cId="2373646917" sldId="279"/>
            <ac:spMk id="4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2:16.349" v="1325" actId="207"/>
          <ac:spMkLst>
            <pc:docMk/>
            <pc:sldMk cId="2373646917" sldId="279"/>
            <ac:spMk id="5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2:20.965" v="1326" actId="207"/>
          <ac:spMkLst>
            <pc:docMk/>
            <pc:sldMk cId="2373646917" sldId="279"/>
            <ac:spMk id="6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2:26.080" v="1330" actId="207"/>
          <ac:spMkLst>
            <pc:docMk/>
            <pc:sldMk cId="2373646917" sldId="279"/>
            <ac:spMk id="7" creationId="{00000000-0000-0000-0000-000000000000}"/>
          </ac:spMkLst>
        </pc:spChg>
        <pc:spChg chg="mod">
          <ac:chgData name="도경 이" userId="6987df6922e283a4" providerId="LiveId" clId="{B8808443-226C-4516-A573-586194F50E0D}" dt="2023-12-13T05:27:39.388" v="1091" actId="113"/>
          <ac:spMkLst>
            <pc:docMk/>
            <pc:sldMk cId="2373646917" sldId="279"/>
            <ac:spMk id="9" creationId="{00000000-0000-0000-0000-000000000000}"/>
          </ac:spMkLst>
        </pc:spChg>
        <pc:picChg chg="del">
          <ac:chgData name="도경 이" userId="6987df6922e283a4" providerId="LiveId" clId="{B8808443-226C-4516-A573-586194F50E0D}" dt="2023-12-13T05:24:19.185" v="986" actId="21"/>
          <ac:picMkLst>
            <pc:docMk/>
            <pc:sldMk cId="2373646917" sldId="279"/>
            <ac:picMk id="10" creationId="{63586817-6F43-BAD1-F6E5-F7A0D2F2670E}"/>
          </ac:picMkLst>
        </pc:picChg>
        <pc:picChg chg="add mod">
          <ac:chgData name="도경 이" userId="6987df6922e283a4" providerId="LiveId" clId="{B8808443-226C-4516-A573-586194F50E0D}" dt="2023-12-13T05:25:47.832" v="990" actId="14100"/>
          <ac:picMkLst>
            <pc:docMk/>
            <pc:sldMk cId="2373646917" sldId="279"/>
            <ac:picMk id="11" creationId="{928FF1C4-B0CB-588E-2B48-1E3E6EE010E5}"/>
          </ac:picMkLst>
        </pc:picChg>
        <pc:picChg chg="del">
          <ac:chgData name="도경 이" userId="6987df6922e283a4" providerId="LiveId" clId="{B8808443-226C-4516-A573-586194F50E0D}" dt="2023-12-13T05:24:19.826" v="987" actId="21"/>
          <ac:picMkLst>
            <pc:docMk/>
            <pc:sldMk cId="2373646917" sldId="279"/>
            <ac:picMk id="12" creationId="{E019E3C7-9041-931A-1E5A-67C20998AB8A}"/>
          </ac:picMkLst>
        </pc:picChg>
      </pc:sldChg>
      <pc:sldChg chg="addSp delSp modSp add mod setBg">
        <pc:chgData name="도경 이" userId="6987df6922e283a4" providerId="LiveId" clId="{B8808443-226C-4516-A573-586194F50E0D}" dt="2023-12-13T05:43:18.454" v="1348" actId="166"/>
        <pc:sldMkLst>
          <pc:docMk/>
          <pc:sldMk cId="650947202" sldId="280"/>
        </pc:sldMkLst>
        <pc:spChg chg="mod">
          <ac:chgData name="도경 이" userId="6987df6922e283a4" providerId="LiveId" clId="{B8808443-226C-4516-A573-586194F50E0D}" dt="2023-12-13T05:43:04.191" v="1341" actId="207"/>
          <ac:spMkLst>
            <pc:docMk/>
            <pc:sldMk cId="650947202" sldId="280"/>
            <ac:spMk id="2" creationId="{00000000-0000-0000-0000-000000000000}"/>
          </ac:spMkLst>
        </pc:spChg>
        <pc:spChg chg="mod ord">
          <ac:chgData name="도경 이" userId="6987df6922e283a4" providerId="LiveId" clId="{B8808443-226C-4516-A573-586194F50E0D}" dt="2023-12-13T05:43:06.259" v="1343" actId="207"/>
          <ac:spMkLst>
            <pc:docMk/>
            <pc:sldMk cId="650947202" sldId="280"/>
            <ac:spMk id="3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3:14.077" v="1347" actId="207"/>
          <ac:spMkLst>
            <pc:docMk/>
            <pc:sldMk cId="650947202" sldId="280"/>
            <ac:spMk id="4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2:56.016" v="1338" actId="207"/>
          <ac:spMkLst>
            <pc:docMk/>
            <pc:sldMk cId="650947202" sldId="280"/>
            <ac:spMk id="5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2:59.632" v="1339" actId="207"/>
          <ac:spMkLst>
            <pc:docMk/>
            <pc:sldMk cId="650947202" sldId="280"/>
            <ac:spMk id="6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3:11.995" v="1345" actId="207"/>
          <ac:spMkLst>
            <pc:docMk/>
            <pc:sldMk cId="650947202" sldId="280"/>
            <ac:spMk id="7" creationId="{00000000-0000-0000-0000-000000000000}"/>
          </ac:spMkLst>
        </pc:spChg>
        <pc:spChg chg="mod">
          <ac:chgData name="도경 이" userId="6987df6922e283a4" providerId="LiveId" clId="{B8808443-226C-4516-A573-586194F50E0D}" dt="2023-12-13T05:29:05.726" v="1148"/>
          <ac:spMkLst>
            <pc:docMk/>
            <pc:sldMk cId="650947202" sldId="280"/>
            <ac:spMk id="9" creationId="{00000000-0000-0000-0000-000000000000}"/>
          </ac:spMkLst>
        </pc:spChg>
        <pc:picChg chg="add mod ord">
          <ac:chgData name="도경 이" userId="6987df6922e283a4" providerId="LiveId" clId="{B8808443-226C-4516-A573-586194F50E0D}" dt="2023-12-13T05:43:18.454" v="1348" actId="166"/>
          <ac:picMkLst>
            <pc:docMk/>
            <pc:sldMk cId="650947202" sldId="280"/>
            <ac:picMk id="10" creationId="{4AC206A5-E0D8-D568-B518-EB300EC7F4FE}"/>
          </ac:picMkLst>
        </pc:picChg>
        <pc:picChg chg="del">
          <ac:chgData name="도경 이" userId="6987df6922e283a4" providerId="LiveId" clId="{B8808443-226C-4516-A573-586194F50E0D}" dt="2023-12-13T05:28:08.727" v="1096" actId="21"/>
          <ac:picMkLst>
            <pc:docMk/>
            <pc:sldMk cId="650947202" sldId="280"/>
            <ac:picMk id="11" creationId="{928FF1C4-B0CB-588E-2B48-1E3E6EE010E5}"/>
          </ac:picMkLst>
        </pc:picChg>
      </pc:sldChg>
      <pc:sldChg chg="addSp delSp modSp add mod setBg">
        <pc:chgData name="도경 이" userId="6987df6922e283a4" providerId="LiveId" clId="{B8808443-226C-4516-A573-586194F50E0D}" dt="2023-12-13T05:43:56.805" v="1362" actId="207"/>
        <pc:sldMkLst>
          <pc:docMk/>
          <pc:sldMk cId="2379011337" sldId="281"/>
        </pc:sldMkLst>
        <pc:spChg chg="mod">
          <ac:chgData name="도경 이" userId="6987df6922e283a4" providerId="LiveId" clId="{B8808443-226C-4516-A573-586194F50E0D}" dt="2023-12-13T05:43:51.777" v="1356" actId="207"/>
          <ac:spMkLst>
            <pc:docMk/>
            <pc:sldMk cId="2379011337" sldId="281"/>
            <ac:spMk id="2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3:53.504" v="1358" actId="207"/>
          <ac:spMkLst>
            <pc:docMk/>
            <pc:sldMk cId="2379011337" sldId="281"/>
            <ac:spMk id="3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3:56.805" v="1362" actId="207"/>
          <ac:spMkLst>
            <pc:docMk/>
            <pc:sldMk cId="2379011337" sldId="281"/>
            <ac:spMk id="4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3:44.826" v="1353" actId="207"/>
          <ac:spMkLst>
            <pc:docMk/>
            <pc:sldMk cId="2379011337" sldId="281"/>
            <ac:spMk id="5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3:48.707" v="1354" actId="207"/>
          <ac:spMkLst>
            <pc:docMk/>
            <pc:sldMk cId="2379011337" sldId="281"/>
            <ac:spMk id="6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3:55.344" v="1360" actId="207"/>
          <ac:spMkLst>
            <pc:docMk/>
            <pc:sldMk cId="2379011337" sldId="281"/>
            <ac:spMk id="7" creationId="{00000000-0000-0000-0000-000000000000}"/>
          </ac:spMkLst>
        </pc:spChg>
        <pc:picChg chg="add del mod">
          <ac:chgData name="도경 이" userId="6987df6922e283a4" providerId="LiveId" clId="{B8808443-226C-4516-A573-586194F50E0D}" dt="2023-12-13T05:30:52.238" v="1160" actId="22"/>
          <ac:picMkLst>
            <pc:docMk/>
            <pc:sldMk cId="2379011337" sldId="281"/>
            <ac:picMk id="10" creationId="{4B9123A3-51FE-C652-DF9B-018013DF8AC0}"/>
          </ac:picMkLst>
        </pc:picChg>
        <pc:picChg chg="del">
          <ac:chgData name="도경 이" userId="6987df6922e283a4" providerId="LiveId" clId="{B8808443-226C-4516-A573-586194F50E0D}" dt="2023-12-13T05:30:03.286" v="1156" actId="21"/>
          <ac:picMkLst>
            <pc:docMk/>
            <pc:sldMk cId="2379011337" sldId="281"/>
            <ac:picMk id="11" creationId="{928FF1C4-B0CB-588E-2B48-1E3E6EE010E5}"/>
          </ac:picMkLst>
        </pc:picChg>
        <pc:picChg chg="add">
          <ac:chgData name="도경 이" userId="6987df6922e283a4" providerId="LiveId" clId="{B8808443-226C-4516-A573-586194F50E0D}" dt="2023-12-13T05:31:41.462" v="1161" actId="22"/>
          <ac:picMkLst>
            <pc:docMk/>
            <pc:sldMk cId="2379011337" sldId="281"/>
            <ac:picMk id="13" creationId="{3E111017-3D88-4891-7234-DD41E5348EB4}"/>
          </ac:picMkLst>
        </pc:picChg>
      </pc:sldChg>
      <pc:sldChg chg="addSp delSp modSp add mod setBg">
        <pc:chgData name="도경 이" userId="6987df6922e283a4" providerId="LiveId" clId="{B8808443-226C-4516-A573-586194F50E0D}" dt="2023-12-13T05:44:34.675" v="1375" actId="207"/>
        <pc:sldMkLst>
          <pc:docMk/>
          <pc:sldMk cId="357670726" sldId="282"/>
        </pc:sldMkLst>
        <pc:spChg chg="mod">
          <ac:chgData name="도경 이" userId="6987df6922e283a4" providerId="LiveId" clId="{B8808443-226C-4516-A573-586194F50E0D}" dt="2023-12-13T05:44:29.385" v="1369" actId="207"/>
          <ac:spMkLst>
            <pc:docMk/>
            <pc:sldMk cId="357670726" sldId="282"/>
            <ac:spMk id="2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4:30.989" v="1371" actId="207"/>
          <ac:spMkLst>
            <pc:docMk/>
            <pc:sldMk cId="357670726" sldId="282"/>
            <ac:spMk id="3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4:34.675" v="1375" actId="207"/>
          <ac:spMkLst>
            <pc:docMk/>
            <pc:sldMk cId="357670726" sldId="282"/>
            <ac:spMk id="4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4:22.374" v="1366" actId="207"/>
          <ac:spMkLst>
            <pc:docMk/>
            <pc:sldMk cId="357670726" sldId="282"/>
            <ac:spMk id="5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4:26.210" v="1367" actId="207"/>
          <ac:spMkLst>
            <pc:docMk/>
            <pc:sldMk cId="357670726" sldId="282"/>
            <ac:spMk id="6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4:32.665" v="1373" actId="207"/>
          <ac:spMkLst>
            <pc:docMk/>
            <pc:sldMk cId="357670726" sldId="282"/>
            <ac:spMk id="7" creationId="{00000000-0000-0000-0000-000000000000}"/>
          </ac:spMkLst>
        </pc:spChg>
        <pc:spChg chg="mod">
          <ac:chgData name="도경 이" userId="6987df6922e283a4" providerId="LiveId" clId="{B8808443-226C-4516-A573-586194F50E0D}" dt="2023-12-13T05:32:12.827" v="1171" actId="20577"/>
          <ac:spMkLst>
            <pc:docMk/>
            <pc:sldMk cId="357670726" sldId="282"/>
            <ac:spMk id="9" creationId="{00000000-0000-0000-0000-000000000000}"/>
          </ac:spMkLst>
        </pc:spChg>
        <pc:picChg chg="add mod">
          <ac:chgData name="도경 이" userId="6987df6922e283a4" providerId="LiveId" clId="{B8808443-226C-4516-A573-586194F50E0D}" dt="2023-12-13T05:33:43.094" v="1182" actId="14100"/>
          <ac:picMkLst>
            <pc:docMk/>
            <pc:sldMk cId="357670726" sldId="282"/>
            <ac:picMk id="10" creationId="{18DDA4E7-CB18-06BB-F860-24740DF30CBE}"/>
          </ac:picMkLst>
        </pc:picChg>
        <pc:picChg chg="add mod">
          <ac:chgData name="도경 이" userId="6987df6922e283a4" providerId="LiveId" clId="{B8808443-226C-4516-A573-586194F50E0D}" dt="2023-12-13T05:33:39.981" v="1181" actId="1076"/>
          <ac:picMkLst>
            <pc:docMk/>
            <pc:sldMk cId="357670726" sldId="282"/>
            <ac:picMk id="12" creationId="{17EF3914-F739-182C-7B4A-EFC58D1F1291}"/>
          </ac:picMkLst>
        </pc:picChg>
        <pc:picChg chg="del">
          <ac:chgData name="도경 이" userId="6987df6922e283a4" providerId="LiveId" clId="{B8808443-226C-4516-A573-586194F50E0D}" dt="2023-12-13T05:32:20.285" v="1172" actId="21"/>
          <ac:picMkLst>
            <pc:docMk/>
            <pc:sldMk cId="357670726" sldId="282"/>
            <ac:picMk id="13" creationId="{3E111017-3D88-4891-7234-DD41E5348EB4}"/>
          </ac:picMkLst>
        </pc:picChg>
      </pc:sldChg>
      <pc:sldChg chg="addSp delSp modSp add mod setBg">
        <pc:chgData name="도경 이" userId="6987df6922e283a4" providerId="LiveId" clId="{B8808443-226C-4516-A573-586194F50E0D}" dt="2023-12-13T05:45:05.146" v="1388" actId="207"/>
        <pc:sldMkLst>
          <pc:docMk/>
          <pc:sldMk cId="1474263175" sldId="283"/>
        </pc:sldMkLst>
        <pc:spChg chg="mod">
          <ac:chgData name="도경 이" userId="6987df6922e283a4" providerId="LiveId" clId="{B8808443-226C-4516-A573-586194F50E0D}" dt="2023-12-13T05:45:00.248" v="1382" actId="207"/>
          <ac:spMkLst>
            <pc:docMk/>
            <pc:sldMk cId="1474263175" sldId="283"/>
            <ac:spMk id="2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5:01.872" v="1384" actId="207"/>
          <ac:spMkLst>
            <pc:docMk/>
            <pc:sldMk cId="1474263175" sldId="283"/>
            <ac:spMk id="3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5:05.146" v="1388" actId="207"/>
          <ac:spMkLst>
            <pc:docMk/>
            <pc:sldMk cId="1474263175" sldId="283"/>
            <ac:spMk id="4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4:53.529" v="1379" actId="207"/>
          <ac:spMkLst>
            <pc:docMk/>
            <pc:sldMk cId="1474263175" sldId="283"/>
            <ac:spMk id="5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4:57.530" v="1380" actId="207"/>
          <ac:spMkLst>
            <pc:docMk/>
            <pc:sldMk cId="1474263175" sldId="283"/>
            <ac:spMk id="6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5:03.373" v="1386" actId="207"/>
          <ac:spMkLst>
            <pc:docMk/>
            <pc:sldMk cId="1474263175" sldId="283"/>
            <ac:spMk id="7" creationId="{00000000-0000-0000-0000-000000000000}"/>
          </ac:spMkLst>
        </pc:spChg>
        <pc:spChg chg="mod">
          <ac:chgData name="도경 이" userId="6987df6922e283a4" providerId="LiveId" clId="{B8808443-226C-4516-A573-586194F50E0D}" dt="2023-12-13T05:34:18.999" v="1196"/>
          <ac:spMkLst>
            <pc:docMk/>
            <pc:sldMk cId="1474263175" sldId="283"/>
            <ac:spMk id="9" creationId="{00000000-0000-0000-0000-000000000000}"/>
          </ac:spMkLst>
        </pc:spChg>
        <pc:picChg chg="add">
          <ac:chgData name="도경 이" userId="6987df6922e283a4" providerId="LiveId" clId="{B8808443-226C-4516-A573-586194F50E0D}" dt="2023-12-13T05:34:37.657" v="1198" actId="22"/>
          <ac:picMkLst>
            <pc:docMk/>
            <pc:sldMk cId="1474263175" sldId="283"/>
            <ac:picMk id="10" creationId="{87F07712-7D16-DFAA-D09D-C1CABD4A0861}"/>
          </ac:picMkLst>
        </pc:picChg>
        <pc:picChg chg="del">
          <ac:chgData name="도경 이" userId="6987df6922e283a4" providerId="LiveId" clId="{B8808443-226C-4516-A573-586194F50E0D}" dt="2023-12-13T05:34:24.054" v="1197" actId="21"/>
          <ac:picMkLst>
            <pc:docMk/>
            <pc:sldMk cId="1474263175" sldId="283"/>
            <ac:picMk id="13" creationId="{3E111017-3D88-4891-7234-DD41E5348EB4}"/>
          </ac:picMkLst>
        </pc:picChg>
      </pc:sldChg>
      <pc:sldChg chg="addSp delSp modSp add mod setBg">
        <pc:chgData name="도경 이" userId="6987df6922e283a4" providerId="LiveId" clId="{B8808443-226C-4516-A573-586194F50E0D}" dt="2023-12-13T05:46:03.847" v="1403" actId="22"/>
        <pc:sldMkLst>
          <pc:docMk/>
          <pc:sldMk cId="4146874378" sldId="284"/>
        </pc:sldMkLst>
        <pc:spChg chg="mod">
          <ac:chgData name="도경 이" userId="6987df6922e283a4" providerId="LiveId" clId="{B8808443-226C-4516-A573-586194F50E0D}" dt="2023-12-13T05:45:29.345" v="1395" actId="207"/>
          <ac:spMkLst>
            <pc:docMk/>
            <pc:sldMk cId="4146874378" sldId="284"/>
            <ac:spMk id="2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5:31.002" v="1397" actId="207"/>
          <ac:spMkLst>
            <pc:docMk/>
            <pc:sldMk cId="4146874378" sldId="284"/>
            <ac:spMk id="3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5:34.292" v="1401" actId="207"/>
          <ac:spMkLst>
            <pc:docMk/>
            <pc:sldMk cId="4146874378" sldId="284"/>
            <ac:spMk id="4" creationId="{00000000-0000-0000-0000-000000000000}"/>
          </ac:spMkLst>
        </pc:spChg>
        <pc:spChg chg="mod ord">
          <ac:chgData name="도경 이" userId="6987df6922e283a4" providerId="LiveId" clId="{B8808443-226C-4516-A573-586194F50E0D}" dt="2023-12-13T05:45:23.449" v="1392" actId="207"/>
          <ac:spMkLst>
            <pc:docMk/>
            <pc:sldMk cId="4146874378" sldId="284"/>
            <ac:spMk id="5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5:27.472" v="1393" actId="207"/>
          <ac:spMkLst>
            <pc:docMk/>
            <pc:sldMk cId="4146874378" sldId="284"/>
            <ac:spMk id="6" creationId="{00000000-0000-0000-0000-000000000000}"/>
          </ac:spMkLst>
        </pc:spChg>
        <pc:spChg chg="mod">
          <ac:chgData name="도경 이" userId="6987df6922e283a4" providerId="LiveId" clId="{B8808443-226C-4516-A573-586194F50E0D}" dt="2023-12-13T05:45:32.743" v="1399" actId="207"/>
          <ac:spMkLst>
            <pc:docMk/>
            <pc:sldMk cId="4146874378" sldId="284"/>
            <ac:spMk id="7" creationId="{00000000-0000-0000-0000-000000000000}"/>
          </ac:spMkLst>
        </pc:spChg>
        <pc:spChg chg="mod">
          <ac:chgData name="도경 이" userId="6987df6922e283a4" providerId="LiveId" clId="{B8808443-226C-4516-A573-586194F50E0D}" dt="2023-12-13T05:35:50.718" v="1220"/>
          <ac:spMkLst>
            <pc:docMk/>
            <pc:sldMk cId="4146874378" sldId="284"/>
            <ac:spMk id="9" creationId="{00000000-0000-0000-0000-000000000000}"/>
          </ac:spMkLst>
        </pc:spChg>
        <pc:spChg chg="add del">
          <ac:chgData name="도경 이" userId="6987df6922e283a4" providerId="LiveId" clId="{B8808443-226C-4516-A573-586194F50E0D}" dt="2023-12-13T05:46:03.847" v="1403" actId="22"/>
          <ac:spMkLst>
            <pc:docMk/>
            <pc:sldMk cId="4146874378" sldId="284"/>
            <ac:spMk id="13" creationId="{854D0EB8-8C7A-36E6-F0B7-4A1C2B04D5BE}"/>
          </ac:spMkLst>
        </pc:spChg>
        <pc:picChg chg="del">
          <ac:chgData name="도경 이" userId="6987df6922e283a4" providerId="LiveId" clId="{B8808443-226C-4516-A573-586194F50E0D}" dt="2023-12-13T05:35:51.621" v="1221" actId="21"/>
          <ac:picMkLst>
            <pc:docMk/>
            <pc:sldMk cId="4146874378" sldId="284"/>
            <ac:picMk id="10" creationId="{87F07712-7D16-DFAA-D09D-C1CABD4A0861}"/>
          </ac:picMkLst>
        </pc:picChg>
        <pc:picChg chg="add mod">
          <ac:chgData name="도경 이" userId="6987df6922e283a4" providerId="LiveId" clId="{B8808443-226C-4516-A573-586194F50E0D}" dt="2023-12-13T05:38:01.505" v="1225" actId="1076"/>
          <ac:picMkLst>
            <pc:docMk/>
            <pc:sldMk cId="4146874378" sldId="284"/>
            <ac:picMk id="11" creationId="{C22D56AC-F7E6-27FD-1D24-633299E7295B}"/>
          </ac:picMkLst>
        </pc:picChg>
      </pc:sldChg>
      <pc:sldChg chg="addSp delSp modSp add mod setBg">
        <pc:chgData name="도경 이" userId="6987df6922e283a4" providerId="LiveId" clId="{B8808443-226C-4516-A573-586194F50E0D}" dt="2023-12-13T05:54:27.630" v="1470"/>
        <pc:sldMkLst>
          <pc:docMk/>
          <pc:sldMk cId="980139557" sldId="285"/>
        </pc:sldMkLst>
        <pc:spChg chg="mod">
          <ac:chgData name="도경 이" userId="6987df6922e283a4" providerId="LiveId" clId="{B8808443-226C-4516-A573-586194F50E0D}" dt="2023-12-13T05:46:30.954" v="1422" actId="20577"/>
          <ac:spMkLst>
            <pc:docMk/>
            <pc:sldMk cId="980139557" sldId="285"/>
            <ac:spMk id="9" creationId="{00000000-0000-0000-0000-000000000000}"/>
          </ac:spMkLst>
        </pc:spChg>
        <pc:picChg chg="add mod">
          <ac:chgData name="도경 이" userId="6987df6922e283a4" providerId="LiveId" clId="{B8808443-226C-4516-A573-586194F50E0D}" dt="2023-12-13T05:49:38.583" v="1439" actId="14100"/>
          <ac:picMkLst>
            <pc:docMk/>
            <pc:sldMk cId="980139557" sldId="285"/>
            <ac:picMk id="10" creationId="{FFE6EFB2-D28B-4FE0-7F07-D4FCF14382BD}"/>
          </ac:picMkLst>
        </pc:picChg>
        <pc:picChg chg="del">
          <ac:chgData name="도경 이" userId="6987df6922e283a4" providerId="LiveId" clId="{B8808443-226C-4516-A573-586194F50E0D}" dt="2023-12-13T05:46:17.339" v="1406" actId="21"/>
          <ac:picMkLst>
            <pc:docMk/>
            <pc:sldMk cId="980139557" sldId="285"/>
            <ac:picMk id="11" creationId="{C22D56AC-F7E6-27FD-1D24-633299E7295B}"/>
          </ac:picMkLst>
        </pc:picChg>
        <pc:picChg chg="add mod">
          <ac:chgData name="도경 이" userId="6987df6922e283a4" providerId="LiveId" clId="{B8808443-226C-4516-A573-586194F50E0D}" dt="2023-12-13T05:49:48.090" v="1442" actId="14100"/>
          <ac:picMkLst>
            <pc:docMk/>
            <pc:sldMk cId="980139557" sldId="285"/>
            <ac:picMk id="13" creationId="{B098C368-BBBA-6B99-CB2D-24EE0FF92A22}"/>
          </ac:picMkLst>
        </pc:picChg>
        <pc:picChg chg="add mod">
          <ac:chgData name="도경 이" userId="6987df6922e283a4" providerId="LiveId" clId="{B8808443-226C-4516-A573-586194F50E0D}" dt="2023-12-13T05:49:42.214" v="1440" actId="14100"/>
          <ac:picMkLst>
            <pc:docMk/>
            <pc:sldMk cId="980139557" sldId="285"/>
            <ac:picMk id="15" creationId="{F58CADCD-1F2A-0838-3183-CF80C86BA3EE}"/>
          </ac:picMkLst>
        </pc:picChg>
        <pc:picChg chg="add del">
          <ac:chgData name="도경 이" userId="6987df6922e283a4" providerId="LiveId" clId="{B8808443-226C-4516-A573-586194F50E0D}" dt="2023-12-13T05:50:12.770" v="1444" actId="22"/>
          <ac:picMkLst>
            <pc:docMk/>
            <pc:sldMk cId="980139557" sldId="285"/>
            <ac:picMk id="17" creationId="{2882691D-1746-C6DB-1CD5-6798FB5542D9}"/>
          </ac:picMkLst>
        </pc:picChg>
        <pc:picChg chg="add del mod">
          <ac:chgData name="도경 이" userId="6987df6922e283a4" providerId="LiveId" clId="{B8808443-226C-4516-A573-586194F50E0D}" dt="2023-12-13T05:54:27.630" v="1470"/>
          <ac:picMkLst>
            <pc:docMk/>
            <pc:sldMk cId="980139557" sldId="285"/>
            <ac:picMk id="18" creationId="{8D1511C4-0D55-06A3-DB89-8F1EFB5F070B}"/>
          </ac:picMkLst>
        </pc:picChg>
      </pc:sldChg>
      <pc:sldChg chg="addSp delSp modSp add mod setBg">
        <pc:chgData name="도경 이" userId="6987df6922e283a4" providerId="LiveId" clId="{B8808443-226C-4516-A573-586194F50E0D}" dt="2023-12-13T05:56:48.144" v="1478"/>
        <pc:sldMkLst>
          <pc:docMk/>
          <pc:sldMk cId="2658725815" sldId="286"/>
        </pc:sldMkLst>
        <pc:picChg chg="del">
          <ac:chgData name="도경 이" userId="6987df6922e283a4" providerId="LiveId" clId="{B8808443-226C-4516-A573-586194F50E0D}" dt="2023-12-13T05:50:20.590" v="1447" actId="21"/>
          <ac:picMkLst>
            <pc:docMk/>
            <pc:sldMk cId="2658725815" sldId="286"/>
            <ac:picMk id="10" creationId="{FFE6EFB2-D28B-4FE0-7F07-D4FCF14382BD}"/>
          </ac:picMkLst>
        </pc:picChg>
        <pc:picChg chg="add mod ord">
          <ac:chgData name="도경 이" userId="6987df6922e283a4" providerId="LiveId" clId="{B8808443-226C-4516-A573-586194F50E0D}" dt="2023-12-13T05:56:35.002" v="1476" actId="1076"/>
          <ac:picMkLst>
            <pc:docMk/>
            <pc:sldMk cId="2658725815" sldId="286"/>
            <ac:picMk id="11" creationId="{3A3F1032-B7BC-1044-7EDA-665D6D357594}"/>
          </ac:picMkLst>
        </pc:picChg>
        <pc:picChg chg="del">
          <ac:chgData name="도경 이" userId="6987df6922e283a4" providerId="LiveId" clId="{B8808443-226C-4516-A573-586194F50E0D}" dt="2023-12-13T05:50:21.246" v="1448" actId="21"/>
          <ac:picMkLst>
            <pc:docMk/>
            <pc:sldMk cId="2658725815" sldId="286"/>
            <ac:picMk id="13" creationId="{B098C368-BBBA-6B99-CB2D-24EE0FF92A22}"/>
          </ac:picMkLst>
        </pc:picChg>
        <pc:picChg chg="add mod">
          <ac:chgData name="도경 이" userId="6987df6922e283a4" providerId="LiveId" clId="{B8808443-226C-4516-A573-586194F50E0D}" dt="2023-12-13T05:56:11.282" v="1473" actId="1076"/>
          <ac:picMkLst>
            <pc:docMk/>
            <pc:sldMk cId="2658725815" sldId="286"/>
            <ac:picMk id="14" creationId="{E5C07731-54D2-7465-0548-4E34EB7165F4}"/>
          </ac:picMkLst>
        </pc:picChg>
        <pc:picChg chg="del">
          <ac:chgData name="도경 이" userId="6987df6922e283a4" providerId="LiveId" clId="{B8808443-226C-4516-A573-586194F50E0D}" dt="2023-12-13T05:50:22.014" v="1449" actId="21"/>
          <ac:picMkLst>
            <pc:docMk/>
            <pc:sldMk cId="2658725815" sldId="286"/>
            <ac:picMk id="15" creationId="{F58CADCD-1F2A-0838-3183-CF80C86BA3EE}"/>
          </ac:picMkLst>
        </pc:picChg>
        <pc:picChg chg="add del mod">
          <ac:chgData name="도경 이" userId="6987df6922e283a4" providerId="LiveId" clId="{B8808443-226C-4516-A573-586194F50E0D}" dt="2023-12-13T05:56:48.144" v="1478"/>
          <ac:picMkLst>
            <pc:docMk/>
            <pc:sldMk cId="2658725815" sldId="286"/>
            <ac:picMk id="16" creationId="{BAE19E16-6ECB-7345-52B6-9D0679A74478}"/>
          </ac:picMkLst>
        </pc:picChg>
      </pc:sldChg>
      <pc:sldChg chg="addSp delSp modSp add mod setBg">
        <pc:chgData name="도경 이" userId="6987df6922e283a4" providerId="LiveId" clId="{B8808443-226C-4516-A573-586194F50E0D}" dt="2023-12-13T05:58:33.997" v="1485"/>
        <pc:sldMkLst>
          <pc:docMk/>
          <pc:sldMk cId="970545102" sldId="287"/>
        </pc:sldMkLst>
        <pc:picChg chg="add">
          <ac:chgData name="도경 이" userId="6987df6922e283a4" providerId="LiveId" clId="{B8808443-226C-4516-A573-586194F50E0D}" dt="2023-12-13T05:57:49.009" v="1483" actId="22"/>
          <ac:picMkLst>
            <pc:docMk/>
            <pc:sldMk cId="970545102" sldId="287"/>
            <ac:picMk id="10" creationId="{6193A49F-B58D-357E-7894-312ABF6A665E}"/>
          </ac:picMkLst>
        </pc:picChg>
        <pc:picChg chg="del">
          <ac:chgData name="도경 이" userId="6987df6922e283a4" providerId="LiveId" clId="{B8808443-226C-4516-A573-586194F50E0D}" dt="2023-12-13T05:57:03.938" v="1481" actId="21"/>
          <ac:picMkLst>
            <pc:docMk/>
            <pc:sldMk cId="970545102" sldId="287"/>
            <ac:picMk id="11" creationId="{3A3F1032-B7BC-1044-7EDA-665D6D357594}"/>
          </ac:picMkLst>
        </pc:picChg>
        <pc:picChg chg="add del mod">
          <ac:chgData name="도경 이" userId="6987df6922e283a4" providerId="LiveId" clId="{B8808443-226C-4516-A573-586194F50E0D}" dt="2023-12-13T05:58:33.997" v="1485"/>
          <ac:picMkLst>
            <pc:docMk/>
            <pc:sldMk cId="970545102" sldId="287"/>
            <ac:picMk id="12" creationId="{523C0EA8-9BC4-1D33-1BF9-F0902CD07F4E}"/>
          </ac:picMkLst>
        </pc:picChg>
        <pc:picChg chg="del">
          <ac:chgData name="도경 이" userId="6987df6922e283a4" providerId="LiveId" clId="{B8808443-226C-4516-A573-586194F50E0D}" dt="2023-12-13T05:57:04.797" v="1482" actId="21"/>
          <ac:picMkLst>
            <pc:docMk/>
            <pc:sldMk cId="970545102" sldId="287"/>
            <ac:picMk id="14" creationId="{E5C07731-54D2-7465-0548-4E34EB7165F4}"/>
          </ac:picMkLst>
        </pc:picChg>
      </pc:sldChg>
      <pc:sldChg chg="addSp delSp modSp add mod setBg">
        <pc:chgData name="도경 이" userId="6987df6922e283a4" providerId="LiveId" clId="{B8808443-226C-4516-A573-586194F50E0D}" dt="2023-12-13T06:01:52.597" v="1493" actId="14100"/>
        <pc:sldMkLst>
          <pc:docMk/>
          <pc:sldMk cId="3024512712" sldId="288"/>
        </pc:sldMkLst>
        <pc:picChg chg="del">
          <ac:chgData name="도경 이" userId="6987df6922e283a4" providerId="LiveId" clId="{B8808443-226C-4516-A573-586194F50E0D}" dt="2023-12-13T05:58:41.699" v="1488" actId="21"/>
          <ac:picMkLst>
            <pc:docMk/>
            <pc:sldMk cId="3024512712" sldId="288"/>
            <ac:picMk id="10" creationId="{6193A49F-B58D-357E-7894-312ABF6A665E}"/>
          </ac:picMkLst>
        </pc:picChg>
        <pc:picChg chg="add mod">
          <ac:chgData name="도경 이" userId="6987df6922e283a4" providerId="LiveId" clId="{B8808443-226C-4516-A573-586194F50E0D}" dt="2023-12-13T06:01:52.597" v="1493" actId="14100"/>
          <ac:picMkLst>
            <pc:docMk/>
            <pc:sldMk cId="3024512712" sldId="288"/>
            <ac:picMk id="11" creationId="{998A609B-2A72-B3AC-DF31-31B3235F6D53}"/>
          </ac:picMkLst>
        </pc:picChg>
      </pc:sldChg>
      <pc:sldChg chg="addSp delSp modSp add mod setBg">
        <pc:chgData name="도경 이" userId="6987df6922e283a4" providerId="LiveId" clId="{B8808443-226C-4516-A573-586194F50E0D}" dt="2023-12-13T06:06:02.758" v="1540" actId="1076"/>
        <pc:sldMkLst>
          <pc:docMk/>
          <pc:sldMk cId="2419522808" sldId="289"/>
        </pc:sldMkLst>
        <pc:spChg chg="mod">
          <ac:chgData name="도경 이" userId="6987df6922e283a4" providerId="LiveId" clId="{B8808443-226C-4516-A573-586194F50E0D}" dt="2023-12-13T06:05:22.221" v="1530"/>
          <ac:spMkLst>
            <pc:docMk/>
            <pc:sldMk cId="2419522808" sldId="289"/>
            <ac:spMk id="9" creationId="{00000000-0000-0000-0000-000000000000}"/>
          </ac:spMkLst>
        </pc:spChg>
        <pc:spChg chg="del">
          <ac:chgData name="도경 이" userId="6987df6922e283a4" providerId="LiveId" clId="{B8808443-226C-4516-A573-586194F50E0D}" dt="2023-12-13T06:05:25.122" v="1531" actId="21"/>
          <ac:spMkLst>
            <pc:docMk/>
            <pc:sldMk cId="2419522808" sldId="289"/>
            <ac:spMk id="14" creationId="{5F5487D6-AED0-E238-3325-3B55AF731B50}"/>
          </ac:spMkLst>
        </pc:spChg>
        <pc:spChg chg="del">
          <ac:chgData name="도경 이" userId="6987df6922e283a4" providerId="LiveId" clId="{B8808443-226C-4516-A573-586194F50E0D}" dt="2023-12-13T06:05:30.174" v="1534" actId="21"/>
          <ac:spMkLst>
            <pc:docMk/>
            <pc:sldMk cId="2419522808" sldId="289"/>
            <ac:spMk id="15" creationId="{CF925B5E-11BD-8E32-29F8-95A4518D7059}"/>
          </ac:spMkLst>
        </pc:spChg>
        <pc:spChg chg="mod">
          <ac:chgData name="도경 이" userId="6987df6922e283a4" providerId="LiveId" clId="{B8808443-226C-4516-A573-586194F50E0D}" dt="2023-12-13T06:05:48.416" v="1536" actId="1076"/>
          <ac:spMkLst>
            <pc:docMk/>
            <pc:sldMk cId="2419522808" sldId="289"/>
            <ac:spMk id="16" creationId="{526B2934-E846-2EB2-AFA4-BF7143D687BA}"/>
          </ac:spMkLst>
        </pc:spChg>
        <pc:picChg chg="del">
          <ac:chgData name="도경 이" userId="6987df6922e283a4" providerId="LiveId" clId="{B8808443-226C-4516-A573-586194F50E0D}" dt="2023-12-13T06:05:26.172" v="1532" actId="21"/>
          <ac:picMkLst>
            <pc:docMk/>
            <pc:sldMk cId="2419522808" sldId="289"/>
            <ac:picMk id="10" creationId="{B2A16EFA-5996-B3C2-412A-5FF3882603A3}"/>
          </ac:picMkLst>
        </pc:picChg>
        <pc:picChg chg="del">
          <ac:chgData name="도경 이" userId="6987df6922e283a4" providerId="LiveId" clId="{B8808443-226C-4516-A573-586194F50E0D}" dt="2023-12-13T06:05:27.515" v="1533" actId="21"/>
          <ac:picMkLst>
            <pc:docMk/>
            <pc:sldMk cId="2419522808" sldId="289"/>
            <ac:picMk id="11" creationId="{E87E80A6-24AB-7AA3-6A2B-EF19D61EC18A}"/>
          </ac:picMkLst>
        </pc:picChg>
        <pc:picChg chg="add mod">
          <ac:chgData name="도경 이" userId="6987df6922e283a4" providerId="LiveId" clId="{B8808443-226C-4516-A573-586194F50E0D}" dt="2023-12-13T06:06:02.758" v="1540" actId="1076"/>
          <ac:picMkLst>
            <pc:docMk/>
            <pc:sldMk cId="2419522808" sldId="289"/>
            <ac:picMk id="12" creationId="{4B5FFFDA-8ED3-595B-B984-AF24E8378F37}"/>
          </ac:picMkLst>
        </pc:picChg>
        <pc:picChg chg="mod">
          <ac:chgData name="도경 이" userId="6987df6922e283a4" providerId="LiveId" clId="{B8808443-226C-4516-A573-586194F50E0D}" dt="2023-12-13T06:05:39.532" v="1535" actId="1076"/>
          <ac:picMkLst>
            <pc:docMk/>
            <pc:sldMk cId="2419522808" sldId="289"/>
            <ac:picMk id="13" creationId="{5EF691C3-FCBC-DBFC-69A8-D5D42F75EFD8}"/>
          </ac:picMkLst>
        </pc:picChg>
      </pc:sldChg>
      <pc:sldChg chg="addSp delSp modSp add mod setBg">
        <pc:chgData name="도경 이" userId="6987df6922e283a4" providerId="LiveId" clId="{B8808443-226C-4516-A573-586194F50E0D}" dt="2023-12-13T06:07:45.159" v="1568" actId="1076"/>
        <pc:sldMkLst>
          <pc:docMk/>
          <pc:sldMk cId="767714181" sldId="290"/>
        </pc:sldMkLst>
        <pc:spChg chg="add mod">
          <ac:chgData name="도경 이" userId="6987df6922e283a4" providerId="LiveId" clId="{B8808443-226C-4516-A573-586194F50E0D}" dt="2023-12-13T06:07:45.159" v="1568" actId="1076"/>
          <ac:spMkLst>
            <pc:docMk/>
            <pc:sldMk cId="767714181" sldId="290"/>
            <ac:spMk id="8" creationId="{E84486F9-CDA3-8CEA-7CB5-3D6EED58BA56}"/>
          </ac:spMkLst>
        </pc:spChg>
        <pc:spChg chg="del">
          <ac:chgData name="도경 이" userId="6987df6922e283a4" providerId="LiveId" clId="{B8808443-226C-4516-A573-586194F50E0D}" dt="2023-12-13T06:06:42.922" v="1544" actId="21"/>
          <ac:spMkLst>
            <pc:docMk/>
            <pc:sldMk cId="767714181" sldId="290"/>
            <ac:spMk id="16" creationId="{526B2934-E846-2EB2-AFA4-BF7143D687BA}"/>
          </ac:spMkLst>
        </pc:spChg>
        <pc:picChg chg="del">
          <ac:chgData name="도경 이" userId="6987df6922e283a4" providerId="LiveId" clId="{B8808443-226C-4516-A573-586194F50E0D}" dt="2023-12-13T06:06:43.660" v="1545" actId="21"/>
          <ac:picMkLst>
            <pc:docMk/>
            <pc:sldMk cId="767714181" sldId="290"/>
            <ac:picMk id="12" creationId="{4B5FFFDA-8ED3-595B-B984-AF24E8378F37}"/>
          </ac:picMkLst>
        </pc:picChg>
        <pc:picChg chg="del">
          <ac:chgData name="도경 이" userId="6987df6922e283a4" providerId="LiveId" clId="{B8808443-226C-4516-A573-586194F50E0D}" dt="2023-12-13T06:06:39.013" v="1543" actId="21"/>
          <ac:picMkLst>
            <pc:docMk/>
            <pc:sldMk cId="767714181" sldId="290"/>
            <ac:picMk id="13" creationId="{5EF691C3-FCBC-DBFC-69A8-D5D42F75EF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1622-5EAD-4263-BB86-1E1AB2C8DAF1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3E0E3-558E-444C-8813-3BC7BF39D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8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0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8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58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01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79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55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110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43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2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6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2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89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2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30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8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3E0E3-558E-444C-8813-3BC7BF39D0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1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10256113" y="-2979"/>
            <a:ext cx="2006565" cy="2012524"/>
          </a:xfrm>
          <a:prstGeom prst="rect">
            <a:avLst/>
          </a:prstGeom>
          <a:solidFill>
            <a:srgbClr val="F4A100"/>
          </a:solidFill>
        </p:spPr>
      </p:sp>
      <p:sp>
        <p:nvSpPr>
          <p:cNvPr id="3" name="AutoShape 3"/>
          <p:cNvSpPr/>
          <p:nvPr/>
        </p:nvSpPr>
        <p:spPr>
          <a:xfrm rot="-5400000">
            <a:off x="12268637" y="2003586"/>
            <a:ext cx="2006565" cy="2012524"/>
          </a:xfrm>
          <a:prstGeom prst="rect">
            <a:avLst/>
          </a:prstGeom>
          <a:solidFill>
            <a:srgbClr val="EFC136"/>
          </a:solidFill>
        </p:spPr>
      </p:sp>
      <p:sp>
        <p:nvSpPr>
          <p:cNvPr id="4" name="AutoShape 4"/>
          <p:cNvSpPr/>
          <p:nvPr/>
        </p:nvSpPr>
        <p:spPr>
          <a:xfrm rot="-5400000">
            <a:off x="14281160" y="4010151"/>
            <a:ext cx="2006565" cy="2012524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5" name="AutoShape 5"/>
          <p:cNvSpPr/>
          <p:nvPr/>
        </p:nvSpPr>
        <p:spPr>
          <a:xfrm rot="-5400000">
            <a:off x="16293684" y="6016716"/>
            <a:ext cx="2006565" cy="2012524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6" name="AutoShape 6"/>
          <p:cNvSpPr/>
          <p:nvPr/>
        </p:nvSpPr>
        <p:spPr>
          <a:xfrm rot="-5400000">
            <a:off x="16293684" y="2003586"/>
            <a:ext cx="2006565" cy="2012524"/>
          </a:xfrm>
          <a:prstGeom prst="rect">
            <a:avLst/>
          </a:prstGeom>
          <a:solidFill>
            <a:srgbClr val="EFC136"/>
          </a:solidFill>
        </p:spPr>
      </p:sp>
      <p:sp>
        <p:nvSpPr>
          <p:cNvPr id="7" name="AutoShape 7"/>
          <p:cNvSpPr/>
          <p:nvPr/>
        </p:nvSpPr>
        <p:spPr>
          <a:xfrm rot="-5400000">
            <a:off x="14281160" y="-2979"/>
            <a:ext cx="2006565" cy="2012524"/>
          </a:xfrm>
          <a:prstGeom prst="rect">
            <a:avLst/>
          </a:prstGeom>
          <a:solidFill>
            <a:srgbClr val="F4A100"/>
          </a:solidFill>
        </p:spPr>
      </p:sp>
      <p:grpSp>
        <p:nvGrpSpPr>
          <p:cNvPr id="9" name="Group 9"/>
          <p:cNvGrpSpPr/>
          <p:nvPr/>
        </p:nvGrpSpPr>
        <p:grpSpPr>
          <a:xfrm>
            <a:off x="1028700" y="3820257"/>
            <a:ext cx="13830300" cy="3067561"/>
            <a:chOff x="0" y="-257200"/>
            <a:chExt cx="18440400" cy="409008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57200"/>
              <a:ext cx="18440400" cy="22570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3243"/>
                </a:lnSpc>
              </a:pPr>
              <a:r>
                <a:rPr lang="en-US" sz="11036" spc="-220" dirty="0">
                  <a:solidFill>
                    <a:srgbClr val="F4F4F4"/>
                  </a:solidFill>
                  <a:ea typeface="Gothic A1 Heavy"/>
                </a:rPr>
                <a:t>Exchange Rate Crawling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25411" y="2418220"/>
              <a:ext cx="15724095" cy="1414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3499" dirty="0">
                  <a:solidFill>
                    <a:srgbClr val="F4F4F4"/>
                  </a:solidFill>
                  <a:ea typeface="Nanum Square Bold"/>
                </a:rPr>
                <a:t>201995015 </a:t>
              </a:r>
              <a:r>
                <a:rPr lang="ko-KR" altLang="en-US" sz="3499" dirty="0">
                  <a:solidFill>
                    <a:srgbClr val="F4F4F4"/>
                  </a:solidFill>
                  <a:ea typeface="Nanum Square Bold"/>
                </a:rPr>
                <a:t>김성진</a:t>
              </a:r>
              <a:endParaRPr lang="en-US" altLang="ko-KR" sz="3499" dirty="0">
                <a:solidFill>
                  <a:srgbClr val="F4F4F4"/>
                </a:solidFill>
                <a:ea typeface="Nanum Square Bold"/>
              </a:endParaRPr>
            </a:p>
            <a:p>
              <a:pPr>
                <a:lnSpc>
                  <a:spcPts val="4199"/>
                </a:lnSpc>
              </a:pPr>
              <a:r>
                <a:rPr lang="en-US" sz="3499" dirty="0">
                  <a:solidFill>
                    <a:srgbClr val="F4F4F4"/>
                  </a:solidFill>
                  <a:ea typeface="Nanum Square Bold"/>
                </a:rPr>
                <a:t>201995061 </a:t>
              </a:r>
              <a:r>
                <a:rPr lang="ko-KR" altLang="en-US" sz="3499" dirty="0">
                  <a:solidFill>
                    <a:srgbClr val="F4F4F4"/>
                  </a:solidFill>
                  <a:ea typeface="Nanum Square Bold"/>
                </a:rPr>
                <a:t>이도경 </a:t>
              </a:r>
              <a:endParaRPr lang="en-US" sz="3499" dirty="0">
                <a:solidFill>
                  <a:srgbClr val="F4F4F4"/>
                </a:solidFill>
                <a:ea typeface="Nanum Square Bold"/>
              </a:endParaRPr>
            </a:p>
          </p:txBody>
        </p:sp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E8AD2F8B-D10A-41CC-B973-06A2EA958C6B}"/>
              </a:ext>
            </a:extLst>
          </p:cNvPr>
          <p:cNvSpPr txBox="1"/>
          <p:nvPr/>
        </p:nvSpPr>
        <p:spPr>
          <a:xfrm>
            <a:off x="1197758" y="8054529"/>
            <a:ext cx="11793071" cy="1010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000" dirty="0">
                <a:solidFill>
                  <a:srgbClr val="F4F4F4"/>
                </a:solidFill>
                <a:ea typeface="Nanum Square Bold"/>
              </a:rPr>
              <a:t>Git : github.com/</a:t>
            </a:r>
            <a:r>
              <a:rPr lang="en-US" sz="2000" dirty="0" err="1">
                <a:solidFill>
                  <a:srgbClr val="F4F4F4"/>
                </a:solidFill>
                <a:ea typeface="Nanum Square Bold"/>
              </a:rPr>
              <a:t>XeongZin</a:t>
            </a:r>
            <a:endParaRPr lang="en-US" sz="2000" dirty="0">
              <a:solidFill>
                <a:srgbClr val="F4F4F4"/>
              </a:solidFill>
              <a:ea typeface="Nanum Square Bold"/>
            </a:endParaRPr>
          </a:p>
          <a:p>
            <a:pPr>
              <a:lnSpc>
                <a:spcPts val="4199"/>
              </a:lnSpc>
            </a:pPr>
            <a:r>
              <a:rPr lang="en-US" altLang="ko-KR" sz="2000" dirty="0">
                <a:solidFill>
                  <a:srgbClr val="F4F4F4"/>
                </a:solidFill>
                <a:ea typeface="Nanum Square Bold"/>
              </a:rPr>
              <a:t>Git : github.com/LeeDG3891</a:t>
            </a:r>
            <a:endParaRPr lang="en-US" sz="2000" dirty="0">
              <a:solidFill>
                <a:srgbClr val="F4F4F4"/>
              </a:solidFill>
              <a:ea typeface="Nanum Square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ADB7A">
              <a:alpha val="19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b="1" dirty="0">
                <a:ea typeface="Gothic A1 Heavy"/>
              </a:rPr>
              <a:t>구현 </a:t>
            </a:r>
            <a:r>
              <a:rPr lang="en-US" altLang="ko-KR" sz="4800" b="1" dirty="0">
                <a:ea typeface="Gothic A1 Heavy"/>
              </a:rPr>
              <a:t>(exchangerate.py)</a:t>
            </a:r>
            <a:endParaRPr lang="en-US" sz="4800" b="1" dirty="0">
              <a:ea typeface="Gothic A1 Heavy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111017-3D88-4891-7234-DD41E5348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2228850"/>
            <a:ext cx="135255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1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ADB7A">
              <a:alpha val="19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b="1" dirty="0">
                <a:ea typeface="Gothic A1 Heavy"/>
              </a:rPr>
              <a:t>구현 </a:t>
            </a:r>
            <a:r>
              <a:rPr lang="en-US" altLang="ko-KR" sz="4800" b="1" dirty="0">
                <a:ea typeface="Gothic A1 Heavy"/>
              </a:rPr>
              <a:t>(init.py)</a:t>
            </a:r>
            <a:endParaRPr lang="en-US" sz="4800" b="1" dirty="0">
              <a:ea typeface="Gothic A1 Heavy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DDA4E7-CB18-06BB-F860-24740DF30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1740803"/>
            <a:ext cx="8214411" cy="70099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EF3914-F739-182C-7B4A-EFC58D1F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12" y="1737116"/>
            <a:ext cx="7322663" cy="70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ADB7A">
              <a:alpha val="19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b="1" dirty="0">
                <a:ea typeface="Gothic A1 Heavy"/>
              </a:rPr>
              <a:t>구현 </a:t>
            </a:r>
            <a:r>
              <a:rPr lang="en-US" altLang="ko-KR" sz="4800" b="1" dirty="0">
                <a:ea typeface="Gothic A1 Heavy"/>
              </a:rPr>
              <a:t>(</a:t>
            </a:r>
            <a:r>
              <a:rPr lang="ko-KR" altLang="en-US" sz="4800" b="1" dirty="0">
                <a:ea typeface="Gothic A1 Heavy"/>
              </a:rPr>
              <a:t>실행</a:t>
            </a:r>
            <a:r>
              <a:rPr lang="en-US" altLang="ko-KR" sz="4800" b="1" dirty="0">
                <a:ea typeface="Gothic A1 Heavy"/>
              </a:rPr>
              <a:t>)</a:t>
            </a:r>
            <a:endParaRPr lang="en-US" sz="4800" b="1" dirty="0">
              <a:ea typeface="Gothic A1 Heavy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F07712-7D16-DFAA-D09D-C1CABD4A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2462212"/>
            <a:ext cx="147637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6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ADB7A">
              <a:alpha val="19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b="1" dirty="0">
                <a:ea typeface="Gothic A1 Heavy"/>
              </a:rPr>
              <a:t>구현 </a:t>
            </a:r>
            <a:r>
              <a:rPr lang="en-US" altLang="ko-KR" sz="4800" b="1" dirty="0">
                <a:ea typeface="Gothic A1 Heavy"/>
              </a:rPr>
              <a:t>(</a:t>
            </a:r>
            <a:r>
              <a:rPr lang="ko-KR" altLang="en-US" sz="4800" b="1" dirty="0">
                <a:ea typeface="Gothic A1 Heavy"/>
              </a:rPr>
              <a:t>테이블 추출</a:t>
            </a:r>
            <a:r>
              <a:rPr lang="en-US" altLang="ko-KR" sz="4800" b="1" dirty="0">
                <a:ea typeface="Gothic A1 Heavy"/>
              </a:rPr>
              <a:t>)</a:t>
            </a:r>
            <a:endParaRPr lang="en-US" sz="4800" b="1" dirty="0">
              <a:ea typeface="Gothic A1 Heavy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2D56AC-F7E6-27FD-1D24-633299E7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90" y="1940351"/>
            <a:ext cx="15420975" cy="6810375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</p:spTree>
    <p:extLst>
      <p:ext uri="{BB962C8B-B14F-4D97-AF65-F5344CB8AC3E}">
        <p14:creationId xmlns:p14="http://schemas.microsoft.com/office/powerpoint/2010/main" val="414687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ADB7A">
              <a:alpha val="19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b="1" dirty="0">
                <a:ea typeface="Gothic A1 Heavy"/>
              </a:rPr>
              <a:t>구현 </a:t>
            </a:r>
            <a:r>
              <a:rPr lang="en-US" altLang="ko-KR" sz="4800" b="1" dirty="0">
                <a:ea typeface="Gothic A1 Heavy"/>
              </a:rPr>
              <a:t>(Power BI)</a:t>
            </a:r>
            <a:endParaRPr lang="en-US" sz="4800" b="1" dirty="0">
              <a:ea typeface="Gothic A1 Heavy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E6EFB2-D28B-4FE0-7F07-D4FCF1438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66900"/>
            <a:ext cx="7143750" cy="76519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98C368-BBBA-6B99-CB2D-24EE0FF92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550" y="1848465"/>
            <a:ext cx="8534972" cy="34460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8CADCD-1F2A-0838-3183-CF80C86BA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184" y="5294488"/>
            <a:ext cx="9978338" cy="424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ADB7A">
              <a:alpha val="19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b="1" dirty="0">
                <a:ea typeface="Gothic A1 Heavy"/>
              </a:rPr>
              <a:t>구현 </a:t>
            </a:r>
            <a:r>
              <a:rPr lang="en-US" altLang="ko-KR" sz="4800" b="1" dirty="0">
                <a:ea typeface="Gothic A1 Heavy"/>
              </a:rPr>
              <a:t>(Power BI)</a:t>
            </a:r>
            <a:endParaRPr lang="en-US" sz="4800" b="1" dirty="0">
              <a:ea typeface="Gothic A1 Heavy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C07731-54D2-7465-0548-4E34EB71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701" y="3651311"/>
            <a:ext cx="11882437" cy="43005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3F1032-B7BC-1044-7EDA-665D6D357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1802289"/>
            <a:ext cx="7148512" cy="61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2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ADB7A">
              <a:alpha val="19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b="1" dirty="0">
                <a:ea typeface="Gothic A1 Heavy"/>
              </a:rPr>
              <a:t>구현 </a:t>
            </a:r>
            <a:r>
              <a:rPr lang="en-US" altLang="ko-KR" sz="4800" b="1" dirty="0">
                <a:ea typeface="Gothic A1 Heavy"/>
              </a:rPr>
              <a:t>(Power BI)</a:t>
            </a:r>
            <a:endParaRPr lang="en-US" sz="4800" b="1" dirty="0">
              <a:ea typeface="Gothic A1 Heavy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93A49F-B58D-357E-7894-312ABF6A6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181225"/>
            <a:ext cx="150876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4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ADB7A">
              <a:alpha val="19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b="1" dirty="0">
                <a:ea typeface="Gothic A1 Heavy"/>
              </a:rPr>
              <a:t>구현 </a:t>
            </a:r>
            <a:r>
              <a:rPr lang="en-US" altLang="ko-KR" sz="4800" b="1" dirty="0">
                <a:ea typeface="Gothic A1 Heavy"/>
              </a:rPr>
              <a:t>(Power BI)</a:t>
            </a:r>
            <a:endParaRPr lang="en-US" sz="4800" b="1" dirty="0">
              <a:ea typeface="Gothic A1 Heavy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8A609B-2A72-B3AC-DF31-31B3235F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739565"/>
            <a:ext cx="15003675" cy="701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1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dirty="0">
                <a:solidFill>
                  <a:srgbClr val="F4F4F4"/>
                </a:solidFill>
                <a:ea typeface="Gothic A1 Heavy"/>
              </a:rPr>
              <a:t>문제 해결</a:t>
            </a:r>
            <a:endParaRPr lang="en-US" sz="4800" dirty="0">
              <a:solidFill>
                <a:srgbClr val="F4F4F4"/>
              </a:solidFill>
              <a:ea typeface="Gothic A1 Heavy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F691C3-FCBC-DBFC-69A8-D5D42F75E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663524"/>
            <a:ext cx="2743200" cy="2669646"/>
          </a:xfrm>
          <a:prstGeom prst="rect">
            <a:avLst/>
          </a:prstGeom>
          <a:effectLst>
            <a:glow rad="127000">
              <a:srgbClr val="F4A100"/>
            </a:glo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6B2934-E846-2EB2-AFA4-BF7143D687BA}"/>
              </a:ext>
            </a:extLst>
          </p:cNvPr>
          <p:cNvSpPr/>
          <p:nvPr/>
        </p:nvSpPr>
        <p:spPr>
          <a:xfrm>
            <a:off x="3637036" y="6459760"/>
            <a:ext cx="261628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Power BI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B5FFFDA-8ED3-595B-B984-AF24E8378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4245640"/>
            <a:ext cx="913662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2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dirty="0">
                <a:solidFill>
                  <a:srgbClr val="F4F4F4"/>
                </a:solidFill>
                <a:ea typeface="Gothic A1 Heavy"/>
              </a:rPr>
              <a:t>문제 해결</a:t>
            </a:r>
            <a:endParaRPr lang="en-US" sz="4800" dirty="0">
              <a:solidFill>
                <a:srgbClr val="F4F4F4"/>
              </a:solidFill>
              <a:ea typeface="Gothic A1 Heav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486F9-CDA3-8CEA-7CB5-3D6EED58BA56}"/>
              </a:ext>
            </a:extLst>
          </p:cNvPr>
          <p:cNvSpPr txBox="1"/>
          <p:nvPr/>
        </p:nvSpPr>
        <p:spPr>
          <a:xfrm>
            <a:off x="6667500" y="5139813"/>
            <a:ext cx="4953000" cy="461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1"/>
              </a:lnSpc>
              <a:spcBef>
                <a:spcPct val="0"/>
              </a:spcBef>
            </a:pPr>
            <a:r>
              <a:rPr lang="ko-KR" altLang="en-US" sz="6000" dirty="0">
                <a:solidFill>
                  <a:srgbClr val="F4F4F4"/>
                </a:solidFill>
                <a:ea typeface="Gothic A1 Heavy"/>
              </a:rPr>
              <a:t>감사합니다</a:t>
            </a:r>
            <a:r>
              <a:rPr lang="en-US" altLang="ko-KR" sz="6000" dirty="0">
                <a:solidFill>
                  <a:srgbClr val="F4F4F4"/>
                </a:solidFill>
                <a:ea typeface="Gothic A1 Heavy"/>
              </a:rPr>
              <a:t>.</a:t>
            </a:r>
            <a:endParaRPr lang="ko-KR" altLang="en-US" sz="6000" dirty="0" err="1">
              <a:solidFill>
                <a:srgbClr val="F4F4F4"/>
              </a:solidFill>
              <a:ea typeface="Gothic A1 Heavy"/>
            </a:endParaRPr>
          </a:p>
        </p:txBody>
      </p:sp>
    </p:spTree>
    <p:extLst>
      <p:ext uri="{BB962C8B-B14F-4D97-AF65-F5344CB8AC3E}">
        <p14:creationId xmlns:p14="http://schemas.microsoft.com/office/powerpoint/2010/main" val="76771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id="3" name="AutoShape 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4" name="AutoShape 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id="5" name="AutoShape 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6" name="AutoShape 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id="7" name="AutoShape 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id="8" name="AutoShape 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12" name="TextBox 12"/>
          <p:cNvSpPr txBox="1"/>
          <p:nvPr/>
        </p:nvSpPr>
        <p:spPr>
          <a:xfrm>
            <a:off x="3278196" y="4492464"/>
            <a:ext cx="4483312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ko-KR" altLang="en-US" sz="8000" dirty="0">
                <a:solidFill>
                  <a:srgbClr val="191919"/>
                </a:solidFill>
                <a:ea typeface="Gothic A1 Heavy"/>
              </a:rPr>
              <a:t>목차</a:t>
            </a:r>
            <a:endParaRPr lang="en-US" sz="8000" dirty="0">
              <a:solidFill>
                <a:srgbClr val="191919"/>
              </a:solidFill>
              <a:ea typeface="Gothic A1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960920" y="937144"/>
            <a:ext cx="7069730" cy="448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5" lvl="1" indent="-248288">
              <a:lnSpc>
                <a:spcPts val="3220"/>
              </a:lnSpc>
              <a:buFont typeface="Arial"/>
              <a:buChar char="•"/>
            </a:pPr>
            <a:r>
              <a:rPr lang="ko-KR" altLang="en-US" sz="4000" dirty="0">
                <a:solidFill>
                  <a:schemeClr val="bg1"/>
                </a:solidFill>
                <a:ea typeface="Nanum Square Bold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프로젝트 선정 이유</a:t>
            </a:r>
            <a:endParaRPr lang="en-US" sz="4000" dirty="0">
              <a:solidFill>
                <a:schemeClr val="bg1"/>
              </a:solidFill>
              <a:ea typeface="Nanum Square Bold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960920" y="2889683"/>
            <a:ext cx="7069730" cy="448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5" lvl="1" indent="-248288">
              <a:lnSpc>
                <a:spcPts val="3220"/>
              </a:lnSpc>
              <a:buFont typeface="Arial"/>
              <a:buChar char="•"/>
            </a:pPr>
            <a:r>
              <a:rPr lang="ko-KR" altLang="en-US" sz="4000" dirty="0">
                <a:solidFill>
                  <a:schemeClr val="bg1"/>
                </a:solidFill>
                <a:ea typeface="Nanum Square Bol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사용 플랫폼</a:t>
            </a:r>
            <a:endParaRPr lang="en-US" sz="4000" dirty="0">
              <a:solidFill>
                <a:schemeClr val="bg1"/>
              </a:solidFill>
              <a:ea typeface="Nanum Square Bold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960920" y="4842222"/>
            <a:ext cx="7069730" cy="448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5" lvl="1" indent="-248288">
              <a:lnSpc>
                <a:spcPts val="3220"/>
              </a:lnSpc>
              <a:buFont typeface="Arial"/>
              <a:buChar char="•"/>
            </a:pPr>
            <a:r>
              <a:rPr lang="ko-KR" altLang="en-US" sz="4000" dirty="0">
                <a:solidFill>
                  <a:schemeClr val="bg1"/>
                </a:solidFill>
                <a:ea typeface="Nanum Square Bol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구조</a:t>
            </a:r>
            <a:endParaRPr lang="en-US" sz="4000" dirty="0">
              <a:solidFill>
                <a:schemeClr val="bg1"/>
              </a:solidFill>
              <a:ea typeface="Nanum Square Bold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960920" y="6794761"/>
            <a:ext cx="7069730" cy="448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5" lvl="1" indent="-248288">
              <a:lnSpc>
                <a:spcPts val="3220"/>
              </a:lnSpc>
              <a:buFont typeface="Arial"/>
              <a:buChar char="•"/>
            </a:pPr>
            <a:r>
              <a:rPr lang="ko-KR" altLang="en-US" sz="4000" dirty="0">
                <a:solidFill>
                  <a:schemeClr val="bg1"/>
                </a:solidFill>
                <a:ea typeface="Nanum Square Bol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</a:t>
            </a:r>
            <a:endParaRPr lang="en-US" sz="4000" dirty="0">
              <a:solidFill>
                <a:schemeClr val="bg1"/>
              </a:solidFill>
              <a:ea typeface="Nanum Square Bold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960920" y="8747300"/>
            <a:ext cx="7069730" cy="449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5" lvl="1" indent="-248288">
              <a:lnSpc>
                <a:spcPts val="3220"/>
              </a:lnSpc>
              <a:buFont typeface="Arial"/>
              <a:buChar char="•"/>
            </a:pPr>
            <a:r>
              <a:rPr lang="ko-KR" altLang="en-US" sz="4000" dirty="0">
                <a:solidFill>
                  <a:schemeClr val="bg1"/>
                </a:solidFill>
                <a:latin typeface="Nanum Square Bold"/>
                <a:ea typeface="Nanum Square Bol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문제 해결</a:t>
            </a:r>
            <a:endParaRPr lang="en-US" sz="4000" dirty="0">
              <a:solidFill>
                <a:schemeClr val="bg1"/>
              </a:solidFill>
              <a:latin typeface="Nanum Square Bold"/>
              <a:ea typeface="Nanum Square Bold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028700" y="885825"/>
            <a:ext cx="16230600" cy="84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dirty="0">
                <a:ea typeface="Gothic A1 Heavy"/>
              </a:rPr>
              <a:t>프로젝트 선정 이유</a:t>
            </a:r>
            <a:endParaRPr lang="en-US" sz="4800" dirty="0">
              <a:ea typeface="Gothic A1 Heavy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281C70-9F26-03E4-0DEA-9A18518D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9" y="1809156"/>
            <a:ext cx="11871750" cy="75920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0A0928-F15D-2FD4-4931-334C27DC7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894" y="4663537"/>
            <a:ext cx="8626644" cy="5432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ADC81B3-E3B1-60F0-B189-3425A89E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851" y="3705698"/>
            <a:ext cx="6229350" cy="6662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D191D81-44C2-CEC0-5222-D31E7399C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971" y="2712200"/>
            <a:ext cx="6883567" cy="6316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4CA8EEE-7A5C-CE35-FA64-8FE98D0BF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798" y="1788870"/>
            <a:ext cx="7546327" cy="6316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0BE8583-6C38-2E76-F5AF-78D8982B50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2851" y="5572719"/>
            <a:ext cx="9496425" cy="6762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089D85A-7EDC-CD14-D02B-31E06847D8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388" y="6612355"/>
            <a:ext cx="8820150" cy="1133475"/>
          </a:xfrm>
          <a:prstGeom prst="rect">
            <a:avLst/>
          </a:prstGeom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997790D8-77EE-3BA8-DC70-708FA92C1D17}"/>
              </a:ext>
            </a:extLst>
          </p:cNvPr>
          <p:cNvSpPr/>
          <p:nvPr/>
        </p:nvSpPr>
        <p:spPr>
          <a:xfrm rot="5400000">
            <a:off x="17501128" y="7215592"/>
            <a:ext cx="768135" cy="76586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38410B57-9086-838A-1D84-32E60CB166B4}"/>
              </a:ext>
            </a:extLst>
          </p:cNvPr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C52B9041-079F-3460-9EA4-A6D34B8F18E9}"/>
              </a:ext>
            </a:extLst>
          </p:cNvPr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20" name="AutoShape 5">
            <a:extLst>
              <a:ext uri="{FF2B5EF4-FFF2-40B4-BE49-F238E27FC236}">
                <a16:creationId xmlns:a16="http://schemas.microsoft.com/office/drawing/2014/main" id="{C16C7BCD-8D01-4C91-893F-F8FF15681B93}"/>
              </a:ext>
            </a:extLst>
          </p:cNvPr>
          <p:cNvSpPr/>
          <p:nvPr/>
        </p:nvSpPr>
        <p:spPr>
          <a:xfrm rot="5400000">
            <a:off x="16675553" y="7983728"/>
            <a:ext cx="768134" cy="765864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F0523F47-4256-D3C1-151D-510EF53D4112}"/>
              </a:ext>
            </a:extLst>
          </p:cNvPr>
          <p:cNvSpPr/>
          <p:nvPr/>
        </p:nvSpPr>
        <p:spPr>
          <a:xfrm rot="5400000">
            <a:off x="15979339" y="8746869"/>
            <a:ext cx="768134" cy="765865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FC60EC5F-C23E-3331-228F-12E4A85DE1DF}"/>
              </a:ext>
            </a:extLst>
          </p:cNvPr>
          <p:cNvSpPr/>
          <p:nvPr/>
        </p:nvSpPr>
        <p:spPr>
          <a:xfrm rot="5400000">
            <a:off x="17501126" y="8735809"/>
            <a:ext cx="768134" cy="765865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</p:spTree>
    <p:extLst>
      <p:ext uri="{BB962C8B-B14F-4D97-AF65-F5344CB8AC3E}">
        <p14:creationId xmlns:p14="http://schemas.microsoft.com/office/powerpoint/2010/main" val="4600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4A100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EFC136"/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4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dirty="0">
                <a:solidFill>
                  <a:srgbClr val="F4F4F4"/>
                </a:solidFill>
                <a:ea typeface="Gothic A1 Heavy"/>
              </a:rPr>
              <a:t>사용 플랫폼</a:t>
            </a:r>
            <a:endParaRPr lang="en-US" sz="4800" dirty="0">
              <a:solidFill>
                <a:srgbClr val="F4F4F4"/>
              </a:solidFill>
              <a:ea typeface="Gothic A1 Heavy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A16EFA-5996-B3C2-412A-5FF388260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667457"/>
            <a:ext cx="2743199" cy="2595600"/>
          </a:xfrm>
          <a:prstGeom prst="rect">
            <a:avLst/>
          </a:prstGeom>
          <a:effectLst>
            <a:glow rad="127000">
              <a:srgbClr val="F4A100"/>
            </a:glo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7E80A6-24AB-7AA3-6A2B-EF19D61EC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593657"/>
            <a:ext cx="2743200" cy="2743200"/>
          </a:xfrm>
          <a:prstGeom prst="rect">
            <a:avLst/>
          </a:prstGeom>
          <a:effectLst>
            <a:glow rad="127000">
              <a:srgbClr val="F4A100"/>
            </a:glo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F691C3-FCBC-DBFC-69A8-D5D42F75E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1" y="3593657"/>
            <a:ext cx="2743200" cy="2669646"/>
          </a:xfrm>
          <a:prstGeom prst="rect">
            <a:avLst/>
          </a:prstGeom>
          <a:effectLst>
            <a:glow rad="127000">
              <a:srgbClr val="F4A100"/>
            </a:glo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5487D6-AED0-E238-3325-3B55AF731B50}"/>
              </a:ext>
            </a:extLst>
          </p:cNvPr>
          <p:cNvSpPr/>
          <p:nvPr/>
        </p:nvSpPr>
        <p:spPr>
          <a:xfrm>
            <a:off x="2971798" y="6336857"/>
            <a:ext cx="261628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Azure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25B5E-11BD-8E32-29F8-95A4518D7059}"/>
              </a:ext>
            </a:extLst>
          </p:cNvPr>
          <p:cNvSpPr/>
          <p:nvPr/>
        </p:nvSpPr>
        <p:spPr>
          <a:xfrm>
            <a:off x="7429500" y="6336857"/>
            <a:ext cx="3429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Visual Studio Code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6B2934-E846-2EB2-AFA4-BF7143D687BA}"/>
              </a:ext>
            </a:extLst>
          </p:cNvPr>
          <p:cNvSpPr/>
          <p:nvPr/>
        </p:nvSpPr>
        <p:spPr>
          <a:xfrm>
            <a:off x="12702380" y="6336857"/>
            <a:ext cx="261628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21476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타원 63">
            <a:extLst>
              <a:ext uri="{FF2B5EF4-FFF2-40B4-BE49-F238E27FC236}">
                <a16:creationId xmlns:a16="http://schemas.microsoft.com/office/drawing/2014/main" id="{7E7B14D1-B6A3-63D9-68D4-88638819DFDA}"/>
              </a:ext>
            </a:extLst>
          </p:cNvPr>
          <p:cNvSpPr/>
          <p:nvPr/>
        </p:nvSpPr>
        <p:spPr>
          <a:xfrm>
            <a:off x="13912226" y="4005570"/>
            <a:ext cx="2932097" cy="29682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48B9209-CD7D-850C-3393-A3D1456BC1E5}"/>
              </a:ext>
            </a:extLst>
          </p:cNvPr>
          <p:cNvSpPr/>
          <p:nvPr/>
        </p:nvSpPr>
        <p:spPr>
          <a:xfrm>
            <a:off x="7677951" y="4051753"/>
            <a:ext cx="2932097" cy="29682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FCFC52E-4E76-D38F-6CD2-F076CECF1506}"/>
              </a:ext>
            </a:extLst>
          </p:cNvPr>
          <p:cNvSpPr/>
          <p:nvPr/>
        </p:nvSpPr>
        <p:spPr>
          <a:xfrm>
            <a:off x="3273500" y="6783709"/>
            <a:ext cx="2932097" cy="28440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9345F77-1C01-02FA-CF04-7D5615AB6908}"/>
              </a:ext>
            </a:extLst>
          </p:cNvPr>
          <p:cNvSpPr/>
          <p:nvPr/>
        </p:nvSpPr>
        <p:spPr>
          <a:xfrm>
            <a:off x="5265600" y="2167659"/>
            <a:ext cx="1240116" cy="12500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E945CF1-8B4A-AF72-6850-D236DC5C414A}"/>
              </a:ext>
            </a:extLst>
          </p:cNvPr>
          <p:cNvSpPr/>
          <p:nvPr/>
        </p:nvSpPr>
        <p:spPr>
          <a:xfrm>
            <a:off x="1823188" y="2331525"/>
            <a:ext cx="2932097" cy="28440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dirty="0">
                <a:ea typeface="Gothic A1 Heavy"/>
              </a:rPr>
              <a:t>구조</a:t>
            </a:r>
            <a:endParaRPr lang="en-US" sz="4800" dirty="0">
              <a:ea typeface="Gothic A1 Heavy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97790D8-77EE-3BA8-DC70-708FA92C1D17}"/>
              </a:ext>
            </a:extLst>
          </p:cNvPr>
          <p:cNvSpPr/>
          <p:nvPr/>
        </p:nvSpPr>
        <p:spPr>
          <a:xfrm rot="5400000">
            <a:off x="17501128" y="7215592"/>
            <a:ext cx="768135" cy="76586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38410B57-9086-838A-1D84-32E60CB166B4}"/>
              </a:ext>
            </a:extLst>
          </p:cNvPr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C52B9041-079F-3460-9EA4-A6D34B8F18E9}"/>
              </a:ext>
            </a:extLst>
          </p:cNvPr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20" name="AutoShape 5">
            <a:extLst>
              <a:ext uri="{FF2B5EF4-FFF2-40B4-BE49-F238E27FC236}">
                <a16:creationId xmlns:a16="http://schemas.microsoft.com/office/drawing/2014/main" id="{C16C7BCD-8D01-4C91-893F-F8FF15681B93}"/>
              </a:ext>
            </a:extLst>
          </p:cNvPr>
          <p:cNvSpPr/>
          <p:nvPr/>
        </p:nvSpPr>
        <p:spPr>
          <a:xfrm rot="5400000">
            <a:off x="16675553" y="7983728"/>
            <a:ext cx="768134" cy="765864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F0523F47-4256-D3C1-151D-510EF53D4112}"/>
              </a:ext>
            </a:extLst>
          </p:cNvPr>
          <p:cNvSpPr/>
          <p:nvPr/>
        </p:nvSpPr>
        <p:spPr>
          <a:xfrm rot="5400000">
            <a:off x="15979339" y="8746869"/>
            <a:ext cx="768134" cy="765865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FC60EC5F-C23E-3331-228F-12E4A85DE1DF}"/>
              </a:ext>
            </a:extLst>
          </p:cNvPr>
          <p:cNvSpPr/>
          <p:nvPr/>
        </p:nvSpPr>
        <p:spPr>
          <a:xfrm rot="5400000">
            <a:off x="17530940" y="8746870"/>
            <a:ext cx="768134" cy="765865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pic>
        <p:nvPicPr>
          <p:cNvPr id="4" name="Picture 2" descr="마이크로소프트 애저 - 위키백과, 우리 모두의 백과사전">
            <a:extLst>
              <a:ext uri="{FF2B5EF4-FFF2-40B4-BE49-F238E27FC236}">
                <a16:creationId xmlns:a16="http://schemas.microsoft.com/office/drawing/2014/main" id="{D8E84A6D-942E-8438-0472-3F846426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398" y="4058572"/>
            <a:ext cx="2617201" cy="261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95E3F1-3845-10B5-FA60-3A497AD8A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36" y="2552700"/>
            <a:ext cx="2444721" cy="24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68EC0A8-92BC-450F-4D4E-02051D937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742" y="4273183"/>
            <a:ext cx="2433064" cy="243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zure Storage - Visual Studio Marketplace">
            <a:extLst>
              <a:ext uri="{FF2B5EF4-FFF2-40B4-BE49-F238E27FC236}">
                <a16:creationId xmlns:a16="http://schemas.microsoft.com/office/drawing/2014/main" id="{CFE09C0E-1BCC-5A0C-FC87-A369FE211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720" y="7020045"/>
            <a:ext cx="2381130" cy="23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래픽 9" descr="갈매기형 화살표 단색으로 채워진">
            <a:extLst>
              <a:ext uri="{FF2B5EF4-FFF2-40B4-BE49-F238E27FC236}">
                <a16:creationId xmlns:a16="http://schemas.microsoft.com/office/drawing/2014/main" id="{E582041D-5E06-C646-E12E-119884D219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97430" y="4714719"/>
            <a:ext cx="1642370" cy="18365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50AB3F1-F763-9201-18F5-9AC706C23550}"/>
              </a:ext>
            </a:extLst>
          </p:cNvPr>
          <p:cNvCxnSpPr>
            <a:cxnSpLocks/>
          </p:cNvCxnSpPr>
          <p:nvPr/>
        </p:nvCxnSpPr>
        <p:spPr>
          <a:xfrm>
            <a:off x="4860742" y="4005570"/>
            <a:ext cx="2789636" cy="1361036"/>
          </a:xfrm>
          <a:prstGeom prst="straightConnector1">
            <a:avLst/>
          </a:prstGeom>
          <a:ln w="57150" cap="flat" cmpd="sng" algn="ctr">
            <a:solidFill>
              <a:srgbClr val="70AD47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4C4B826-3E16-8FCE-BA1F-5CD08EDE963A}"/>
              </a:ext>
            </a:extLst>
          </p:cNvPr>
          <p:cNvCxnSpPr>
            <a:cxnSpLocks/>
            <a:stCxn id="51" idx="4"/>
            <a:endCxn id="42" idx="6"/>
          </p:cNvCxnSpPr>
          <p:nvPr/>
        </p:nvCxnSpPr>
        <p:spPr>
          <a:xfrm rot="5400000">
            <a:off x="7081966" y="6143677"/>
            <a:ext cx="1185667" cy="2938403"/>
          </a:xfrm>
          <a:prstGeom prst="curvedConnector2">
            <a:avLst/>
          </a:prstGeom>
          <a:ln w="38100" cap="flat" cmpd="sng" algn="ctr">
            <a:solidFill>
              <a:srgbClr val="70AD47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EDE2D4-B1C5-70B7-6C12-32D338FBC6F6}"/>
              </a:ext>
            </a:extLst>
          </p:cNvPr>
          <p:cNvSpPr/>
          <p:nvPr/>
        </p:nvSpPr>
        <p:spPr>
          <a:xfrm>
            <a:off x="6875078" y="7585210"/>
            <a:ext cx="1711649" cy="703526"/>
          </a:xfrm>
          <a:prstGeom prst="rect">
            <a:avLst/>
          </a:prstGeom>
          <a:solidFill>
            <a:srgbClr val="F4A1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Save table data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effectLst/>
              </a:rPr>
              <a:t>테이블 데이터 저장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153F8-238E-ADD7-74C8-5CAE0F49E0DE}"/>
              </a:ext>
            </a:extLst>
          </p:cNvPr>
          <p:cNvSpPr/>
          <p:nvPr/>
        </p:nvSpPr>
        <p:spPr>
          <a:xfrm>
            <a:off x="5899635" y="4321137"/>
            <a:ext cx="1288714" cy="703526"/>
          </a:xfrm>
          <a:prstGeom prst="rect">
            <a:avLst/>
          </a:prstGeom>
          <a:solidFill>
            <a:srgbClr val="F4A1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Extract tables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테이블 추출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2162CB-B176-BA12-CDF4-2C0486256402}"/>
              </a:ext>
            </a:extLst>
          </p:cNvPr>
          <p:cNvSpPr/>
          <p:nvPr/>
        </p:nvSpPr>
        <p:spPr>
          <a:xfrm>
            <a:off x="10853013" y="5281206"/>
            <a:ext cx="1288714" cy="703526"/>
          </a:xfrm>
          <a:prstGeom prst="rect">
            <a:avLst/>
          </a:prstGeom>
          <a:solidFill>
            <a:srgbClr val="F4A1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Visualize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시각화</a:t>
            </a:r>
          </a:p>
        </p:txBody>
      </p:sp>
      <p:pic>
        <p:nvPicPr>
          <p:cNvPr id="28" name="Picture 4" descr="Adventures with Azure Functions: Secure a Function App with Azure Active  Directory – Matt Ruma">
            <a:extLst>
              <a:ext uri="{FF2B5EF4-FFF2-40B4-BE49-F238E27FC236}">
                <a16:creationId xmlns:a16="http://schemas.microsoft.com/office/drawing/2014/main" id="{BBD31619-5E0A-8794-48B3-09325F14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63" y="2267888"/>
            <a:ext cx="1149789" cy="114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62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ADB7A">
              <a:alpha val="19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b="1" dirty="0">
                <a:ea typeface="Gothic A1 Heavy"/>
              </a:rPr>
              <a:t>구현 </a:t>
            </a:r>
            <a:r>
              <a:rPr lang="en-US" altLang="ko-KR" sz="4800" b="1" dirty="0">
                <a:ea typeface="Gothic A1 Heavy"/>
              </a:rPr>
              <a:t>(</a:t>
            </a:r>
            <a:r>
              <a:rPr lang="ko-KR" altLang="en-US" sz="4800" b="1" dirty="0">
                <a:ea typeface="Gothic A1 Heavy"/>
              </a:rPr>
              <a:t>테이블 생성</a:t>
            </a:r>
            <a:r>
              <a:rPr lang="en-US" altLang="ko-KR" sz="4800" b="1" dirty="0">
                <a:ea typeface="Gothic A1 Heavy"/>
              </a:rPr>
              <a:t>)</a:t>
            </a:r>
            <a:endParaRPr lang="en-US" sz="4800" b="1" dirty="0">
              <a:ea typeface="Gothic A1 Heavy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A4FE04-D430-3D10-DA15-2BD539A1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99" y="2105234"/>
            <a:ext cx="6728257" cy="607114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EE8A63-8567-EE71-DF09-A251B13AA9BA}"/>
              </a:ext>
            </a:extLst>
          </p:cNvPr>
          <p:cNvSpPr/>
          <p:nvPr/>
        </p:nvSpPr>
        <p:spPr>
          <a:xfrm>
            <a:off x="3443137" y="8540810"/>
            <a:ext cx="1926179" cy="92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Timer trigger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Schedule 1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minute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5655343-6E63-35EF-A924-BEEFD69B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234" y="3350106"/>
            <a:ext cx="801335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5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ADB7A">
              <a:alpha val="19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4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b="1" dirty="0">
                <a:ea typeface="Gothic A1 Heavy"/>
              </a:rPr>
              <a:t>구현 </a:t>
            </a:r>
            <a:r>
              <a:rPr lang="en-US" altLang="ko-KR" sz="4800" b="1" dirty="0">
                <a:ea typeface="Gothic A1 Heavy"/>
              </a:rPr>
              <a:t>(</a:t>
            </a:r>
            <a:r>
              <a:rPr lang="ko-KR" altLang="en-US" sz="4800" b="1" dirty="0">
                <a:ea typeface="Gothic A1 Heavy"/>
              </a:rPr>
              <a:t>스토리지 계정 생성</a:t>
            </a:r>
            <a:r>
              <a:rPr lang="en-US" altLang="ko-KR" sz="4800" b="1" dirty="0">
                <a:ea typeface="Gothic A1 Heavy"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19E3C7-9041-931A-1E5A-67C20998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59" y="7055277"/>
            <a:ext cx="13585353" cy="1695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1434D2-C495-6B9C-E308-B7FEDF34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058" y="1765530"/>
            <a:ext cx="13585353" cy="52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1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ADB7A">
              <a:alpha val="19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b="1" dirty="0">
                <a:ea typeface="Gothic A1 Heavy"/>
              </a:rPr>
              <a:t>구현 </a:t>
            </a:r>
            <a:r>
              <a:rPr lang="en-US" altLang="ko-KR" sz="4800" b="1" dirty="0">
                <a:ea typeface="Gothic A1 Heavy"/>
              </a:rPr>
              <a:t>(exchangerate.py)</a:t>
            </a:r>
            <a:endParaRPr lang="en-US" sz="4800" b="1" dirty="0">
              <a:ea typeface="Gothic A1 Heavy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8FF1C4-B0CB-588E-2B48-1E3E6EE01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1740804"/>
            <a:ext cx="12992100" cy="70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4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FADB7A">
              <a:alpha val="19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6" name="AutoShape 6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solidFill>
            <a:srgbClr val="FADB7A"/>
          </a:solidFill>
        </p:spPr>
      </p:sp>
      <p:sp>
        <p:nvSpPr>
          <p:cNvPr id="7" name="AutoShape 7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solidFill>
            <a:srgbClr val="FADB7A">
              <a:alpha val="65000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028700" y="885825"/>
            <a:ext cx="16230600" cy="85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ko-KR" altLang="en-US" sz="4800" b="1" dirty="0">
                <a:ea typeface="Gothic A1 Heavy"/>
              </a:rPr>
              <a:t>구현 </a:t>
            </a:r>
            <a:r>
              <a:rPr lang="en-US" altLang="ko-KR" sz="4800" b="1" dirty="0">
                <a:ea typeface="Gothic A1 Heavy"/>
              </a:rPr>
              <a:t>(</a:t>
            </a:r>
            <a:r>
              <a:rPr lang="ko-KR" altLang="en-US" sz="4800" b="1" dirty="0">
                <a:ea typeface="Gothic A1 Heavy"/>
              </a:rPr>
              <a:t>환율 정보 가져오기</a:t>
            </a:r>
            <a:r>
              <a:rPr lang="en-US" altLang="ko-KR" sz="4800" b="1" dirty="0">
                <a:ea typeface="Gothic A1 Heavy"/>
              </a:rPr>
              <a:t>)</a:t>
            </a:r>
            <a:endParaRPr lang="en-US" sz="4800" b="1" dirty="0">
              <a:ea typeface="Gothic A1 Heavy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C206A5-E0D8-D568-B518-EB300EC7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12" y="1895475"/>
            <a:ext cx="157275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47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a:spPr>
      <a:bodyPr/>
      <a:lstStyle/>
    </a:spDef>
    <a:txDef>
      <a:spPr/>
      <a:bodyPr lIns="0" tIns="0" rIns="0" bIns="0" rtlCol="0" anchor="t">
        <a:spAutoFit/>
      </a:bodyPr>
      <a:lstStyle>
        <a:defPPr algn="l">
          <a:lnSpc>
            <a:spcPts val="2801"/>
          </a:lnSpc>
          <a:spcBef>
            <a:spcPct val="0"/>
          </a:spcBef>
          <a:defRPr sz="2001" dirty="0" err="1">
            <a:solidFill>
              <a:srgbClr val="F4F4F4"/>
            </a:solidFill>
            <a:ea typeface="Gothic A1 Heavy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149</Words>
  <Application>Microsoft Office PowerPoint</Application>
  <PresentationFormat>사용자 지정</PresentationFormat>
  <Paragraphs>58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Nanum Square Bold</vt:lpstr>
      <vt:lpstr>Calibri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검은색 주황색 기하학적인 기업 스타일 사업 계획 비즈니스 프레젠테이션</dc:title>
  <dc:creator>이도경</dc:creator>
  <cp:lastModifiedBy>도경 이</cp:lastModifiedBy>
  <cp:revision>2</cp:revision>
  <dcterms:created xsi:type="dcterms:W3CDTF">2006-08-16T00:00:00Z</dcterms:created>
  <dcterms:modified xsi:type="dcterms:W3CDTF">2023-12-13T06:10:53Z</dcterms:modified>
  <dc:identifier>DAF2ZUaeC18</dc:identifier>
</cp:coreProperties>
</file>