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
  </p:handoutMasterIdLst>
  <p:sldIdLst>
    <p:sldId id="257" r:id="rId3"/>
    <p:sldId id="261" r:id="rId5"/>
    <p:sldId id="262" r:id="rId6"/>
    <p:sldId id="264" r:id="rId7"/>
    <p:sldId id="265"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9"/>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405A6DA-66F8-4910-9E6C-05DAE8B64C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389" y="6356746"/>
            <a:ext cx="2742447" cy="364275"/>
          </a:xfrm>
          <a:prstGeom prst="rect">
            <a:avLst/>
          </a:prstGeom>
        </p:spPr>
        <p:txBody>
          <a:bodyPr/>
          <a:lstStyle/>
          <a:p>
            <a:fld id="{E406C227-3E6F-4078-BB08-2654D0AE0502}" type="datetimeFigureOut">
              <a:rPr lang="zh-CN" altLang="en-US" smtClean="0"/>
            </a:fld>
            <a:endParaRPr lang="zh-CN" altLang="en-US"/>
          </a:p>
        </p:txBody>
      </p:sp>
      <p:sp>
        <p:nvSpPr>
          <p:cNvPr id="4" name="页脚占位符 3"/>
          <p:cNvSpPr>
            <a:spLocks noGrp="1"/>
          </p:cNvSpPr>
          <p:nvPr>
            <p:ph type="ftr" sz="quarter" idx="11"/>
          </p:nvPr>
        </p:nvSpPr>
        <p:spPr>
          <a:xfrm>
            <a:off x="4038412" y="6356746"/>
            <a:ext cx="4115176" cy="36427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1165" y="6356746"/>
            <a:ext cx="2742447" cy="364275"/>
          </a:xfrm>
          <a:prstGeom prst="rect">
            <a:avLst/>
          </a:prstGeom>
        </p:spPr>
        <p:txBody>
          <a:bodyPr/>
          <a:lstStyle/>
          <a:p>
            <a:fld id="{CD1427EB-AB73-4860-A1B1-B2B84940B1DF}" type="slidenum">
              <a:rPr lang="zh-CN" altLang="en-US" smtClean="0"/>
            </a:fld>
            <a:endParaRPr lang="zh-CN" altLang="en-US"/>
          </a:p>
        </p:txBody>
      </p:sp>
      <p:sp>
        <p:nvSpPr>
          <p:cNvPr id="7" name="Text Box 42"/>
          <p:cNvSpPr>
            <a:spLocks noChangeArrowheads="1"/>
          </p:cNvSpPr>
          <p:nvPr userDrawn="1"/>
        </p:nvSpPr>
        <p:spPr bwMode="auto">
          <a:xfrm>
            <a:off x="5603798" y="6607380"/>
            <a:ext cx="894080" cy="233680"/>
          </a:xfrm>
          <a:prstGeom prst="rect">
            <a:avLst/>
          </a:prstGeom>
          <a:noFill/>
          <a:ln w="9525">
            <a:noFill/>
            <a:miter lim="800000"/>
          </a:ln>
        </p:spPr>
        <p:txBody>
          <a:bodyPr wrap="none" lIns="85318" tIns="44365" rIns="85318" bIns="44365">
            <a:spAutoFit/>
          </a:bodyPr>
          <a:lstStyle/>
          <a:p>
            <a:pPr>
              <a:defRPr/>
            </a:pPr>
            <a:r>
              <a:rPr lang="zh-CN" alt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数据驱动未来</a:t>
            </a:r>
            <a:endParaRPr 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pic>
        <p:nvPicPr>
          <p:cNvPr id="9" name="图片 2"/>
          <p:cNvPicPr>
            <a:picLocks noChangeAspect="1" noChangeArrowheads="1"/>
          </p:cNvPicPr>
          <p:nvPr userDrawn="1"/>
        </p:nvPicPr>
        <p:blipFill>
          <a:blip r:embed="rId2" cstate="print"/>
          <a:srcRect/>
          <a:stretch>
            <a:fillRect/>
          </a:stretch>
        </p:blipFill>
        <p:spPr bwMode="auto">
          <a:xfrm>
            <a:off x="11148295" y="155941"/>
            <a:ext cx="900101" cy="200549"/>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Rectangle 20"/>
          <p:cNvSpPr>
            <a:spLocks noChangeArrowheads="1"/>
          </p:cNvSpPr>
          <p:nvPr userDrawn="1"/>
        </p:nvSpPr>
        <p:spPr bwMode="auto">
          <a:xfrm>
            <a:off x="87866" y="6638006"/>
            <a:ext cx="3388171" cy="131445"/>
          </a:xfrm>
          <a:prstGeom prst="rect">
            <a:avLst/>
          </a:prstGeom>
          <a:noFill/>
          <a:ln w="9525">
            <a:noFill/>
            <a:miter lim="800000"/>
          </a:ln>
        </p:spPr>
        <p:txBody>
          <a:bodyPr lIns="0" tIns="0" rIns="0" bIns="0" anchor="ctr">
            <a:spAutoFit/>
          </a:bodyPr>
          <a:lstStyle/>
          <a:p>
            <a:pPr marL="146050" indent="-146050">
              <a:lnSpc>
                <a:spcPct val="90000"/>
              </a:lnSpc>
              <a:buSzPct val="120000"/>
              <a:buFont typeface="Symbol" panose="05050102010706020507" pitchFamily="18" charset="2"/>
              <a:buChar char="ã"/>
              <a:defRPr/>
            </a:pPr>
            <a:r>
              <a:rPr lang="zh-CN" alt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智子科技 </a:t>
            </a:r>
            <a:r>
              <a:rPr 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www.zhiziyun.com </a:t>
            </a:r>
            <a:r>
              <a:rPr lang="zh-CN" alt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 </a:t>
            </a:r>
            <a:r>
              <a:rPr 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 </a:t>
            </a:r>
            <a:endParaRPr 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3" name="Text Box 42"/>
          <p:cNvSpPr>
            <a:spLocks noChangeArrowheads="1"/>
          </p:cNvSpPr>
          <p:nvPr userDrawn="1"/>
        </p:nvSpPr>
        <p:spPr bwMode="auto">
          <a:xfrm>
            <a:off x="5027820" y="6607380"/>
            <a:ext cx="1859280" cy="233680"/>
          </a:xfrm>
          <a:prstGeom prst="rect">
            <a:avLst/>
          </a:prstGeom>
          <a:noFill/>
          <a:ln w="9525">
            <a:noFill/>
            <a:miter lim="800000"/>
          </a:ln>
        </p:spPr>
        <p:txBody>
          <a:bodyPr wrap="none" lIns="85318" tIns="44365" rIns="85318" bIns="44365">
            <a:spAutoFit/>
          </a:bodyPr>
          <a:lstStyle/>
          <a:p>
            <a:pPr>
              <a:defRPr/>
            </a:pPr>
            <a:r>
              <a:rPr lang="zh-CN" alt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上海智子信息科技股份有限公司</a:t>
            </a:r>
            <a:endParaRPr 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
        <p:nvSpPr>
          <p:cNvPr id="4" name="Text Box 42"/>
          <p:cNvSpPr>
            <a:spLocks noChangeArrowheads="1"/>
          </p:cNvSpPr>
          <p:nvPr userDrawn="1"/>
        </p:nvSpPr>
        <p:spPr bwMode="auto">
          <a:xfrm>
            <a:off x="11270561" y="6607380"/>
            <a:ext cx="894080" cy="233680"/>
          </a:xfrm>
          <a:prstGeom prst="rect">
            <a:avLst/>
          </a:prstGeom>
          <a:noFill/>
          <a:ln w="9525">
            <a:noFill/>
            <a:miter lim="800000"/>
          </a:ln>
        </p:spPr>
        <p:txBody>
          <a:bodyPr wrap="none" lIns="85318" tIns="44365" rIns="85318" bIns="44365">
            <a:spAutoFit/>
          </a:bodyPr>
          <a:lstStyle/>
          <a:p>
            <a:pPr>
              <a:defRPr/>
            </a:pPr>
            <a:r>
              <a:rPr lang="zh-CN" alt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rPr>
              <a:t>数据驱动未来</a:t>
            </a:r>
            <a:endParaRPr lang="en-US" sz="950" dirty="0">
              <a:solidFill>
                <a:schemeClr val="tx1">
                  <a:lumMod val="65000"/>
                  <a:lumOff val="35000"/>
                </a:schemeClr>
              </a:solidFill>
              <a:latin typeface="微软雅黑" panose="020B0503020204020204" charset="-122"/>
              <a:ea typeface="微软雅黑" panose="020B0503020204020204" charset="-122"/>
              <a:sym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1.xml"/><Relationship Id="rId2" Type="http://schemas.microsoft.com/office/2007/relationships/hdphoto" Target="../media/image5.wdp"/><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任意多边形 104"/>
          <p:cNvSpPr/>
          <p:nvPr/>
        </p:nvSpPr>
        <p:spPr>
          <a:xfrm>
            <a:off x="-13591" y="200920"/>
            <a:ext cx="1034249" cy="671926"/>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5"/>
          </a:p>
        </p:txBody>
      </p:sp>
      <p:grpSp>
        <p:nvGrpSpPr>
          <p:cNvPr id="106" name="组合 105"/>
          <p:cNvGrpSpPr/>
          <p:nvPr/>
        </p:nvGrpSpPr>
        <p:grpSpPr>
          <a:xfrm>
            <a:off x="486695" y="334829"/>
            <a:ext cx="404112" cy="404108"/>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a:defRPr/>
              </a:pPr>
              <a:endParaRPr lang="zh-CN" altLang="en-US" sz="2400" kern="0">
                <a:solidFill>
                  <a:sysClr val="windowText" lastClr="000000"/>
                </a:solidFill>
                <a:latin typeface="Calibri" panose="020F0502020204030204"/>
                <a:ea typeface="宋体" panose="02010600030101010101" pitchFamily="2" charset="-122"/>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a:defRPr/>
              </a:pPr>
              <a:endParaRPr lang="zh-CN" altLang="en-US" sz="2400" kern="0">
                <a:solidFill>
                  <a:sysClr val="window" lastClr="FFFFFF"/>
                </a:solidFill>
                <a:latin typeface="Calibri" panose="020F0502020204030204"/>
                <a:ea typeface="宋体" panose="02010600030101010101" pitchFamily="2" charset="-122"/>
              </a:endParaRPr>
            </a:p>
          </p:txBody>
        </p:sp>
      </p:grpSp>
      <p:sp>
        <p:nvSpPr>
          <p:cNvPr id="109" name="文本框 108"/>
          <p:cNvSpPr txBox="1"/>
          <p:nvPr/>
        </p:nvSpPr>
        <p:spPr>
          <a:xfrm>
            <a:off x="1068310" y="343649"/>
            <a:ext cx="5846981" cy="792480"/>
          </a:xfrm>
          <a:prstGeom prst="rect">
            <a:avLst/>
          </a:prstGeom>
          <a:noFill/>
        </p:spPr>
        <p:txBody>
          <a:bodyPr wrap="square">
            <a:spAutoFit/>
          </a:bodyPr>
          <a:lstStyle/>
          <a:p>
            <a:r>
              <a:rPr lang="zh-CN" altLang="en-US" sz="2275" b="1" dirty="0">
                <a:solidFill>
                  <a:schemeClr val="accent2"/>
                </a:solidFill>
                <a:latin typeface="Franklin Gothic Book" panose="020B0503020102090204" pitchFamily="34" charset="0"/>
                <a:ea typeface="微软雅黑" panose="020B0503020204020204" charset="-122"/>
              </a:rPr>
              <a:t>多维度 </a:t>
            </a:r>
            <a:r>
              <a:rPr lang="zh-CN" altLang="en-US" sz="2275" b="1" dirty="0">
                <a:solidFill>
                  <a:schemeClr val="tx2"/>
                </a:solidFill>
                <a:latin typeface="Franklin Gothic Book" panose="020B0503020102090204" pitchFamily="34" charset="0"/>
                <a:ea typeface="微软雅黑" panose="020B0503020204020204" charset="-122"/>
              </a:rPr>
              <a:t>人群定向引擎</a:t>
            </a:r>
            <a:r>
              <a:rPr lang="en-US" altLang="zh-CN" sz="2275" b="1" dirty="0">
                <a:solidFill>
                  <a:schemeClr val="tx2"/>
                </a:solidFill>
                <a:latin typeface="Franklin Gothic Book" panose="020B0503020102090204" pitchFamily="34" charset="0"/>
                <a:ea typeface="微软雅黑" panose="020B0503020204020204" charset="-122"/>
              </a:rPr>
              <a:t>——</a:t>
            </a:r>
            <a:r>
              <a:rPr lang="zh-CN" altLang="en-US" sz="2275" b="1" dirty="0">
                <a:solidFill>
                  <a:schemeClr val="tx2"/>
                </a:solidFill>
                <a:latin typeface="Franklin Gothic Book" panose="020B0503020102090204" pitchFamily="34" charset="0"/>
                <a:ea typeface="微软雅黑" panose="020B0503020204020204" charset="-122"/>
              </a:rPr>
              <a:t>发掘更多潜客</a:t>
            </a:r>
            <a:endParaRPr lang="zh-CN" altLang="en-US" sz="2275" b="1" dirty="0">
              <a:solidFill>
                <a:schemeClr val="tx2"/>
              </a:solidFill>
              <a:latin typeface="Franklin Gothic Book" panose="020B0503020102090204" pitchFamily="34" charset="0"/>
              <a:ea typeface="微软雅黑" panose="020B0503020204020204" charset="-122"/>
            </a:endParaRPr>
          </a:p>
          <a:p>
            <a:endParaRPr lang="zh-CN" altLang="en-US" sz="2275" b="1" dirty="0">
              <a:solidFill>
                <a:schemeClr val="tx2"/>
              </a:solidFill>
              <a:latin typeface="Franklin Gothic Book" panose="020B0503020102090204" pitchFamily="34" charset="0"/>
              <a:ea typeface="微软雅黑" panose="020B0503020204020204" charset="-122"/>
            </a:endParaRPr>
          </a:p>
        </p:txBody>
      </p:sp>
      <p:sp>
        <p:nvSpPr>
          <p:cNvPr id="47" name="矩形 46"/>
          <p:cNvSpPr/>
          <p:nvPr/>
        </p:nvSpPr>
        <p:spPr>
          <a:xfrm>
            <a:off x="1020659" y="771123"/>
            <a:ext cx="9566744" cy="295910"/>
          </a:xfrm>
          <a:prstGeom prst="rect">
            <a:avLst/>
          </a:prstGeom>
        </p:spPr>
        <p:txBody>
          <a:bodyPr wrap="square">
            <a:spAutoFit/>
          </a:bodyPr>
          <a:lstStyle/>
          <a:p>
            <a:pPr marL="342900" indent="-342900">
              <a:buFont typeface="Arial" panose="020B0604020202020204" pitchFamily="34" charset="0"/>
              <a:buChar char="•"/>
            </a:pPr>
            <a:r>
              <a:rPr lang="zh-CN" altLang="en-US" sz="1325" dirty="0">
                <a:solidFill>
                  <a:schemeClr val="tx1">
                    <a:lumMod val="75000"/>
                    <a:lumOff val="25000"/>
                  </a:schemeClr>
                </a:solidFill>
                <a:latin typeface="微软雅黑" panose="020B0503020204020204" charset="-122"/>
                <a:ea typeface="微软雅黑" panose="020B0503020204020204" charset="-122"/>
              </a:rPr>
              <a:t>智子云通过设备号关联打通数据并进行数据挖掘，为花王网罗全网母婴人群</a:t>
            </a:r>
            <a:endParaRPr lang="zh-CN" altLang="en-US" sz="1325" dirty="0">
              <a:solidFill>
                <a:schemeClr val="tx1">
                  <a:lumMod val="75000"/>
                  <a:lumOff val="25000"/>
                </a:schemeClr>
              </a:solidFill>
              <a:latin typeface="微软雅黑" panose="020B0503020204020204" charset="-122"/>
              <a:ea typeface="微软雅黑" panose="020B0503020204020204" charset="-122"/>
            </a:endParaRPr>
          </a:p>
        </p:txBody>
      </p:sp>
      <p:pic>
        <p:nvPicPr>
          <p:cNvPr id="34" name="Picture 2" descr="图片IDbldpl04020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64084" y="2501101"/>
            <a:ext cx="2275482" cy="3415357"/>
          </a:xfrm>
          <a:prstGeom prst="rect">
            <a:avLst/>
          </a:prstGeom>
          <a:noFill/>
        </p:spPr>
      </p:pic>
      <p:pic>
        <p:nvPicPr>
          <p:cNvPr id="35" name="图片 34"/>
          <p:cNvPicPr>
            <a:picLocks noChangeAspect="1"/>
          </p:cNvPicPr>
          <p:nvPr/>
        </p:nvPicPr>
        <p:blipFill>
          <a:blip r:embed="rId2" cstate="print"/>
          <a:stretch>
            <a:fillRect/>
          </a:stretch>
        </p:blipFill>
        <p:spPr>
          <a:xfrm>
            <a:off x="1564084" y="1742465"/>
            <a:ext cx="768311" cy="641205"/>
          </a:xfrm>
          <a:prstGeom prst="rect">
            <a:avLst/>
          </a:prstGeom>
        </p:spPr>
      </p:pic>
      <p:sp>
        <p:nvSpPr>
          <p:cNvPr id="36" name="Rectangle 94"/>
          <p:cNvSpPr/>
          <p:nvPr/>
        </p:nvSpPr>
        <p:spPr>
          <a:xfrm>
            <a:off x="7032366" y="2501101"/>
            <a:ext cx="2276175" cy="114114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37" name="Rectangle 96"/>
          <p:cNvSpPr/>
          <p:nvPr/>
        </p:nvSpPr>
        <p:spPr>
          <a:xfrm>
            <a:off x="5897979" y="2501101"/>
            <a:ext cx="1134387" cy="2273261"/>
          </a:xfrm>
          <a:prstGeom prst="rect">
            <a:avLst/>
          </a:prstGeom>
          <a:solidFill>
            <a:srgbClr val="DA4E38"/>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38" name="Rectangle 97"/>
          <p:cNvSpPr/>
          <p:nvPr/>
        </p:nvSpPr>
        <p:spPr>
          <a:xfrm>
            <a:off x="4763322" y="2501101"/>
            <a:ext cx="1134387" cy="1141144"/>
          </a:xfrm>
          <a:prstGeom prst="rect">
            <a:avLst/>
          </a:prstGeom>
          <a:solidFill>
            <a:srgbClr val="38946C"/>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39" name="Rectangle 101"/>
          <p:cNvSpPr/>
          <p:nvPr/>
        </p:nvSpPr>
        <p:spPr>
          <a:xfrm>
            <a:off x="5895782" y="4769096"/>
            <a:ext cx="1134387" cy="1141144"/>
          </a:xfrm>
          <a:prstGeom prst="rect">
            <a:avLst/>
          </a:prstGeom>
          <a:solidFill>
            <a:srgbClr val="F68B1F"/>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40" name="Rectangle 102"/>
          <p:cNvSpPr/>
          <p:nvPr/>
        </p:nvSpPr>
        <p:spPr>
          <a:xfrm>
            <a:off x="7030170" y="3639589"/>
            <a:ext cx="1134387" cy="2261623"/>
          </a:xfrm>
          <a:prstGeom prst="rect">
            <a:avLst/>
          </a:prstGeom>
          <a:solidFill>
            <a:srgbClr val="38946C"/>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41" name="Rectangle 103"/>
          <p:cNvSpPr/>
          <p:nvPr/>
        </p:nvSpPr>
        <p:spPr>
          <a:xfrm>
            <a:off x="4763704" y="3639589"/>
            <a:ext cx="1134387" cy="2270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42" name="Rectangle 105"/>
          <p:cNvSpPr/>
          <p:nvPr/>
        </p:nvSpPr>
        <p:spPr>
          <a:xfrm>
            <a:off x="8154344" y="3639589"/>
            <a:ext cx="1158743" cy="1141144"/>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43" name="Rectangle 105"/>
          <p:cNvSpPr/>
          <p:nvPr/>
        </p:nvSpPr>
        <p:spPr>
          <a:xfrm>
            <a:off x="8162359" y="4772316"/>
            <a:ext cx="2304923" cy="1126851"/>
          </a:xfrm>
          <a:prstGeom prst="rect">
            <a:avLst/>
          </a:prstGeom>
          <a:solidFill>
            <a:srgbClr val="DA4E38"/>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44" name="Rectangle 97"/>
          <p:cNvSpPr/>
          <p:nvPr/>
        </p:nvSpPr>
        <p:spPr>
          <a:xfrm>
            <a:off x="9304890" y="2501101"/>
            <a:ext cx="1169771" cy="2279633"/>
          </a:xfrm>
          <a:prstGeom prst="rect">
            <a:avLst/>
          </a:prstGeom>
          <a:solidFill>
            <a:srgbClr val="F68B1F"/>
          </a:solidFill>
          <a:ln>
            <a:noFill/>
          </a:ln>
        </p:spPr>
        <p:style>
          <a:lnRef idx="2">
            <a:schemeClr val="accent1">
              <a:shade val="50000"/>
            </a:schemeClr>
          </a:lnRef>
          <a:fillRef idx="1">
            <a:schemeClr val="accent1"/>
          </a:fillRef>
          <a:effectRef idx="0">
            <a:schemeClr val="accent1"/>
          </a:effectRef>
          <a:fontRef idx="minor">
            <a:schemeClr val="lt1"/>
          </a:fontRef>
        </p:style>
        <p:txBody>
          <a:bodyPr lIns="173362" tIns="86681" rIns="173362" bIns="86681" rtlCol="0" anchor="ctr"/>
          <a:lstStyle/>
          <a:p>
            <a:pPr algn="ctr"/>
            <a:endParaRPr lang="id-ID" sz="1045" dirty="0">
              <a:latin typeface="微软雅黑" panose="020B0503020204020204" charset="-122"/>
            </a:endParaRPr>
          </a:p>
        </p:txBody>
      </p:sp>
      <p:sp>
        <p:nvSpPr>
          <p:cNvPr id="45" name="文本框 44"/>
          <p:cNvSpPr txBox="1"/>
          <p:nvPr/>
        </p:nvSpPr>
        <p:spPr>
          <a:xfrm>
            <a:off x="4805625" y="3789770"/>
            <a:ext cx="1051560" cy="354330"/>
          </a:xfrm>
          <a:prstGeom prst="rect">
            <a:avLst/>
          </a:prstGeom>
          <a:noFill/>
        </p:spPr>
        <p:txBody>
          <a:bodyPr wrap="none" rtlCol="0">
            <a:spAutoFit/>
          </a:bodyPr>
          <a:lstStyle/>
          <a:p>
            <a:r>
              <a:rPr lang="zh-CN" altLang="en-US" sz="1705" b="1" dirty="0">
                <a:solidFill>
                  <a:schemeClr val="bg1"/>
                </a:solidFill>
                <a:latin typeface="微软雅黑" panose="020B0503020204020204" charset="-122"/>
                <a:ea typeface="微软雅黑" panose="020B0503020204020204" charset="-122"/>
              </a:rPr>
              <a:t>人口属性</a:t>
            </a:r>
            <a:endParaRPr lang="zh-CN" altLang="en-US" sz="1705" b="1" dirty="0">
              <a:solidFill>
                <a:schemeClr val="bg1"/>
              </a:solidFill>
              <a:latin typeface="微软雅黑" panose="020B0503020204020204" charset="-122"/>
              <a:ea typeface="微软雅黑" panose="020B0503020204020204" charset="-122"/>
            </a:endParaRPr>
          </a:p>
        </p:txBody>
      </p:sp>
      <p:sp>
        <p:nvSpPr>
          <p:cNvPr id="46" name="文本框 45"/>
          <p:cNvSpPr txBox="1"/>
          <p:nvPr/>
        </p:nvSpPr>
        <p:spPr>
          <a:xfrm>
            <a:off x="5954081" y="2598373"/>
            <a:ext cx="1051560" cy="354330"/>
          </a:xfrm>
          <a:prstGeom prst="rect">
            <a:avLst/>
          </a:prstGeom>
          <a:noFill/>
        </p:spPr>
        <p:txBody>
          <a:bodyPr wrap="none" rtlCol="0">
            <a:spAutoFit/>
          </a:bodyPr>
          <a:lstStyle/>
          <a:p>
            <a:r>
              <a:rPr lang="zh-CN" altLang="en-US" sz="1705" b="1" dirty="0">
                <a:solidFill>
                  <a:schemeClr val="bg1"/>
                </a:solidFill>
                <a:latin typeface="微软雅黑" panose="020B0503020204020204" charset="-122"/>
                <a:ea typeface="微软雅黑" panose="020B0503020204020204" charset="-122"/>
              </a:rPr>
              <a:t>兴趣爱好</a:t>
            </a:r>
            <a:endParaRPr lang="zh-CN" altLang="en-US" sz="1705" b="1" dirty="0">
              <a:solidFill>
                <a:schemeClr val="bg1"/>
              </a:solidFill>
              <a:latin typeface="微软雅黑" panose="020B0503020204020204" charset="-122"/>
              <a:ea typeface="微软雅黑" panose="020B0503020204020204" charset="-122"/>
            </a:endParaRPr>
          </a:p>
        </p:txBody>
      </p:sp>
      <p:sp>
        <p:nvSpPr>
          <p:cNvPr id="48" name="文本框 47"/>
          <p:cNvSpPr txBox="1"/>
          <p:nvPr/>
        </p:nvSpPr>
        <p:spPr>
          <a:xfrm>
            <a:off x="7636062" y="2598373"/>
            <a:ext cx="1069975" cy="354330"/>
          </a:xfrm>
          <a:prstGeom prst="rect">
            <a:avLst/>
          </a:prstGeom>
          <a:noFill/>
        </p:spPr>
        <p:txBody>
          <a:bodyPr wrap="none" rtlCol="0">
            <a:spAutoFit/>
          </a:bodyPr>
          <a:lstStyle/>
          <a:p>
            <a:r>
              <a:rPr lang="en-US" altLang="zh-CN" sz="1705" b="1" dirty="0">
                <a:solidFill>
                  <a:schemeClr val="bg1"/>
                </a:solidFill>
                <a:latin typeface="微软雅黑" panose="020B0503020204020204" charset="-122"/>
                <a:ea typeface="微软雅黑" panose="020B0503020204020204" charset="-122"/>
              </a:rPr>
              <a:t>App</a:t>
            </a:r>
            <a:r>
              <a:rPr lang="zh-CN" altLang="en-US" sz="1705" b="1" dirty="0">
                <a:solidFill>
                  <a:schemeClr val="bg1"/>
                </a:solidFill>
                <a:latin typeface="微软雅黑" panose="020B0503020204020204" charset="-122"/>
                <a:ea typeface="微软雅黑" panose="020B0503020204020204" charset="-122"/>
              </a:rPr>
              <a:t>偏好</a:t>
            </a:r>
            <a:endParaRPr lang="zh-CN" altLang="en-US" sz="1705" b="1" dirty="0">
              <a:solidFill>
                <a:schemeClr val="bg1"/>
              </a:solidFill>
              <a:latin typeface="微软雅黑" panose="020B0503020204020204" charset="-122"/>
              <a:ea typeface="微软雅黑" panose="020B0503020204020204" charset="-122"/>
            </a:endParaRPr>
          </a:p>
        </p:txBody>
      </p:sp>
      <p:sp>
        <p:nvSpPr>
          <p:cNvPr id="49" name="文本框 48"/>
          <p:cNvSpPr txBox="1"/>
          <p:nvPr/>
        </p:nvSpPr>
        <p:spPr>
          <a:xfrm>
            <a:off x="7072091" y="3804079"/>
            <a:ext cx="1051560" cy="354330"/>
          </a:xfrm>
          <a:prstGeom prst="rect">
            <a:avLst/>
          </a:prstGeom>
          <a:noFill/>
        </p:spPr>
        <p:txBody>
          <a:bodyPr wrap="none" rtlCol="0">
            <a:spAutoFit/>
          </a:bodyPr>
          <a:lstStyle/>
          <a:p>
            <a:r>
              <a:rPr lang="zh-CN" altLang="en-US" sz="1705" b="1" dirty="0">
                <a:solidFill>
                  <a:schemeClr val="bg1"/>
                </a:solidFill>
                <a:latin typeface="微软雅黑" panose="020B0503020204020204" charset="-122"/>
                <a:ea typeface="微软雅黑" panose="020B0503020204020204" charset="-122"/>
              </a:rPr>
              <a:t>搜索行为</a:t>
            </a:r>
            <a:endParaRPr lang="zh-CN" altLang="en-US" sz="1705" b="1" dirty="0">
              <a:solidFill>
                <a:schemeClr val="bg1"/>
              </a:solidFill>
              <a:latin typeface="微软雅黑" panose="020B0503020204020204" charset="-122"/>
              <a:ea typeface="微软雅黑" panose="020B0503020204020204" charset="-122"/>
            </a:endParaRPr>
          </a:p>
        </p:txBody>
      </p:sp>
      <p:sp>
        <p:nvSpPr>
          <p:cNvPr id="50" name="文本框 49"/>
          <p:cNvSpPr txBox="1"/>
          <p:nvPr/>
        </p:nvSpPr>
        <p:spPr>
          <a:xfrm>
            <a:off x="8789549" y="4854033"/>
            <a:ext cx="1051560" cy="354330"/>
          </a:xfrm>
          <a:prstGeom prst="rect">
            <a:avLst/>
          </a:prstGeom>
          <a:noFill/>
        </p:spPr>
        <p:txBody>
          <a:bodyPr wrap="none" rtlCol="0">
            <a:spAutoFit/>
          </a:bodyPr>
          <a:lstStyle/>
          <a:p>
            <a:r>
              <a:rPr lang="zh-CN" altLang="en-US" sz="1705" b="1" dirty="0">
                <a:solidFill>
                  <a:schemeClr val="bg1"/>
                </a:solidFill>
                <a:latin typeface="微软雅黑" panose="020B0503020204020204" charset="-122"/>
                <a:ea typeface="微软雅黑" panose="020B0503020204020204" charset="-122"/>
              </a:rPr>
              <a:t>消费倾向</a:t>
            </a:r>
            <a:endParaRPr lang="zh-CN" altLang="en-US" sz="1705" b="1" dirty="0">
              <a:solidFill>
                <a:schemeClr val="bg1"/>
              </a:solidFill>
              <a:latin typeface="微软雅黑" panose="020B0503020204020204" charset="-122"/>
              <a:ea typeface="微软雅黑" panose="020B0503020204020204" charset="-122"/>
            </a:endParaRPr>
          </a:p>
        </p:txBody>
      </p:sp>
      <p:sp>
        <p:nvSpPr>
          <p:cNvPr id="51" name="文本框 50"/>
          <p:cNvSpPr txBox="1"/>
          <p:nvPr/>
        </p:nvSpPr>
        <p:spPr>
          <a:xfrm>
            <a:off x="9364503" y="2598373"/>
            <a:ext cx="1051560" cy="354330"/>
          </a:xfrm>
          <a:prstGeom prst="rect">
            <a:avLst/>
          </a:prstGeom>
          <a:noFill/>
        </p:spPr>
        <p:txBody>
          <a:bodyPr wrap="none" rtlCol="0">
            <a:spAutoFit/>
          </a:bodyPr>
          <a:lstStyle/>
          <a:p>
            <a:r>
              <a:rPr lang="zh-CN" altLang="en-US" sz="1705" b="1" dirty="0">
                <a:solidFill>
                  <a:schemeClr val="bg1"/>
                </a:solidFill>
                <a:latin typeface="微软雅黑" panose="020B0503020204020204" charset="-122"/>
                <a:ea typeface="微软雅黑" panose="020B0503020204020204" charset="-122"/>
              </a:rPr>
              <a:t>竞品相关</a:t>
            </a:r>
            <a:endParaRPr lang="zh-CN" altLang="en-US" sz="1705" b="1" dirty="0">
              <a:solidFill>
                <a:schemeClr val="bg1"/>
              </a:solidFill>
              <a:latin typeface="微软雅黑" panose="020B0503020204020204" charset="-122"/>
              <a:ea typeface="微软雅黑" panose="020B0503020204020204" charset="-122"/>
            </a:endParaRPr>
          </a:p>
        </p:txBody>
      </p:sp>
      <p:sp>
        <p:nvSpPr>
          <p:cNvPr id="52" name="文本框 51"/>
          <p:cNvSpPr txBox="1"/>
          <p:nvPr/>
        </p:nvSpPr>
        <p:spPr>
          <a:xfrm>
            <a:off x="4822344" y="4207384"/>
            <a:ext cx="1020445" cy="616585"/>
          </a:xfrm>
          <a:prstGeom prst="rect">
            <a:avLst/>
          </a:prstGeom>
          <a:noFill/>
        </p:spPr>
        <p:txBody>
          <a:bodyPr wrap="none" rtlCol="0">
            <a:spAutoFit/>
          </a:bodyPr>
          <a:lstStyle/>
          <a:p>
            <a:r>
              <a:rPr lang="zh-CN" altLang="en-US" sz="1140" dirty="0">
                <a:solidFill>
                  <a:schemeClr val="bg1"/>
                </a:solidFill>
                <a:latin typeface="微软雅黑" panose="020B0503020204020204" charset="-122"/>
                <a:ea typeface="微软雅黑" panose="020B0503020204020204" charset="-122"/>
              </a:rPr>
              <a:t>性别：女</a:t>
            </a:r>
            <a:endParaRPr lang="en-US" altLang="zh-CN" sz="1140" dirty="0">
              <a:solidFill>
                <a:schemeClr val="bg1"/>
              </a:solidFill>
              <a:latin typeface="微软雅黑" panose="020B0503020204020204" charset="-122"/>
              <a:ea typeface="微软雅黑" panose="020B0503020204020204" charset="-122"/>
            </a:endParaRPr>
          </a:p>
          <a:p>
            <a:r>
              <a:rPr lang="zh-CN" altLang="en-US" sz="1140" dirty="0">
                <a:solidFill>
                  <a:schemeClr val="bg1"/>
                </a:solidFill>
                <a:latin typeface="微软雅黑" panose="020B0503020204020204" charset="-122"/>
                <a:ea typeface="微软雅黑" panose="020B0503020204020204" charset="-122"/>
              </a:rPr>
              <a:t>年龄：</a:t>
            </a:r>
            <a:r>
              <a:rPr lang="en-US" altLang="zh-CN" sz="1140" dirty="0">
                <a:solidFill>
                  <a:schemeClr val="bg1"/>
                </a:solidFill>
                <a:latin typeface="微软雅黑" panose="020B0503020204020204" charset="-122"/>
                <a:ea typeface="微软雅黑" panose="020B0503020204020204" charset="-122"/>
              </a:rPr>
              <a:t>25-35</a:t>
            </a:r>
            <a:endParaRPr lang="en-US" altLang="zh-CN" sz="1140" dirty="0">
              <a:solidFill>
                <a:schemeClr val="bg1"/>
              </a:solidFill>
              <a:latin typeface="微软雅黑" panose="020B0503020204020204" charset="-122"/>
              <a:ea typeface="微软雅黑" panose="020B0503020204020204" charset="-122"/>
            </a:endParaRPr>
          </a:p>
          <a:p>
            <a:r>
              <a:rPr lang="zh-CN" altLang="en-US" sz="1140" dirty="0">
                <a:solidFill>
                  <a:schemeClr val="bg1"/>
                </a:solidFill>
                <a:latin typeface="微软雅黑" panose="020B0503020204020204" charset="-122"/>
                <a:ea typeface="微软雅黑" panose="020B0503020204020204" charset="-122"/>
              </a:rPr>
              <a:t>收入：≥</a:t>
            </a:r>
            <a:r>
              <a:rPr lang="en-US" altLang="zh-CN" sz="1140" dirty="0">
                <a:solidFill>
                  <a:schemeClr val="bg1"/>
                </a:solidFill>
                <a:latin typeface="微软雅黑" panose="020B0503020204020204" charset="-122"/>
                <a:ea typeface="微软雅黑" panose="020B0503020204020204" charset="-122"/>
              </a:rPr>
              <a:t>5k</a:t>
            </a:r>
            <a:endParaRPr lang="zh-CN" altLang="en-US" sz="1140" dirty="0">
              <a:solidFill>
                <a:schemeClr val="bg1"/>
              </a:solidFill>
              <a:latin typeface="微软雅黑" panose="020B0503020204020204" charset="-122"/>
              <a:ea typeface="微软雅黑" panose="020B0503020204020204" charset="-122"/>
            </a:endParaRPr>
          </a:p>
        </p:txBody>
      </p:sp>
      <p:sp>
        <p:nvSpPr>
          <p:cNvPr id="53" name="文本框 52"/>
          <p:cNvSpPr txBox="1"/>
          <p:nvPr/>
        </p:nvSpPr>
        <p:spPr>
          <a:xfrm>
            <a:off x="5926912" y="2902042"/>
            <a:ext cx="1104883" cy="791210"/>
          </a:xfrm>
          <a:prstGeom prst="rect">
            <a:avLst/>
          </a:prstGeom>
          <a:noFill/>
        </p:spPr>
        <p:txBody>
          <a:bodyPr wrap="square" rtlCol="0">
            <a:spAutoFit/>
          </a:bodyPr>
          <a:lstStyle/>
          <a:p>
            <a:r>
              <a:rPr lang="zh-CN" altLang="en-US" sz="1140" dirty="0">
                <a:solidFill>
                  <a:schemeClr val="bg1"/>
                </a:solidFill>
                <a:latin typeface="微软雅黑" panose="020B0503020204020204" charset="-122"/>
                <a:ea typeface="微软雅黑" panose="020B0503020204020204" charset="-122"/>
              </a:rPr>
              <a:t>经常浏览母婴类网站，点击过母婴类产品广告</a:t>
            </a:r>
            <a:endParaRPr lang="zh-CN" altLang="en-US" sz="1140" dirty="0">
              <a:solidFill>
                <a:schemeClr val="bg1"/>
              </a:solidFill>
              <a:latin typeface="微软雅黑" panose="020B0503020204020204" charset="-122"/>
              <a:ea typeface="微软雅黑" panose="020B0503020204020204" charset="-122"/>
            </a:endParaRPr>
          </a:p>
        </p:txBody>
      </p:sp>
      <p:sp>
        <p:nvSpPr>
          <p:cNvPr id="54" name="文本框 53"/>
          <p:cNvSpPr txBox="1"/>
          <p:nvPr/>
        </p:nvSpPr>
        <p:spPr>
          <a:xfrm>
            <a:off x="7149023" y="2902042"/>
            <a:ext cx="2042862" cy="441325"/>
          </a:xfrm>
          <a:prstGeom prst="rect">
            <a:avLst/>
          </a:prstGeom>
          <a:noFill/>
        </p:spPr>
        <p:txBody>
          <a:bodyPr wrap="square" rtlCol="0">
            <a:spAutoFit/>
          </a:bodyPr>
          <a:lstStyle/>
          <a:p>
            <a:pPr algn="ctr"/>
            <a:r>
              <a:rPr lang="zh-CN" altLang="en-US" sz="1140" dirty="0">
                <a:solidFill>
                  <a:schemeClr val="bg1"/>
                </a:solidFill>
                <a:latin typeface="微软雅黑" panose="020B0503020204020204" charset="-122"/>
                <a:ea typeface="微软雅黑" panose="020B0503020204020204" charset="-122"/>
              </a:rPr>
              <a:t>在手机中安装了母婴类</a:t>
            </a:r>
            <a:r>
              <a:rPr lang="en-US" altLang="zh-CN" sz="1140" dirty="0">
                <a:solidFill>
                  <a:schemeClr val="bg1"/>
                </a:solidFill>
                <a:latin typeface="微软雅黑" panose="020B0503020204020204" charset="-122"/>
                <a:ea typeface="微软雅黑" panose="020B0503020204020204" charset="-122"/>
              </a:rPr>
              <a:t>App</a:t>
            </a:r>
            <a:r>
              <a:rPr lang="zh-CN" altLang="en-US" sz="1140" dirty="0">
                <a:solidFill>
                  <a:schemeClr val="bg1"/>
                </a:solidFill>
                <a:latin typeface="微软雅黑" panose="020B0503020204020204" charset="-122"/>
                <a:ea typeface="微软雅黑" panose="020B0503020204020204" charset="-122"/>
              </a:rPr>
              <a:t>，且使用频繁</a:t>
            </a:r>
            <a:endParaRPr lang="zh-CN" altLang="en-US" sz="1140" dirty="0">
              <a:solidFill>
                <a:schemeClr val="bg1"/>
              </a:solidFill>
              <a:latin typeface="微软雅黑" panose="020B0503020204020204" charset="-122"/>
              <a:ea typeface="微软雅黑" panose="020B0503020204020204" charset="-122"/>
            </a:endParaRPr>
          </a:p>
        </p:txBody>
      </p:sp>
      <p:sp>
        <p:nvSpPr>
          <p:cNvPr id="55" name="文本框 54"/>
          <p:cNvSpPr txBox="1"/>
          <p:nvPr/>
        </p:nvSpPr>
        <p:spPr>
          <a:xfrm>
            <a:off x="7051261" y="4128300"/>
            <a:ext cx="1092205" cy="966470"/>
          </a:xfrm>
          <a:prstGeom prst="rect">
            <a:avLst/>
          </a:prstGeom>
          <a:noFill/>
        </p:spPr>
        <p:txBody>
          <a:bodyPr wrap="square" rtlCol="0">
            <a:spAutoFit/>
          </a:bodyPr>
          <a:lstStyle/>
          <a:p>
            <a:r>
              <a:rPr lang="zh-CN" altLang="en-US" sz="1140" dirty="0">
                <a:solidFill>
                  <a:schemeClr val="bg1"/>
                </a:solidFill>
                <a:latin typeface="微软雅黑" panose="020B0503020204020204" charset="-122"/>
                <a:ea typeface="微软雅黑" panose="020B0503020204020204" charset="-122"/>
              </a:rPr>
              <a:t>在搜索引擎中搜索过母婴类网站，母婴类产品信息，育儿相关信息等</a:t>
            </a:r>
            <a:endParaRPr lang="zh-CN" altLang="en-US" sz="1140" dirty="0">
              <a:solidFill>
                <a:schemeClr val="bg1"/>
              </a:solidFill>
              <a:latin typeface="微软雅黑" panose="020B0503020204020204" charset="-122"/>
              <a:ea typeface="微软雅黑" panose="020B0503020204020204" charset="-122"/>
            </a:endParaRPr>
          </a:p>
        </p:txBody>
      </p:sp>
      <p:sp>
        <p:nvSpPr>
          <p:cNvPr id="56" name="文本框 55"/>
          <p:cNvSpPr txBox="1"/>
          <p:nvPr/>
        </p:nvSpPr>
        <p:spPr>
          <a:xfrm>
            <a:off x="8266249" y="5171778"/>
            <a:ext cx="2097144" cy="441325"/>
          </a:xfrm>
          <a:prstGeom prst="rect">
            <a:avLst/>
          </a:prstGeom>
          <a:noFill/>
        </p:spPr>
        <p:txBody>
          <a:bodyPr wrap="square" rtlCol="0">
            <a:spAutoFit/>
          </a:bodyPr>
          <a:lstStyle/>
          <a:p>
            <a:pPr algn="ctr"/>
            <a:r>
              <a:rPr lang="zh-CN" altLang="en-US" sz="1140" dirty="0">
                <a:solidFill>
                  <a:schemeClr val="bg1"/>
                </a:solidFill>
                <a:latin typeface="微软雅黑" panose="020B0503020204020204" charset="-122"/>
                <a:ea typeface="微软雅黑" panose="020B0503020204020204" charset="-122"/>
              </a:rPr>
              <a:t>在各大电商平台中浏览，点击，收藏，购买母婴类产品</a:t>
            </a:r>
            <a:endParaRPr lang="zh-CN" altLang="en-US" sz="1140" dirty="0">
              <a:solidFill>
                <a:schemeClr val="bg1"/>
              </a:solidFill>
              <a:latin typeface="微软雅黑" panose="020B0503020204020204" charset="-122"/>
              <a:ea typeface="微软雅黑" panose="020B0503020204020204" charset="-122"/>
            </a:endParaRPr>
          </a:p>
        </p:txBody>
      </p:sp>
      <p:sp>
        <p:nvSpPr>
          <p:cNvPr id="57" name="文本框 56"/>
          <p:cNvSpPr txBox="1"/>
          <p:nvPr/>
        </p:nvSpPr>
        <p:spPr>
          <a:xfrm>
            <a:off x="9337334" y="2902042"/>
            <a:ext cx="1104883" cy="616585"/>
          </a:xfrm>
          <a:prstGeom prst="rect">
            <a:avLst/>
          </a:prstGeom>
          <a:noFill/>
        </p:spPr>
        <p:txBody>
          <a:bodyPr wrap="square" rtlCol="0">
            <a:spAutoFit/>
          </a:bodyPr>
          <a:lstStyle/>
          <a:p>
            <a:r>
              <a:rPr lang="zh-CN" altLang="en-US" sz="1140" dirty="0">
                <a:solidFill>
                  <a:schemeClr val="bg1"/>
                </a:solidFill>
                <a:latin typeface="微软雅黑" panose="020B0503020204020204" charset="-122"/>
                <a:ea typeface="微软雅黑" panose="020B0503020204020204" charset="-122"/>
              </a:rPr>
              <a:t>在短信数据中，含有花王竞品关键词</a:t>
            </a:r>
            <a:endParaRPr lang="zh-CN" altLang="en-US" sz="1140" dirty="0">
              <a:solidFill>
                <a:schemeClr val="bg1"/>
              </a:solidFill>
              <a:latin typeface="微软雅黑" panose="020B0503020204020204" charset="-122"/>
              <a:ea typeface="微软雅黑" panose="020B0503020204020204" charset="-122"/>
            </a:endParaRPr>
          </a:p>
        </p:txBody>
      </p:sp>
      <p:sp>
        <p:nvSpPr>
          <p:cNvPr id="58" name="矩形 57"/>
          <p:cNvSpPr/>
          <p:nvPr/>
        </p:nvSpPr>
        <p:spPr>
          <a:xfrm>
            <a:off x="4764011" y="4945713"/>
            <a:ext cx="1133773" cy="791210"/>
          </a:xfrm>
          <a:prstGeom prst="rect">
            <a:avLst/>
          </a:prstGeom>
        </p:spPr>
        <p:txBody>
          <a:bodyPr wrap="square">
            <a:spAutoFit/>
          </a:bodyPr>
          <a:lstStyle/>
          <a:p>
            <a:r>
              <a:rPr lang="zh-CN" altLang="en-US" sz="1515" b="1" dirty="0">
                <a:solidFill>
                  <a:schemeClr val="bg1"/>
                </a:solidFill>
                <a:latin typeface="微软雅黑" panose="020B0503020204020204" charset="-122"/>
                <a:ea typeface="微软雅黑" panose="020B0503020204020204" charset="-122"/>
              </a:rPr>
              <a:t>共计</a:t>
            </a:r>
            <a:r>
              <a:rPr lang="en-US" altLang="zh-CN" sz="1515" b="1" dirty="0">
                <a:solidFill>
                  <a:schemeClr val="bg1"/>
                </a:solidFill>
                <a:latin typeface="微软雅黑" panose="020B0503020204020204" charset="-122"/>
                <a:ea typeface="微软雅黑" panose="020B0503020204020204" charset="-122"/>
              </a:rPr>
              <a:t>7,190,053</a:t>
            </a:r>
            <a:endParaRPr lang="en-US" altLang="zh-CN" sz="1515" b="1" dirty="0">
              <a:solidFill>
                <a:schemeClr val="bg1"/>
              </a:solidFill>
              <a:latin typeface="微软雅黑" panose="020B0503020204020204" charset="-122"/>
              <a:ea typeface="微软雅黑" panose="020B0503020204020204" charset="-122"/>
            </a:endParaRPr>
          </a:p>
          <a:p>
            <a:r>
              <a:rPr lang="zh-CN" altLang="en-US" sz="1515" b="1" dirty="0">
                <a:solidFill>
                  <a:schemeClr val="bg1"/>
                </a:solidFill>
                <a:latin typeface="微软雅黑" panose="020B0503020204020204" charset="-122"/>
                <a:ea typeface="微软雅黑" panose="020B0503020204020204" charset="-122"/>
              </a:rPr>
              <a:t>人群数据</a:t>
            </a:r>
            <a:endParaRPr lang="zh-CN" altLang="en-US" sz="1515" dirty="0">
              <a:solidFill>
                <a:schemeClr val="bg1"/>
              </a:solidFill>
            </a:endParaRPr>
          </a:p>
        </p:txBody>
      </p:sp>
      <p:sp>
        <p:nvSpPr>
          <p:cNvPr id="59" name="矩形 58"/>
          <p:cNvSpPr/>
          <p:nvPr/>
        </p:nvSpPr>
        <p:spPr>
          <a:xfrm>
            <a:off x="5912467" y="3774897"/>
            <a:ext cx="1133773" cy="762635"/>
          </a:xfrm>
          <a:prstGeom prst="rect">
            <a:avLst/>
          </a:prstGeom>
        </p:spPr>
        <p:txBody>
          <a:bodyPr wrap="square">
            <a:spAutoFit/>
          </a:bodyPr>
          <a:lstStyle/>
          <a:p>
            <a:r>
              <a:rPr lang="zh-CN" altLang="en-US" sz="1515" b="1" dirty="0">
                <a:solidFill>
                  <a:schemeClr val="bg1"/>
                </a:solidFill>
                <a:latin typeface="微软雅黑" panose="020B0503020204020204" charset="-122"/>
                <a:ea typeface="微软雅黑" panose="020B0503020204020204" charset="-122"/>
              </a:rPr>
              <a:t>共计</a:t>
            </a:r>
            <a:r>
              <a:rPr lang="en-US" altLang="zh-CN" sz="1325" b="1" dirty="0">
                <a:solidFill>
                  <a:schemeClr val="bg1"/>
                </a:solidFill>
                <a:latin typeface="微软雅黑" panose="020B0503020204020204" charset="-122"/>
                <a:ea typeface="微软雅黑" panose="020B0503020204020204" charset="-122"/>
              </a:rPr>
              <a:t>19,800,537</a:t>
            </a:r>
            <a:endParaRPr lang="en-US" altLang="zh-CN" sz="1325" b="1" dirty="0">
              <a:solidFill>
                <a:schemeClr val="bg1"/>
              </a:solidFill>
              <a:latin typeface="微软雅黑" panose="020B0503020204020204" charset="-122"/>
              <a:ea typeface="微软雅黑" panose="020B0503020204020204" charset="-122"/>
            </a:endParaRPr>
          </a:p>
          <a:p>
            <a:r>
              <a:rPr lang="zh-CN" altLang="en-US" sz="1515" b="1" dirty="0">
                <a:solidFill>
                  <a:schemeClr val="bg1"/>
                </a:solidFill>
                <a:latin typeface="微软雅黑" panose="020B0503020204020204" charset="-122"/>
                <a:ea typeface="微软雅黑" panose="020B0503020204020204" charset="-122"/>
              </a:rPr>
              <a:t>人群数据</a:t>
            </a:r>
            <a:endParaRPr lang="zh-CN" altLang="en-US" sz="1515" dirty="0">
              <a:solidFill>
                <a:schemeClr val="bg1"/>
              </a:solidFill>
            </a:endParaRPr>
          </a:p>
        </p:txBody>
      </p:sp>
      <p:sp>
        <p:nvSpPr>
          <p:cNvPr id="60" name="矩形 59"/>
          <p:cNvSpPr/>
          <p:nvPr/>
        </p:nvSpPr>
        <p:spPr>
          <a:xfrm>
            <a:off x="7030477" y="5078031"/>
            <a:ext cx="1133773" cy="762635"/>
          </a:xfrm>
          <a:prstGeom prst="rect">
            <a:avLst/>
          </a:prstGeom>
        </p:spPr>
        <p:txBody>
          <a:bodyPr wrap="square">
            <a:spAutoFit/>
          </a:bodyPr>
          <a:lstStyle/>
          <a:p>
            <a:r>
              <a:rPr lang="zh-CN" altLang="en-US" sz="1515" b="1" dirty="0">
                <a:solidFill>
                  <a:schemeClr val="bg1"/>
                </a:solidFill>
                <a:latin typeface="微软雅黑" panose="020B0503020204020204" charset="-122"/>
                <a:ea typeface="微软雅黑" panose="020B0503020204020204" charset="-122"/>
              </a:rPr>
              <a:t>共计</a:t>
            </a:r>
            <a:r>
              <a:rPr lang="en-US" altLang="zh-CN" sz="1325" b="1" dirty="0">
                <a:solidFill>
                  <a:schemeClr val="bg1"/>
                </a:solidFill>
                <a:latin typeface="微软雅黑" panose="020B0503020204020204" charset="-122"/>
                <a:ea typeface="微软雅黑" panose="020B0503020204020204" charset="-122"/>
              </a:rPr>
              <a:t>31,176,301</a:t>
            </a:r>
            <a:endParaRPr lang="en-US" altLang="zh-CN" sz="1325" b="1" dirty="0">
              <a:solidFill>
                <a:schemeClr val="bg1"/>
              </a:solidFill>
              <a:latin typeface="微软雅黑" panose="020B0503020204020204" charset="-122"/>
              <a:ea typeface="微软雅黑" panose="020B0503020204020204" charset="-122"/>
            </a:endParaRPr>
          </a:p>
          <a:p>
            <a:r>
              <a:rPr lang="zh-CN" altLang="en-US" sz="1515" b="1" dirty="0">
                <a:solidFill>
                  <a:schemeClr val="bg1"/>
                </a:solidFill>
                <a:latin typeface="微软雅黑" panose="020B0503020204020204" charset="-122"/>
                <a:ea typeface="微软雅黑" panose="020B0503020204020204" charset="-122"/>
              </a:rPr>
              <a:t>人群数据</a:t>
            </a:r>
            <a:endParaRPr lang="zh-CN" altLang="en-US" sz="1515" dirty="0">
              <a:solidFill>
                <a:schemeClr val="bg1"/>
              </a:solidFill>
            </a:endParaRPr>
          </a:p>
        </p:txBody>
      </p:sp>
      <p:sp>
        <p:nvSpPr>
          <p:cNvPr id="61" name="矩形 60"/>
          <p:cNvSpPr/>
          <p:nvPr/>
        </p:nvSpPr>
        <p:spPr>
          <a:xfrm>
            <a:off x="7046344" y="3276307"/>
            <a:ext cx="2248219" cy="324485"/>
          </a:xfrm>
          <a:prstGeom prst="rect">
            <a:avLst/>
          </a:prstGeom>
        </p:spPr>
        <p:txBody>
          <a:bodyPr wrap="square">
            <a:spAutoFit/>
          </a:bodyPr>
          <a:lstStyle/>
          <a:p>
            <a:pPr algn="ctr"/>
            <a:r>
              <a:rPr lang="zh-CN" altLang="en-US" sz="1515" b="1" dirty="0">
                <a:solidFill>
                  <a:schemeClr val="bg1"/>
                </a:solidFill>
                <a:latin typeface="微软雅黑" panose="020B0503020204020204" charset="-122"/>
                <a:ea typeface="微软雅黑" panose="020B0503020204020204" charset="-122"/>
              </a:rPr>
              <a:t>共计</a:t>
            </a:r>
            <a:r>
              <a:rPr lang="en-US" altLang="zh-CN" sz="1325" b="1" dirty="0">
                <a:solidFill>
                  <a:schemeClr val="bg1"/>
                </a:solidFill>
                <a:latin typeface="微软雅黑" panose="020B0503020204020204" charset="-122"/>
                <a:ea typeface="微软雅黑" panose="020B0503020204020204" charset="-122"/>
              </a:rPr>
              <a:t>927,004</a:t>
            </a:r>
            <a:r>
              <a:rPr lang="zh-CN" altLang="en-US" sz="1515" b="1" dirty="0">
                <a:solidFill>
                  <a:schemeClr val="bg1"/>
                </a:solidFill>
                <a:latin typeface="微软雅黑" panose="020B0503020204020204" charset="-122"/>
                <a:ea typeface="微软雅黑" panose="020B0503020204020204" charset="-122"/>
              </a:rPr>
              <a:t>人群数据</a:t>
            </a:r>
            <a:endParaRPr lang="zh-CN" altLang="en-US" sz="1515" dirty="0">
              <a:solidFill>
                <a:schemeClr val="bg1"/>
              </a:solidFill>
            </a:endParaRPr>
          </a:p>
        </p:txBody>
      </p:sp>
      <p:sp>
        <p:nvSpPr>
          <p:cNvPr id="62" name="矩形 61"/>
          <p:cNvSpPr/>
          <p:nvPr/>
        </p:nvSpPr>
        <p:spPr>
          <a:xfrm>
            <a:off x="8190711" y="5544004"/>
            <a:ext cx="2248219" cy="324485"/>
          </a:xfrm>
          <a:prstGeom prst="rect">
            <a:avLst/>
          </a:prstGeom>
        </p:spPr>
        <p:txBody>
          <a:bodyPr wrap="square">
            <a:spAutoFit/>
          </a:bodyPr>
          <a:lstStyle/>
          <a:p>
            <a:pPr algn="ctr"/>
            <a:r>
              <a:rPr lang="zh-CN" altLang="en-US" sz="1515" b="1" dirty="0">
                <a:solidFill>
                  <a:schemeClr val="bg1"/>
                </a:solidFill>
                <a:latin typeface="微软雅黑" panose="020B0503020204020204" charset="-122"/>
                <a:ea typeface="微软雅黑" panose="020B0503020204020204" charset="-122"/>
              </a:rPr>
              <a:t>共计</a:t>
            </a:r>
            <a:r>
              <a:rPr lang="en-US" altLang="zh-CN" sz="1325" b="1" dirty="0">
                <a:solidFill>
                  <a:schemeClr val="bg1"/>
                </a:solidFill>
                <a:latin typeface="微软雅黑" panose="020B0503020204020204" charset="-122"/>
                <a:ea typeface="微软雅黑" panose="020B0503020204020204" charset="-122"/>
              </a:rPr>
              <a:t>603,794</a:t>
            </a:r>
            <a:r>
              <a:rPr lang="zh-CN" altLang="en-US" sz="1515" b="1" dirty="0">
                <a:solidFill>
                  <a:schemeClr val="bg1"/>
                </a:solidFill>
                <a:latin typeface="微软雅黑" panose="020B0503020204020204" charset="-122"/>
                <a:ea typeface="微软雅黑" panose="020B0503020204020204" charset="-122"/>
              </a:rPr>
              <a:t>人群数据</a:t>
            </a:r>
            <a:endParaRPr lang="zh-CN" altLang="en-US" sz="1515" dirty="0">
              <a:solidFill>
                <a:schemeClr val="bg1"/>
              </a:solidFill>
            </a:endParaRPr>
          </a:p>
        </p:txBody>
      </p:sp>
      <p:sp>
        <p:nvSpPr>
          <p:cNvPr id="63" name="矩形 62"/>
          <p:cNvSpPr/>
          <p:nvPr/>
        </p:nvSpPr>
        <p:spPr>
          <a:xfrm>
            <a:off x="9322889" y="3774897"/>
            <a:ext cx="1133773" cy="762635"/>
          </a:xfrm>
          <a:prstGeom prst="rect">
            <a:avLst/>
          </a:prstGeom>
        </p:spPr>
        <p:txBody>
          <a:bodyPr wrap="square">
            <a:spAutoFit/>
          </a:bodyPr>
          <a:lstStyle/>
          <a:p>
            <a:r>
              <a:rPr lang="zh-CN" altLang="en-US" sz="1515" b="1" dirty="0">
                <a:solidFill>
                  <a:schemeClr val="bg1"/>
                </a:solidFill>
                <a:latin typeface="微软雅黑" panose="020B0503020204020204" charset="-122"/>
                <a:ea typeface="微软雅黑" panose="020B0503020204020204" charset="-122"/>
              </a:rPr>
              <a:t>共计</a:t>
            </a:r>
            <a:endParaRPr lang="en-US" altLang="zh-CN" sz="1515" b="1" dirty="0">
              <a:solidFill>
                <a:schemeClr val="bg1"/>
              </a:solidFill>
              <a:latin typeface="微软雅黑" panose="020B0503020204020204" charset="-122"/>
              <a:ea typeface="微软雅黑" panose="020B0503020204020204" charset="-122"/>
            </a:endParaRPr>
          </a:p>
          <a:p>
            <a:r>
              <a:rPr lang="en-US" altLang="zh-CN" sz="1325" b="1" dirty="0">
                <a:solidFill>
                  <a:schemeClr val="bg1"/>
                </a:solidFill>
                <a:latin typeface="微软雅黑" panose="020B0503020204020204" charset="-122"/>
                <a:ea typeface="微软雅黑" panose="020B0503020204020204" charset="-122"/>
              </a:rPr>
              <a:t>56,743</a:t>
            </a:r>
            <a:endParaRPr lang="en-US" altLang="zh-CN" sz="1325" b="1" dirty="0">
              <a:solidFill>
                <a:schemeClr val="bg1"/>
              </a:solidFill>
              <a:latin typeface="微软雅黑" panose="020B0503020204020204" charset="-122"/>
              <a:ea typeface="微软雅黑" panose="020B0503020204020204" charset="-122"/>
            </a:endParaRPr>
          </a:p>
          <a:p>
            <a:r>
              <a:rPr lang="zh-CN" altLang="en-US" sz="1515" b="1" dirty="0">
                <a:solidFill>
                  <a:schemeClr val="bg1"/>
                </a:solidFill>
                <a:latin typeface="微软雅黑" panose="020B0503020204020204" charset="-122"/>
                <a:ea typeface="微软雅黑" panose="020B0503020204020204" charset="-122"/>
              </a:rPr>
              <a:t>人群数据</a:t>
            </a:r>
            <a:endParaRPr lang="zh-CN" altLang="en-US" sz="1515" dirty="0">
              <a:solidFill>
                <a:schemeClr val="bg1"/>
              </a:solidFill>
            </a:endParaRPr>
          </a:p>
        </p:txBody>
      </p:sp>
      <p:sp>
        <p:nvSpPr>
          <p:cNvPr id="64" name="文本框 63"/>
          <p:cNvSpPr txBox="1"/>
          <p:nvPr/>
        </p:nvSpPr>
        <p:spPr>
          <a:xfrm>
            <a:off x="2438324" y="1676537"/>
            <a:ext cx="1401242" cy="792480"/>
          </a:xfrm>
          <a:prstGeom prst="rect">
            <a:avLst/>
          </a:prstGeom>
          <a:noFill/>
        </p:spPr>
        <p:txBody>
          <a:bodyPr wrap="square" rtlCol="0">
            <a:spAutoFit/>
          </a:bodyPr>
          <a:lstStyle/>
          <a:p>
            <a:pPr algn="ctr"/>
            <a:r>
              <a:rPr lang="zh-CN" altLang="en-US" sz="2275" b="1" dirty="0">
                <a:solidFill>
                  <a:schemeClr val="tx1">
                    <a:lumMod val="75000"/>
                    <a:lumOff val="25000"/>
                  </a:schemeClr>
                </a:solidFill>
                <a:latin typeface="微软雅黑" panose="020B0503020204020204" charset="-122"/>
                <a:ea typeface="微软雅黑" panose="020B0503020204020204" charset="-122"/>
              </a:rPr>
              <a:t>目标受众：</a:t>
            </a:r>
            <a:endParaRPr lang="en-US" altLang="zh-CN" sz="2275" b="1" dirty="0">
              <a:solidFill>
                <a:schemeClr val="tx1">
                  <a:lumMod val="75000"/>
                  <a:lumOff val="25000"/>
                </a:schemeClr>
              </a:solidFill>
              <a:latin typeface="微软雅黑" panose="020B0503020204020204" charset="-122"/>
              <a:ea typeface="微软雅黑" panose="020B0503020204020204" charset="-122"/>
            </a:endParaRPr>
          </a:p>
          <a:p>
            <a:pPr algn="ctr"/>
            <a:r>
              <a:rPr lang="zh-CN" altLang="en-US" sz="2275" b="1" dirty="0">
                <a:solidFill>
                  <a:schemeClr val="tx1">
                    <a:lumMod val="75000"/>
                    <a:lumOff val="25000"/>
                  </a:schemeClr>
                </a:solidFill>
                <a:latin typeface="微软雅黑" panose="020B0503020204020204" charset="-122"/>
                <a:ea typeface="微软雅黑" panose="020B0503020204020204" charset="-122"/>
              </a:rPr>
              <a:t>母婴人群</a:t>
            </a:r>
            <a:endParaRPr lang="zh-CN" altLang="en-US" sz="2275" b="1" dirty="0">
              <a:solidFill>
                <a:schemeClr val="tx1">
                  <a:lumMod val="75000"/>
                  <a:lumOff val="25000"/>
                </a:schemeClr>
              </a:solidFill>
              <a:latin typeface="微软雅黑" panose="020B0503020204020204" charset="-122"/>
              <a:ea typeface="微软雅黑" panose="020B0503020204020204" charset="-122"/>
            </a:endParaRPr>
          </a:p>
        </p:txBody>
      </p:sp>
      <p:sp>
        <p:nvSpPr>
          <p:cNvPr id="65" name="文本框 64"/>
          <p:cNvSpPr txBox="1"/>
          <p:nvPr/>
        </p:nvSpPr>
        <p:spPr>
          <a:xfrm>
            <a:off x="5178713" y="1851628"/>
            <a:ext cx="4837299" cy="441960"/>
          </a:xfrm>
          <a:prstGeom prst="rect">
            <a:avLst/>
          </a:prstGeom>
          <a:noFill/>
        </p:spPr>
        <p:txBody>
          <a:bodyPr wrap="square" rtlCol="0">
            <a:spAutoFit/>
          </a:bodyPr>
          <a:lstStyle/>
          <a:p>
            <a:pPr algn="ctr"/>
            <a:r>
              <a:rPr lang="zh-CN" altLang="en-US" sz="2275" b="1" dirty="0">
                <a:solidFill>
                  <a:schemeClr val="tx1">
                    <a:lumMod val="75000"/>
                    <a:lumOff val="25000"/>
                  </a:schemeClr>
                </a:solidFill>
                <a:latin typeface="微软雅黑" panose="020B0503020204020204" charset="-122"/>
                <a:ea typeface="微软雅黑" panose="020B0503020204020204" charset="-122"/>
              </a:rPr>
              <a:t>数据挖掘，锁定花王潜在受众</a:t>
            </a:r>
            <a:endParaRPr lang="zh-CN" altLang="en-US" sz="2275" b="1"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任意多边形 104"/>
          <p:cNvSpPr/>
          <p:nvPr/>
        </p:nvSpPr>
        <p:spPr>
          <a:xfrm>
            <a:off x="-13591" y="200920"/>
            <a:ext cx="1034249" cy="671926"/>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5"/>
          </a:p>
        </p:txBody>
      </p:sp>
      <p:grpSp>
        <p:nvGrpSpPr>
          <p:cNvPr id="106" name="组合 105"/>
          <p:cNvGrpSpPr/>
          <p:nvPr/>
        </p:nvGrpSpPr>
        <p:grpSpPr>
          <a:xfrm>
            <a:off x="486695" y="334829"/>
            <a:ext cx="404112" cy="404108"/>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a:defRPr/>
              </a:pPr>
              <a:endParaRPr lang="zh-CN" altLang="en-US" sz="2400" kern="0">
                <a:solidFill>
                  <a:sysClr val="windowText" lastClr="000000"/>
                </a:solidFill>
                <a:latin typeface="Calibri" panose="020F0502020204030204"/>
                <a:ea typeface="宋体" panose="02010600030101010101" pitchFamily="2" charset="-122"/>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a:defRPr/>
              </a:pPr>
              <a:endParaRPr lang="zh-CN" altLang="en-US" sz="2400" kern="0">
                <a:solidFill>
                  <a:sysClr val="window" lastClr="FFFFFF"/>
                </a:solidFill>
                <a:latin typeface="Calibri" panose="020F0502020204030204"/>
                <a:ea typeface="宋体" panose="02010600030101010101" pitchFamily="2" charset="-122"/>
              </a:endParaRPr>
            </a:p>
          </p:txBody>
        </p:sp>
      </p:grpSp>
      <p:sp>
        <p:nvSpPr>
          <p:cNvPr id="109" name="文本框 108"/>
          <p:cNvSpPr txBox="1"/>
          <p:nvPr/>
        </p:nvSpPr>
        <p:spPr>
          <a:xfrm>
            <a:off x="1068310" y="343649"/>
            <a:ext cx="5915255" cy="792480"/>
          </a:xfrm>
          <a:prstGeom prst="rect">
            <a:avLst/>
          </a:prstGeom>
          <a:noFill/>
        </p:spPr>
        <p:txBody>
          <a:bodyPr wrap="square">
            <a:spAutoFit/>
          </a:bodyPr>
          <a:lstStyle/>
          <a:p>
            <a:r>
              <a:rPr lang="zh-CN" altLang="en-US" sz="2275" b="1" dirty="0">
                <a:solidFill>
                  <a:schemeClr val="accent2"/>
                </a:solidFill>
                <a:latin typeface="Franklin Gothic Book" panose="020B0503020102090204" pitchFamily="34" charset="0"/>
                <a:ea typeface="微软雅黑" panose="020B0503020204020204" charset="-122"/>
              </a:rPr>
              <a:t>独有 </a:t>
            </a:r>
            <a:r>
              <a:rPr lang="zh-CN" altLang="en-US" sz="2275" b="1" dirty="0">
                <a:solidFill>
                  <a:schemeClr val="tx2"/>
                </a:solidFill>
                <a:latin typeface="Franklin Gothic Book" panose="020B0503020102090204" pitchFamily="34" charset="0"/>
                <a:ea typeface="微软雅黑" panose="020B0503020204020204" charset="-122"/>
              </a:rPr>
              <a:t>全网真人</a:t>
            </a:r>
            <a:r>
              <a:rPr lang="en-US" altLang="zh-CN" sz="2275" b="1" dirty="0">
                <a:solidFill>
                  <a:schemeClr val="tx2"/>
                </a:solidFill>
                <a:latin typeface="Franklin Gothic Book" panose="020B0503020102090204" pitchFamily="34" charset="0"/>
                <a:ea typeface="微软雅黑" panose="020B0503020204020204" charset="-122"/>
              </a:rPr>
              <a:t>IP</a:t>
            </a:r>
            <a:r>
              <a:rPr lang="zh-CN" altLang="en-US" sz="2275" b="1" dirty="0">
                <a:solidFill>
                  <a:schemeClr val="tx2"/>
                </a:solidFill>
                <a:latin typeface="Franklin Gothic Book" panose="020B0503020102090204" pitchFamily="34" charset="0"/>
                <a:ea typeface="微软雅黑" panose="020B0503020204020204" charset="-122"/>
              </a:rPr>
              <a:t>库识别虚假流量</a:t>
            </a:r>
            <a:endParaRPr lang="zh-CN" altLang="en-US" sz="2275" b="1" dirty="0">
              <a:solidFill>
                <a:schemeClr val="tx2"/>
              </a:solidFill>
              <a:latin typeface="Franklin Gothic Book" panose="020B0503020102090204" pitchFamily="34" charset="0"/>
              <a:ea typeface="微软雅黑" panose="020B0503020204020204" charset="-122"/>
            </a:endParaRPr>
          </a:p>
          <a:p>
            <a:endParaRPr lang="zh-CN" altLang="en-US" sz="2275" b="1" dirty="0">
              <a:solidFill>
                <a:schemeClr val="tx2"/>
              </a:solidFill>
              <a:latin typeface="Franklin Gothic Book" panose="020B0503020102090204" pitchFamily="34" charset="0"/>
              <a:ea typeface="微软雅黑" panose="020B0503020204020204" charset="-122"/>
            </a:endParaRPr>
          </a:p>
        </p:txBody>
      </p:sp>
      <p:sp>
        <p:nvSpPr>
          <p:cNvPr id="111" name="矩形 110"/>
          <p:cNvSpPr/>
          <p:nvPr/>
        </p:nvSpPr>
        <p:spPr>
          <a:xfrm>
            <a:off x="10805379" y="6586008"/>
            <a:ext cx="1383948" cy="136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70" tIns="43333" rIns="86670" bIns="43333" numCol="1" spcCol="0" rtlCol="0" fromWordArt="0" anchor="ctr" anchorCtr="0" forceAA="0" compatLnSpc="1">
            <a:noAutofit/>
          </a:bodyPr>
          <a:lstStyle/>
          <a:p>
            <a:pPr algn="ctr"/>
            <a:endParaRPr lang="zh-CN" altLang="en-US" sz="1895"/>
          </a:p>
        </p:txBody>
      </p:sp>
      <p:sp>
        <p:nvSpPr>
          <p:cNvPr id="47" name="矩形 46"/>
          <p:cNvSpPr/>
          <p:nvPr/>
        </p:nvSpPr>
        <p:spPr>
          <a:xfrm>
            <a:off x="1020659" y="771123"/>
            <a:ext cx="9566744" cy="500380"/>
          </a:xfrm>
          <a:prstGeom prst="rect">
            <a:avLst/>
          </a:prstGeom>
        </p:spPr>
        <p:txBody>
          <a:bodyPr wrap="square">
            <a:spAutoFit/>
          </a:bodyPr>
          <a:lstStyle/>
          <a:p>
            <a:pPr marL="342900" indent="-342900">
              <a:buFont typeface="Arial" panose="020B0604020202020204" pitchFamily="34" charset="0"/>
              <a:buChar char="•"/>
            </a:pPr>
            <a:r>
              <a:rPr lang="zh-CN" altLang="en-US" sz="1325" dirty="0">
                <a:solidFill>
                  <a:schemeClr val="tx1">
                    <a:lumMod val="75000"/>
                    <a:lumOff val="25000"/>
                  </a:schemeClr>
                </a:solidFill>
                <a:latin typeface="微软雅黑" panose="020B0503020204020204" charset="-122"/>
                <a:ea typeface="微软雅黑" panose="020B0503020204020204" charset="-122"/>
              </a:rPr>
              <a:t>智子云拥有国内独家全网真人</a:t>
            </a:r>
            <a:r>
              <a:rPr lang="en-US" altLang="zh-CN" sz="1325" dirty="0">
                <a:solidFill>
                  <a:schemeClr val="tx1">
                    <a:lumMod val="75000"/>
                    <a:lumOff val="25000"/>
                  </a:schemeClr>
                </a:solidFill>
                <a:latin typeface="微软雅黑" panose="020B0503020204020204" charset="-122"/>
                <a:ea typeface="微软雅黑" panose="020B0503020204020204" charset="-122"/>
              </a:rPr>
              <a:t>IP</a:t>
            </a:r>
            <a:r>
              <a:rPr lang="zh-CN" altLang="en-US" sz="1325" dirty="0">
                <a:solidFill>
                  <a:schemeClr val="tx1">
                    <a:lumMod val="75000"/>
                    <a:lumOff val="25000"/>
                  </a:schemeClr>
                </a:solidFill>
                <a:latin typeface="微软雅黑" panose="020B0503020204020204" charset="-122"/>
                <a:ea typeface="微软雅黑" panose="020B0503020204020204" charset="-122"/>
              </a:rPr>
              <a:t>库，</a:t>
            </a:r>
            <a:r>
              <a:rPr lang="en-US" altLang="zh-CN" sz="1325" dirty="0">
                <a:solidFill>
                  <a:schemeClr val="tx1">
                    <a:lumMod val="75000"/>
                    <a:lumOff val="25000"/>
                  </a:schemeClr>
                </a:solidFill>
                <a:latin typeface="微软雅黑" panose="020B0503020204020204" charset="-122"/>
                <a:ea typeface="微软雅黑" panose="020B0503020204020204" charset="-122"/>
              </a:rPr>
              <a:t>IP</a:t>
            </a:r>
            <a:r>
              <a:rPr lang="zh-CN" altLang="en-US" sz="1325" dirty="0">
                <a:solidFill>
                  <a:schemeClr val="tx1">
                    <a:lumMod val="75000"/>
                    <a:lumOff val="25000"/>
                  </a:schemeClr>
                </a:solidFill>
                <a:latin typeface="微软雅黑" panose="020B0503020204020204" charset="-122"/>
                <a:ea typeface="微软雅黑" panose="020B0503020204020204" charset="-122"/>
              </a:rPr>
              <a:t>数量高达</a:t>
            </a:r>
            <a:r>
              <a:rPr lang="en-US" altLang="zh-CN" sz="1325" dirty="0">
                <a:solidFill>
                  <a:schemeClr val="tx1">
                    <a:lumMod val="75000"/>
                    <a:lumOff val="25000"/>
                  </a:schemeClr>
                </a:solidFill>
                <a:latin typeface="微软雅黑" panose="020B0503020204020204" charset="-122"/>
                <a:ea typeface="微软雅黑" panose="020B0503020204020204" charset="-122"/>
              </a:rPr>
              <a:t>3.3</a:t>
            </a:r>
            <a:r>
              <a:rPr lang="zh-CN" altLang="en-US" sz="1325" dirty="0">
                <a:solidFill>
                  <a:schemeClr val="tx1">
                    <a:lumMod val="75000"/>
                    <a:lumOff val="25000"/>
                  </a:schemeClr>
                </a:solidFill>
                <a:latin typeface="微软雅黑" panose="020B0503020204020204" charset="-122"/>
                <a:ea typeface="微软雅黑" panose="020B0503020204020204" charset="-122"/>
              </a:rPr>
              <a:t>亿，基本实现全国全网覆盖</a:t>
            </a:r>
            <a:endParaRPr lang="zh-CN" altLang="en-US" sz="1325" dirty="0">
              <a:solidFill>
                <a:schemeClr val="tx1">
                  <a:lumMod val="75000"/>
                  <a:lumOff val="25000"/>
                </a:schemeClr>
              </a:solidFill>
              <a:latin typeface="微软雅黑" panose="020B0503020204020204" charset="-122"/>
              <a:ea typeface="微软雅黑" panose="020B0503020204020204" charset="-122"/>
            </a:endParaRPr>
          </a:p>
          <a:p>
            <a:pPr marL="342900" indent="-342900">
              <a:buFont typeface="Arial" panose="020B0604020202020204" pitchFamily="34" charset="0"/>
              <a:buChar char="•"/>
            </a:pPr>
            <a:r>
              <a:rPr lang="zh-CN" altLang="en-US" sz="1325" dirty="0">
                <a:solidFill>
                  <a:schemeClr val="tx1">
                    <a:lumMod val="75000"/>
                    <a:lumOff val="25000"/>
                  </a:schemeClr>
                </a:solidFill>
                <a:latin typeface="微软雅黑" panose="020B0503020204020204" charset="-122"/>
                <a:ea typeface="微软雅黑" panose="020B0503020204020204" charset="-122"/>
              </a:rPr>
              <a:t>与</a:t>
            </a:r>
            <a:r>
              <a:rPr lang="en-US" altLang="zh-CN" sz="1325" dirty="0">
                <a:solidFill>
                  <a:schemeClr val="tx1">
                    <a:lumMod val="75000"/>
                    <a:lumOff val="25000"/>
                  </a:schemeClr>
                </a:solidFill>
                <a:latin typeface="微软雅黑" panose="020B0503020204020204" charset="-122"/>
                <a:ea typeface="微软雅黑" panose="020B0503020204020204" charset="-122"/>
              </a:rPr>
              <a:t>RTBAsia</a:t>
            </a:r>
            <a:r>
              <a:rPr lang="zh-CN" altLang="en-US" sz="1325" dirty="0">
                <a:solidFill>
                  <a:schemeClr val="tx1">
                    <a:lumMod val="75000"/>
                    <a:lumOff val="25000"/>
                  </a:schemeClr>
                </a:solidFill>
                <a:latin typeface="微软雅黑" panose="020B0503020204020204" charset="-122"/>
                <a:ea typeface="微软雅黑" panose="020B0503020204020204" charset="-122"/>
              </a:rPr>
              <a:t>共建非人类流量识别引擎，为其它广告技术公司提供付费流量反欺诈服务，智子云客户无偿使用</a:t>
            </a:r>
            <a:endParaRPr lang="zh-CN" altLang="en-US" sz="1325" dirty="0">
              <a:solidFill>
                <a:schemeClr val="tx1">
                  <a:lumMod val="75000"/>
                  <a:lumOff val="25000"/>
                </a:schemeClr>
              </a:solidFill>
              <a:latin typeface="微软雅黑" panose="020B0503020204020204" charset="-122"/>
              <a:ea typeface="微软雅黑" panose="020B0503020204020204" charset="-122"/>
            </a:endParaRPr>
          </a:p>
        </p:txBody>
      </p:sp>
      <p:sp>
        <p:nvSpPr>
          <p:cNvPr id="20" name="矩形 19"/>
          <p:cNvSpPr/>
          <p:nvPr/>
        </p:nvSpPr>
        <p:spPr>
          <a:xfrm>
            <a:off x="4525692" y="2951080"/>
            <a:ext cx="3025400" cy="279759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21" name="文本框 20"/>
          <p:cNvSpPr txBox="1"/>
          <p:nvPr/>
        </p:nvSpPr>
        <p:spPr>
          <a:xfrm>
            <a:off x="998714" y="2335779"/>
            <a:ext cx="2209800" cy="441960"/>
          </a:xfrm>
          <a:prstGeom prst="rect">
            <a:avLst/>
          </a:prstGeom>
          <a:noFill/>
        </p:spPr>
        <p:txBody>
          <a:bodyPr wrap="none" rtlCol="0">
            <a:spAutoFit/>
          </a:bodyPr>
          <a:lstStyle/>
          <a:p>
            <a:r>
              <a:rPr lang="zh-CN" altLang="en-US" sz="2275" b="1" dirty="0">
                <a:solidFill>
                  <a:schemeClr val="tx1">
                    <a:lumMod val="75000"/>
                    <a:lumOff val="25000"/>
                  </a:schemeClr>
                </a:solidFill>
                <a:latin typeface="微软雅黑" panose="020B0503020204020204" charset="-122"/>
                <a:ea typeface="微软雅黑" panose="020B0503020204020204" charset="-122"/>
              </a:rPr>
              <a:t>多维度数据来源</a:t>
            </a:r>
            <a:endParaRPr lang="zh-CN" altLang="en-US" sz="2275" b="1" dirty="0">
              <a:solidFill>
                <a:schemeClr val="tx1">
                  <a:lumMod val="75000"/>
                  <a:lumOff val="25000"/>
                </a:schemeClr>
              </a:solidFill>
              <a:latin typeface="微软雅黑" panose="020B0503020204020204" charset="-122"/>
              <a:ea typeface="微软雅黑" panose="020B0503020204020204" charset="-122"/>
            </a:endParaRPr>
          </a:p>
        </p:txBody>
      </p:sp>
      <p:sp>
        <p:nvSpPr>
          <p:cNvPr id="22" name="文本框 21"/>
          <p:cNvSpPr txBox="1"/>
          <p:nvPr/>
        </p:nvSpPr>
        <p:spPr>
          <a:xfrm>
            <a:off x="4633566" y="2335779"/>
            <a:ext cx="2788920" cy="441960"/>
          </a:xfrm>
          <a:prstGeom prst="rect">
            <a:avLst/>
          </a:prstGeom>
          <a:noFill/>
        </p:spPr>
        <p:txBody>
          <a:bodyPr wrap="none" rtlCol="0">
            <a:spAutoFit/>
          </a:bodyPr>
          <a:lstStyle/>
          <a:p>
            <a:r>
              <a:rPr lang="zh-CN" altLang="en-US" sz="2275" b="1" dirty="0">
                <a:solidFill>
                  <a:schemeClr val="tx1">
                    <a:lumMod val="75000"/>
                    <a:lumOff val="25000"/>
                  </a:schemeClr>
                </a:solidFill>
                <a:latin typeface="微软雅黑" panose="020B0503020204020204" charset="-122"/>
                <a:ea typeface="微软雅黑" panose="020B0503020204020204" charset="-122"/>
              </a:rPr>
              <a:t>非人类流量识别引擎</a:t>
            </a:r>
            <a:endParaRPr lang="zh-CN" altLang="en-US" sz="2275" b="1" dirty="0">
              <a:solidFill>
                <a:schemeClr val="tx1">
                  <a:lumMod val="75000"/>
                  <a:lumOff val="25000"/>
                </a:schemeClr>
              </a:solidFill>
              <a:latin typeface="微软雅黑" panose="020B0503020204020204" charset="-122"/>
              <a:ea typeface="微软雅黑" panose="020B0503020204020204" charset="-122"/>
            </a:endParaRPr>
          </a:p>
        </p:txBody>
      </p:sp>
      <p:grpSp>
        <p:nvGrpSpPr>
          <p:cNvPr id="23" name="组合 22"/>
          <p:cNvGrpSpPr/>
          <p:nvPr/>
        </p:nvGrpSpPr>
        <p:grpSpPr>
          <a:xfrm>
            <a:off x="400463" y="2951080"/>
            <a:ext cx="3414318" cy="2797596"/>
            <a:chOff x="1310325" y="3053783"/>
            <a:chExt cx="3601039" cy="2950590"/>
          </a:xfrm>
        </p:grpSpPr>
        <p:sp>
          <p:nvSpPr>
            <p:cNvPr id="24" name="矩形 23"/>
            <p:cNvSpPr/>
            <p:nvPr/>
          </p:nvSpPr>
          <p:spPr>
            <a:xfrm>
              <a:off x="1310325" y="3053783"/>
              <a:ext cx="3601039" cy="914400"/>
            </a:xfrm>
            <a:prstGeom prst="rect">
              <a:avLst/>
            </a:prstGeom>
            <a:solidFill>
              <a:srgbClr val="3D4D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515" dirty="0">
                  <a:latin typeface="微软雅黑" panose="020B0503020204020204" charset="-122"/>
                  <a:ea typeface="微软雅黑" panose="020B0503020204020204" charset="-122"/>
                </a:rPr>
                <a:t>全网</a:t>
              </a:r>
              <a:r>
                <a:rPr lang="en-US" altLang="zh-CN" sz="1515" dirty="0">
                  <a:latin typeface="微软雅黑" panose="020B0503020204020204" charset="-122"/>
                  <a:ea typeface="微软雅黑" panose="020B0503020204020204" charset="-122"/>
                </a:rPr>
                <a:t>IPV4</a:t>
              </a:r>
              <a:r>
                <a:rPr lang="zh-CN" altLang="en-US" sz="1515" dirty="0">
                  <a:latin typeface="微软雅黑" panose="020B0503020204020204" charset="-122"/>
                  <a:ea typeface="微软雅黑" panose="020B0503020204020204" charset="-122"/>
                </a:rPr>
                <a:t>地址特征扫描</a:t>
              </a:r>
              <a:endParaRPr lang="zh-CN" altLang="en-US" sz="1515" dirty="0">
                <a:latin typeface="微软雅黑" panose="020B0503020204020204" charset="-122"/>
                <a:ea typeface="微软雅黑" panose="020B0503020204020204" charset="-122"/>
              </a:endParaRPr>
            </a:p>
          </p:txBody>
        </p:sp>
        <p:sp>
          <p:nvSpPr>
            <p:cNvPr id="25" name="矩形 24"/>
            <p:cNvSpPr/>
            <p:nvPr/>
          </p:nvSpPr>
          <p:spPr>
            <a:xfrm>
              <a:off x="1310325" y="4071878"/>
              <a:ext cx="1753387" cy="914400"/>
            </a:xfrm>
            <a:prstGeom prst="rect">
              <a:avLst/>
            </a:prstGeom>
            <a:solidFill>
              <a:srgbClr val="F68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15" dirty="0">
                  <a:latin typeface="微软雅黑" panose="020B0503020204020204" charset="-122"/>
                  <a:ea typeface="微软雅黑" panose="020B0503020204020204" charset="-122"/>
                </a:rPr>
                <a:t>RTB</a:t>
              </a:r>
              <a:r>
                <a:rPr lang="zh-CN" altLang="en-US" sz="1515" dirty="0">
                  <a:latin typeface="微软雅黑" panose="020B0503020204020204" charset="-122"/>
                  <a:ea typeface="微软雅黑" panose="020B0503020204020204" charset="-122"/>
                </a:rPr>
                <a:t>竞价</a:t>
              </a:r>
              <a:endParaRPr lang="en-US" altLang="zh-CN" sz="1515" dirty="0">
                <a:latin typeface="微软雅黑" panose="020B0503020204020204" charset="-122"/>
                <a:ea typeface="微软雅黑" panose="020B0503020204020204" charset="-122"/>
              </a:endParaRPr>
            </a:p>
            <a:p>
              <a:pPr algn="ctr"/>
              <a:r>
                <a:rPr lang="zh-CN" altLang="en-US" sz="1515" dirty="0">
                  <a:latin typeface="微软雅黑" panose="020B0503020204020204" charset="-122"/>
                  <a:ea typeface="微软雅黑" panose="020B0503020204020204" charset="-122"/>
                </a:rPr>
                <a:t>广告日志</a:t>
              </a:r>
              <a:endParaRPr lang="zh-CN" altLang="en-US" sz="1515" dirty="0">
                <a:latin typeface="微软雅黑" panose="020B0503020204020204" charset="-122"/>
                <a:ea typeface="微软雅黑" panose="020B0503020204020204" charset="-122"/>
              </a:endParaRPr>
            </a:p>
          </p:txBody>
        </p:sp>
        <p:sp>
          <p:nvSpPr>
            <p:cNvPr id="26" name="矩形 25"/>
            <p:cNvSpPr/>
            <p:nvPr/>
          </p:nvSpPr>
          <p:spPr>
            <a:xfrm>
              <a:off x="3158164" y="4071878"/>
              <a:ext cx="1753200" cy="914400"/>
            </a:xfrm>
            <a:prstGeom prst="rect">
              <a:avLst/>
            </a:prstGeom>
            <a:solidFill>
              <a:srgbClr val="1EA1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515" dirty="0">
                  <a:latin typeface="微软雅黑" panose="020B0503020204020204" charset="-122"/>
                  <a:ea typeface="微软雅黑" panose="020B0503020204020204" charset="-122"/>
                </a:rPr>
                <a:t>广告主第一方</a:t>
              </a:r>
              <a:endParaRPr lang="en-US" altLang="zh-CN" sz="1515" dirty="0">
                <a:latin typeface="微软雅黑" panose="020B0503020204020204" charset="-122"/>
                <a:ea typeface="微软雅黑" panose="020B0503020204020204" charset="-122"/>
              </a:endParaRPr>
            </a:p>
            <a:p>
              <a:pPr lvl="0" algn="ctr"/>
              <a:r>
                <a:rPr lang="zh-CN" altLang="en-US" sz="1515" dirty="0">
                  <a:latin typeface="微软雅黑" panose="020B0503020204020204" charset="-122"/>
                  <a:ea typeface="微软雅黑" panose="020B0503020204020204" charset="-122"/>
                </a:rPr>
                <a:t>访客行为日志</a:t>
              </a:r>
              <a:endParaRPr lang="zh-CN" altLang="en-US" sz="1515" dirty="0">
                <a:latin typeface="微软雅黑" panose="020B0503020204020204" charset="-122"/>
                <a:ea typeface="微软雅黑" panose="020B0503020204020204" charset="-122"/>
              </a:endParaRPr>
            </a:p>
          </p:txBody>
        </p:sp>
        <p:sp>
          <p:nvSpPr>
            <p:cNvPr id="27" name="矩形 26"/>
            <p:cNvSpPr/>
            <p:nvPr/>
          </p:nvSpPr>
          <p:spPr>
            <a:xfrm>
              <a:off x="1310325" y="5089973"/>
              <a:ext cx="828000" cy="914400"/>
            </a:xfrm>
            <a:prstGeom prst="rect">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15" dirty="0">
                  <a:latin typeface="微软雅黑" panose="020B0503020204020204" charset="-122"/>
                  <a:ea typeface="微软雅黑" panose="020B0503020204020204" charset="-122"/>
                </a:rPr>
                <a:t>Whois</a:t>
              </a:r>
              <a:r>
                <a:rPr lang="zh-CN" altLang="en-US" sz="1515" dirty="0">
                  <a:latin typeface="微软雅黑" panose="020B0503020204020204" charset="-122"/>
                  <a:ea typeface="微软雅黑" panose="020B0503020204020204" charset="-122"/>
                </a:rPr>
                <a:t>解析</a:t>
              </a:r>
              <a:endParaRPr lang="en-US" altLang="zh-CN" sz="1515" dirty="0">
                <a:latin typeface="微软雅黑" panose="020B0503020204020204" charset="-122"/>
                <a:ea typeface="微软雅黑" panose="020B0503020204020204" charset="-122"/>
              </a:endParaRPr>
            </a:p>
            <a:p>
              <a:pPr lvl="0" algn="ctr"/>
              <a:r>
                <a:rPr lang="zh-CN" altLang="en-US" sz="1515" dirty="0">
                  <a:latin typeface="微软雅黑" panose="020B0503020204020204" charset="-122"/>
                  <a:ea typeface="微软雅黑" panose="020B0503020204020204" charset="-122"/>
                </a:rPr>
                <a:t>记录</a:t>
              </a:r>
              <a:endParaRPr lang="zh-CN" altLang="en-US" sz="1515" dirty="0">
                <a:latin typeface="微软雅黑" panose="020B0503020204020204" charset="-122"/>
                <a:ea typeface="微软雅黑" panose="020B0503020204020204" charset="-122"/>
              </a:endParaRPr>
            </a:p>
          </p:txBody>
        </p:sp>
        <p:sp>
          <p:nvSpPr>
            <p:cNvPr id="28" name="矩形 27"/>
            <p:cNvSpPr/>
            <p:nvPr/>
          </p:nvSpPr>
          <p:spPr>
            <a:xfrm>
              <a:off x="2235712" y="5089973"/>
              <a:ext cx="828000" cy="914400"/>
            </a:xfrm>
            <a:prstGeom prst="rect">
              <a:avLst/>
            </a:prstGeom>
            <a:solidFill>
              <a:srgbClr val="3894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515" dirty="0">
                  <a:latin typeface="微软雅黑" panose="020B0503020204020204" charset="-122"/>
                  <a:ea typeface="微软雅黑" panose="020B0503020204020204" charset="-122"/>
                </a:rPr>
                <a:t>DNS</a:t>
              </a:r>
              <a:r>
                <a:rPr lang="zh-CN" altLang="en-US" sz="1515" dirty="0">
                  <a:latin typeface="微软雅黑" panose="020B0503020204020204" charset="-122"/>
                  <a:ea typeface="微软雅黑" panose="020B0503020204020204" charset="-122"/>
                </a:rPr>
                <a:t>反向解析记录</a:t>
              </a:r>
              <a:endParaRPr lang="zh-CN" altLang="en-US" sz="1515" dirty="0">
                <a:latin typeface="微软雅黑" panose="020B0503020204020204" charset="-122"/>
                <a:ea typeface="微软雅黑" panose="020B0503020204020204" charset="-122"/>
              </a:endParaRPr>
            </a:p>
          </p:txBody>
        </p:sp>
        <p:sp>
          <p:nvSpPr>
            <p:cNvPr id="29" name="矩形 28"/>
            <p:cNvSpPr/>
            <p:nvPr/>
          </p:nvSpPr>
          <p:spPr>
            <a:xfrm>
              <a:off x="3157977" y="5089973"/>
              <a:ext cx="828000" cy="914400"/>
            </a:xfrm>
            <a:prstGeom prst="rect">
              <a:avLst/>
            </a:prstGeom>
            <a:solidFill>
              <a:srgbClr val="DA4E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515" dirty="0">
                  <a:latin typeface="微软雅黑" panose="020B0503020204020204" charset="-122"/>
                  <a:ea typeface="微软雅黑" panose="020B0503020204020204" charset="-122"/>
                </a:rPr>
                <a:t>刷广告流量软件监测</a:t>
              </a:r>
              <a:endParaRPr lang="zh-CN" altLang="en-US" sz="1515" dirty="0">
                <a:latin typeface="微软雅黑" panose="020B0503020204020204" charset="-122"/>
                <a:ea typeface="微软雅黑" panose="020B0503020204020204" charset="-122"/>
              </a:endParaRPr>
            </a:p>
          </p:txBody>
        </p:sp>
        <p:sp>
          <p:nvSpPr>
            <p:cNvPr id="30" name="矩形 29"/>
            <p:cNvSpPr/>
            <p:nvPr/>
          </p:nvSpPr>
          <p:spPr>
            <a:xfrm>
              <a:off x="4083364" y="5089973"/>
              <a:ext cx="828000" cy="914400"/>
            </a:xfrm>
            <a:prstGeom prst="rect">
              <a:avLst/>
            </a:prstGeom>
            <a:solidFill>
              <a:srgbClr val="F68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515" dirty="0">
                  <a:latin typeface="微软雅黑" panose="020B0503020204020204" charset="-122"/>
                  <a:ea typeface="微软雅黑" panose="020B0503020204020204" charset="-122"/>
                </a:rPr>
                <a:t>透明代理监测</a:t>
              </a:r>
              <a:endParaRPr lang="zh-CN" altLang="en-US" sz="1515" dirty="0">
                <a:latin typeface="微软雅黑" panose="020B0503020204020204" charset="-122"/>
                <a:ea typeface="微软雅黑" panose="020B0503020204020204" charset="-122"/>
              </a:endParaRPr>
            </a:p>
          </p:txBody>
        </p:sp>
      </p:grpSp>
      <p:sp>
        <p:nvSpPr>
          <p:cNvPr id="31" name="矩形 30"/>
          <p:cNvSpPr/>
          <p:nvPr/>
        </p:nvSpPr>
        <p:spPr>
          <a:xfrm>
            <a:off x="4793819" y="5037956"/>
            <a:ext cx="2480945" cy="617220"/>
          </a:xfrm>
          <a:prstGeom prst="rect">
            <a:avLst/>
          </a:prstGeom>
        </p:spPr>
        <p:txBody>
          <a:bodyPr wrap="none">
            <a:spAutoFit/>
          </a:bodyPr>
          <a:lstStyle/>
          <a:p>
            <a:pPr algn="ctr"/>
            <a:r>
              <a:rPr lang="zh-CN" altLang="en-US" sz="1515" dirty="0">
                <a:solidFill>
                  <a:schemeClr val="lt1"/>
                </a:solidFill>
                <a:latin typeface="微软雅黑" panose="020B0503020204020204" charset="-122"/>
                <a:ea typeface="微软雅黑" panose="020B0503020204020204" charset="-122"/>
              </a:rPr>
              <a:t>智子云 </a:t>
            </a:r>
            <a:r>
              <a:rPr lang="zh-CN" altLang="en-US" sz="1895" b="1" dirty="0">
                <a:solidFill>
                  <a:schemeClr val="lt1"/>
                </a:solidFill>
                <a:latin typeface="微软雅黑" panose="020B0503020204020204" charset="-122"/>
                <a:ea typeface="微软雅黑" panose="020B0503020204020204" charset="-122"/>
              </a:rPr>
              <a:t>独有</a:t>
            </a:r>
            <a:endParaRPr lang="en-US" altLang="zh-CN" sz="1895" b="1" dirty="0">
              <a:solidFill>
                <a:schemeClr val="lt1"/>
              </a:solidFill>
              <a:latin typeface="微软雅黑" panose="020B0503020204020204" charset="-122"/>
              <a:ea typeface="微软雅黑" panose="020B0503020204020204" charset="-122"/>
            </a:endParaRPr>
          </a:p>
          <a:p>
            <a:pPr algn="ctr"/>
            <a:r>
              <a:rPr lang="en-US" altLang="zh-CN" sz="1515" dirty="0">
                <a:solidFill>
                  <a:schemeClr val="lt1"/>
                </a:solidFill>
                <a:latin typeface="微软雅黑" panose="020B0503020204020204" charset="-122"/>
                <a:ea typeface="微软雅黑" panose="020B0503020204020204" charset="-122"/>
              </a:rPr>
              <a:t>IP</a:t>
            </a:r>
            <a:r>
              <a:rPr lang="zh-CN" altLang="en-US" sz="1515" dirty="0">
                <a:solidFill>
                  <a:schemeClr val="lt1"/>
                </a:solidFill>
                <a:latin typeface="微软雅黑" panose="020B0503020204020204" charset="-122"/>
                <a:ea typeface="微软雅黑" panose="020B0503020204020204" charset="-122"/>
              </a:rPr>
              <a:t>地址场景归类和评分算法</a:t>
            </a:r>
            <a:endParaRPr lang="zh-CN" altLang="en-US" sz="1515" dirty="0">
              <a:solidFill>
                <a:schemeClr val="lt1"/>
              </a:solidFill>
              <a:latin typeface="微软雅黑" panose="020B0503020204020204" charset="-122"/>
              <a:ea typeface="微软雅黑" panose="020B0503020204020204" charset="-122"/>
            </a:endParaRPr>
          </a:p>
        </p:txBody>
      </p:sp>
      <p:pic>
        <p:nvPicPr>
          <p:cNvPr id="32" name="图片 31"/>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331810" y="3405547"/>
            <a:ext cx="1321810" cy="1321810"/>
          </a:xfrm>
          <a:prstGeom prst="rect">
            <a:avLst/>
          </a:prstGeom>
        </p:spPr>
      </p:pic>
      <p:sp>
        <p:nvSpPr>
          <p:cNvPr id="36" name="KSO_Shape"/>
          <p:cNvSpPr>
            <a:spLocks noChangeAspect="1"/>
          </p:cNvSpPr>
          <p:nvPr/>
        </p:nvSpPr>
        <p:spPr bwMode="auto">
          <a:xfrm>
            <a:off x="4005875" y="4119021"/>
            <a:ext cx="333973" cy="461713"/>
          </a:xfrm>
          <a:custGeom>
            <a:avLst/>
            <a:gdLst>
              <a:gd name="T0" fmla="*/ 609071 w 1477963"/>
              <a:gd name="T1" fmla="*/ 1790841 h 2044700"/>
              <a:gd name="T2" fmla="*/ 578379 w 1477963"/>
              <a:gd name="T3" fmla="*/ 1993822 h 2044700"/>
              <a:gd name="T4" fmla="*/ 389996 w 1477963"/>
              <a:gd name="T5" fmla="*/ 2031451 h 2044700"/>
              <a:gd name="T6" fmla="*/ 284691 w 1477963"/>
              <a:gd name="T7" fmla="*/ 1854968 h 2044700"/>
              <a:gd name="T8" fmla="*/ 405871 w 1477963"/>
              <a:gd name="T9" fmla="*/ 1706045 h 2044700"/>
              <a:gd name="T10" fmla="*/ 866843 w 1477963"/>
              <a:gd name="T11" fmla="*/ 1472584 h 2044700"/>
              <a:gd name="T12" fmla="*/ 894846 w 1477963"/>
              <a:gd name="T13" fmla="*/ 1661735 h 2044700"/>
              <a:gd name="T14" fmla="*/ 730528 w 1477963"/>
              <a:gd name="T15" fmla="*/ 1760010 h 2044700"/>
              <a:gd name="T16" fmla="*/ 576776 w 1477963"/>
              <a:gd name="T17" fmla="*/ 1645356 h 2044700"/>
              <a:gd name="T18" fmla="*/ 636480 w 1477963"/>
              <a:gd name="T19" fmla="*/ 1449336 h 2044700"/>
              <a:gd name="T20" fmla="*/ 254779 w 1477963"/>
              <a:gd name="T21" fmla="*/ 1436127 h 2044700"/>
              <a:gd name="T22" fmla="*/ 342360 w 1477963"/>
              <a:gd name="T23" fmla="*/ 1621052 h 2044700"/>
              <a:gd name="T24" fmla="*/ 207008 w 1477963"/>
              <a:gd name="T25" fmla="*/ 1757368 h 2044700"/>
              <a:gd name="T26" fmla="*/ 28662 w 1477963"/>
              <a:gd name="T27" fmla="*/ 1683926 h 2044700"/>
              <a:gd name="T28" fmla="*/ 28662 w 1477963"/>
              <a:gd name="T29" fmla="*/ 1492662 h 2044700"/>
              <a:gd name="T30" fmla="*/ 1048054 w 1477963"/>
              <a:gd name="T31" fmla="*/ 1134007 h 2044700"/>
              <a:gd name="T32" fmla="*/ 1190087 w 1477963"/>
              <a:gd name="T33" fmla="*/ 1262791 h 2044700"/>
              <a:gd name="T34" fmla="*/ 1125430 w 1477963"/>
              <a:gd name="T35" fmla="*/ 1444043 h 2044700"/>
              <a:gd name="T36" fmla="*/ 934109 w 1477963"/>
              <a:gd name="T37" fmla="*/ 1453583 h 2044700"/>
              <a:gd name="T38" fmla="*/ 851432 w 1477963"/>
              <a:gd name="T39" fmla="*/ 1279221 h 2044700"/>
              <a:gd name="T40" fmla="*/ 980217 w 1477963"/>
              <a:gd name="T41" fmla="*/ 1137187 h 2044700"/>
              <a:gd name="T42" fmla="*/ 590609 w 1477963"/>
              <a:gd name="T43" fmla="*/ 1196014 h 2044700"/>
              <a:gd name="T44" fmla="*/ 600119 w 1477963"/>
              <a:gd name="T45" fmla="*/ 1400055 h 2044700"/>
              <a:gd name="T46" fmla="*/ 422591 w 1477963"/>
              <a:gd name="T47" fmla="*/ 1474782 h 2044700"/>
              <a:gd name="T48" fmla="*/ 287332 w 1477963"/>
              <a:gd name="T49" fmla="*/ 1338578 h 2044700"/>
              <a:gd name="T50" fmla="*/ 360774 w 1477963"/>
              <a:gd name="T51" fmla="*/ 1161036 h 2044700"/>
              <a:gd name="T52" fmla="*/ 1393955 w 1477963"/>
              <a:gd name="T53" fmla="*/ 873691 h 2044700"/>
              <a:gd name="T54" fmla="*/ 1475850 w 1477963"/>
              <a:gd name="T55" fmla="*/ 1048053 h 2044700"/>
              <a:gd name="T56" fmla="*/ 1347988 w 1477963"/>
              <a:gd name="T57" fmla="*/ 1190087 h 2044700"/>
              <a:gd name="T58" fmla="*/ 1166762 w 1477963"/>
              <a:gd name="T59" fmla="*/ 1125430 h 2044700"/>
              <a:gd name="T60" fmla="*/ 1157780 w 1477963"/>
              <a:gd name="T61" fmla="*/ 934108 h 2044700"/>
              <a:gd name="T62" fmla="*/ 755889 w 1477963"/>
              <a:gd name="T63" fmla="*/ 849842 h 2044700"/>
              <a:gd name="T64" fmla="*/ 904357 w 1477963"/>
              <a:gd name="T65" fmla="*/ 973327 h 2044700"/>
              <a:gd name="T66" fmla="*/ 834614 w 1477963"/>
              <a:gd name="T67" fmla="*/ 1166238 h 2044700"/>
              <a:gd name="T68" fmla="*/ 643877 w 1477963"/>
              <a:gd name="T69" fmla="*/ 1166238 h 2044700"/>
              <a:gd name="T70" fmla="*/ 569907 w 1477963"/>
              <a:gd name="T71" fmla="*/ 988696 h 2044700"/>
              <a:gd name="T72" fmla="*/ 705695 w 1477963"/>
              <a:gd name="T73" fmla="*/ 852492 h 2044700"/>
              <a:gd name="T74" fmla="*/ 1166768 w 1477963"/>
              <a:gd name="T75" fmla="*/ 644405 h 2044700"/>
              <a:gd name="T76" fmla="*/ 1156169 w 1477963"/>
              <a:gd name="T77" fmla="*/ 848351 h 2044700"/>
              <a:gd name="T78" fmla="*/ 972267 w 1477963"/>
              <a:gd name="T79" fmla="*/ 903828 h 2044700"/>
              <a:gd name="T80" fmla="*/ 850902 w 1477963"/>
              <a:gd name="T81" fmla="*/ 755360 h 2044700"/>
              <a:gd name="T82" fmla="*/ 956368 w 1477963"/>
              <a:gd name="T83" fmla="*/ 579946 h 2044700"/>
              <a:gd name="T84" fmla="*/ 572116 w 1477963"/>
              <a:gd name="T85" fmla="*/ 611119 h 2044700"/>
              <a:gd name="T86" fmla="*/ 612800 w 1477963"/>
              <a:gd name="T87" fmla="*/ 811894 h 2044700"/>
              <a:gd name="T88" fmla="*/ 447953 w 1477963"/>
              <a:gd name="T89" fmla="*/ 911225 h 2044700"/>
              <a:gd name="T90" fmla="*/ 294201 w 1477963"/>
              <a:gd name="T91" fmla="*/ 797629 h 2044700"/>
              <a:gd name="T92" fmla="*/ 340696 w 1477963"/>
              <a:gd name="T93" fmla="*/ 611119 h 2044700"/>
              <a:gd name="T94" fmla="*/ 797100 w 1477963"/>
              <a:gd name="T95" fmla="*/ 293687 h 2044700"/>
              <a:gd name="T96" fmla="*/ 911225 w 1477963"/>
              <a:gd name="T97" fmla="*/ 456142 h 2044700"/>
              <a:gd name="T98" fmla="*/ 797100 w 1477963"/>
              <a:gd name="T99" fmla="*/ 618596 h 2044700"/>
              <a:gd name="T100" fmla="*/ 611647 w 1477963"/>
              <a:gd name="T101" fmla="*/ 572029 h 2044700"/>
              <a:gd name="T102" fmla="*/ 583116 w 1477963"/>
              <a:gd name="T103" fmla="*/ 382587 h 2044700"/>
              <a:gd name="T104" fmla="*/ 173568 w 1477963"/>
              <a:gd name="T105" fmla="*/ 284162 h 2044700"/>
              <a:gd name="T106" fmla="*/ 332805 w 1477963"/>
              <a:gd name="T107" fmla="*/ 389996 h 2044700"/>
              <a:gd name="T108" fmla="*/ 295650 w 1477963"/>
              <a:gd name="T109" fmla="*/ 578379 h 2044700"/>
              <a:gd name="T110" fmla="*/ 106689 w 1477963"/>
              <a:gd name="T111" fmla="*/ 615421 h 2044700"/>
              <a:gd name="T112" fmla="*/ 1061 w 1477963"/>
              <a:gd name="T113" fmla="*/ 439737 h 2044700"/>
              <a:gd name="T114" fmla="*/ 122612 w 1477963"/>
              <a:gd name="T115" fmla="*/ 291041 h 2044700"/>
              <a:gd name="T116" fmla="*/ 584797 w 1477963"/>
              <a:gd name="T117" fmla="*/ 56534 h 2044700"/>
              <a:gd name="T118" fmla="*/ 604874 w 1477963"/>
              <a:gd name="T119" fmla="*/ 259951 h 2044700"/>
              <a:gd name="T120" fmla="*/ 431045 w 1477963"/>
              <a:gd name="T121" fmla="*/ 342903 h 2044700"/>
              <a:gd name="T122" fmla="*/ 288917 w 1477963"/>
              <a:gd name="T123" fmla="*/ 214513 h 2044700"/>
              <a:gd name="T124" fmla="*/ 354434 w 1477963"/>
              <a:gd name="T125" fmla="*/ 33815 h 204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7963" h="2044700">
                <a:moveTo>
                  <a:pt x="447675" y="1698625"/>
                </a:moveTo>
                <a:lnTo>
                  <a:pt x="456142" y="1698625"/>
                </a:lnTo>
                <a:lnTo>
                  <a:pt x="464608" y="1698625"/>
                </a:lnTo>
                <a:lnTo>
                  <a:pt x="473075" y="1699155"/>
                </a:lnTo>
                <a:lnTo>
                  <a:pt x="481542" y="1700745"/>
                </a:lnTo>
                <a:lnTo>
                  <a:pt x="490008" y="1701805"/>
                </a:lnTo>
                <a:lnTo>
                  <a:pt x="497946" y="1703925"/>
                </a:lnTo>
                <a:lnTo>
                  <a:pt x="506942" y="1706045"/>
                </a:lnTo>
                <a:lnTo>
                  <a:pt x="514879" y="1708695"/>
                </a:lnTo>
                <a:lnTo>
                  <a:pt x="522288" y="1711874"/>
                </a:lnTo>
                <a:lnTo>
                  <a:pt x="529696" y="1715054"/>
                </a:lnTo>
                <a:lnTo>
                  <a:pt x="537633" y="1719294"/>
                </a:lnTo>
                <a:lnTo>
                  <a:pt x="545042" y="1723004"/>
                </a:lnTo>
                <a:lnTo>
                  <a:pt x="552450" y="1727774"/>
                </a:lnTo>
                <a:lnTo>
                  <a:pt x="558800" y="1732544"/>
                </a:lnTo>
                <a:lnTo>
                  <a:pt x="565150" y="1737843"/>
                </a:lnTo>
                <a:lnTo>
                  <a:pt x="572029" y="1743143"/>
                </a:lnTo>
                <a:lnTo>
                  <a:pt x="578379" y="1748973"/>
                </a:lnTo>
                <a:lnTo>
                  <a:pt x="584729" y="1755333"/>
                </a:lnTo>
                <a:lnTo>
                  <a:pt x="590550" y="1762222"/>
                </a:lnTo>
                <a:lnTo>
                  <a:pt x="595842" y="1769112"/>
                </a:lnTo>
                <a:lnTo>
                  <a:pt x="600075" y="1776002"/>
                </a:lnTo>
                <a:lnTo>
                  <a:pt x="604838" y="1783421"/>
                </a:lnTo>
                <a:lnTo>
                  <a:pt x="609071" y="1790841"/>
                </a:lnTo>
                <a:lnTo>
                  <a:pt x="612775" y="1798261"/>
                </a:lnTo>
                <a:lnTo>
                  <a:pt x="615950" y="1806210"/>
                </a:lnTo>
                <a:lnTo>
                  <a:pt x="618596" y="1814160"/>
                </a:lnTo>
                <a:lnTo>
                  <a:pt x="621242" y="1822110"/>
                </a:lnTo>
                <a:lnTo>
                  <a:pt x="623888" y="1830059"/>
                </a:lnTo>
                <a:lnTo>
                  <a:pt x="625475" y="1838539"/>
                </a:lnTo>
                <a:lnTo>
                  <a:pt x="626534" y="1846489"/>
                </a:lnTo>
                <a:lnTo>
                  <a:pt x="628121" y="1854968"/>
                </a:lnTo>
                <a:lnTo>
                  <a:pt x="628650" y="1871398"/>
                </a:lnTo>
                <a:lnTo>
                  <a:pt x="628121" y="1887827"/>
                </a:lnTo>
                <a:lnTo>
                  <a:pt x="626534" y="1895777"/>
                </a:lnTo>
                <a:lnTo>
                  <a:pt x="625475" y="1904786"/>
                </a:lnTo>
                <a:lnTo>
                  <a:pt x="623888" y="1912736"/>
                </a:lnTo>
                <a:lnTo>
                  <a:pt x="621242" y="1920156"/>
                </a:lnTo>
                <a:lnTo>
                  <a:pt x="618596" y="1928105"/>
                </a:lnTo>
                <a:lnTo>
                  <a:pt x="615950" y="1936055"/>
                </a:lnTo>
                <a:lnTo>
                  <a:pt x="612775" y="1944004"/>
                </a:lnTo>
                <a:lnTo>
                  <a:pt x="609071" y="1951954"/>
                </a:lnTo>
                <a:lnTo>
                  <a:pt x="604838" y="1959374"/>
                </a:lnTo>
                <a:lnTo>
                  <a:pt x="600075" y="1966794"/>
                </a:lnTo>
                <a:lnTo>
                  <a:pt x="595842" y="1973683"/>
                </a:lnTo>
                <a:lnTo>
                  <a:pt x="590550" y="1980573"/>
                </a:lnTo>
                <a:lnTo>
                  <a:pt x="584729" y="1986933"/>
                </a:lnTo>
                <a:lnTo>
                  <a:pt x="578379" y="1993822"/>
                </a:lnTo>
                <a:lnTo>
                  <a:pt x="572029" y="1999652"/>
                </a:lnTo>
                <a:lnTo>
                  <a:pt x="565150" y="2004952"/>
                </a:lnTo>
                <a:lnTo>
                  <a:pt x="558800" y="2010252"/>
                </a:lnTo>
                <a:lnTo>
                  <a:pt x="552450" y="2015551"/>
                </a:lnTo>
                <a:lnTo>
                  <a:pt x="545042" y="2019791"/>
                </a:lnTo>
                <a:lnTo>
                  <a:pt x="537633" y="2024031"/>
                </a:lnTo>
                <a:lnTo>
                  <a:pt x="529696" y="2027741"/>
                </a:lnTo>
                <a:lnTo>
                  <a:pt x="522288" y="2031451"/>
                </a:lnTo>
                <a:lnTo>
                  <a:pt x="514879" y="2034101"/>
                </a:lnTo>
                <a:lnTo>
                  <a:pt x="506942" y="2036750"/>
                </a:lnTo>
                <a:lnTo>
                  <a:pt x="497946" y="2039400"/>
                </a:lnTo>
                <a:lnTo>
                  <a:pt x="490008" y="2040990"/>
                </a:lnTo>
                <a:lnTo>
                  <a:pt x="481542" y="2042580"/>
                </a:lnTo>
                <a:lnTo>
                  <a:pt x="473075" y="2043110"/>
                </a:lnTo>
                <a:lnTo>
                  <a:pt x="464608" y="2043640"/>
                </a:lnTo>
                <a:lnTo>
                  <a:pt x="456142" y="2044700"/>
                </a:lnTo>
                <a:lnTo>
                  <a:pt x="447675" y="2043640"/>
                </a:lnTo>
                <a:lnTo>
                  <a:pt x="438679" y="2043110"/>
                </a:lnTo>
                <a:lnTo>
                  <a:pt x="430742" y="2042580"/>
                </a:lnTo>
                <a:lnTo>
                  <a:pt x="422275" y="2040990"/>
                </a:lnTo>
                <a:lnTo>
                  <a:pt x="413808" y="2039400"/>
                </a:lnTo>
                <a:lnTo>
                  <a:pt x="405871" y="2036750"/>
                </a:lnTo>
                <a:lnTo>
                  <a:pt x="397933" y="2034101"/>
                </a:lnTo>
                <a:lnTo>
                  <a:pt x="389996" y="2031451"/>
                </a:lnTo>
                <a:lnTo>
                  <a:pt x="382058" y="2027741"/>
                </a:lnTo>
                <a:lnTo>
                  <a:pt x="375179" y="2024031"/>
                </a:lnTo>
                <a:lnTo>
                  <a:pt x="367771" y="2019791"/>
                </a:lnTo>
                <a:lnTo>
                  <a:pt x="360362" y="2015551"/>
                </a:lnTo>
                <a:lnTo>
                  <a:pt x="354012" y="2010252"/>
                </a:lnTo>
                <a:lnTo>
                  <a:pt x="346604" y="2004952"/>
                </a:lnTo>
                <a:lnTo>
                  <a:pt x="340254" y="1999652"/>
                </a:lnTo>
                <a:lnTo>
                  <a:pt x="333904" y="1993822"/>
                </a:lnTo>
                <a:lnTo>
                  <a:pt x="328083" y="1986933"/>
                </a:lnTo>
                <a:lnTo>
                  <a:pt x="322262" y="1980573"/>
                </a:lnTo>
                <a:lnTo>
                  <a:pt x="316971" y="1973683"/>
                </a:lnTo>
                <a:lnTo>
                  <a:pt x="312208" y="1966794"/>
                </a:lnTo>
                <a:lnTo>
                  <a:pt x="307975" y="1959374"/>
                </a:lnTo>
                <a:lnTo>
                  <a:pt x="303212" y="1951954"/>
                </a:lnTo>
                <a:lnTo>
                  <a:pt x="300037" y="1944004"/>
                </a:lnTo>
                <a:lnTo>
                  <a:pt x="296333" y="1936055"/>
                </a:lnTo>
                <a:lnTo>
                  <a:pt x="293158" y="1928105"/>
                </a:lnTo>
                <a:lnTo>
                  <a:pt x="290512" y="1920156"/>
                </a:lnTo>
                <a:lnTo>
                  <a:pt x="288396" y="1912736"/>
                </a:lnTo>
                <a:lnTo>
                  <a:pt x="286808" y="1904786"/>
                </a:lnTo>
                <a:lnTo>
                  <a:pt x="285221" y="1895777"/>
                </a:lnTo>
                <a:lnTo>
                  <a:pt x="284691" y="1887827"/>
                </a:lnTo>
                <a:lnTo>
                  <a:pt x="284162" y="1871398"/>
                </a:lnTo>
                <a:lnTo>
                  <a:pt x="284691" y="1854968"/>
                </a:lnTo>
                <a:lnTo>
                  <a:pt x="285221" y="1846489"/>
                </a:lnTo>
                <a:lnTo>
                  <a:pt x="286808" y="1838539"/>
                </a:lnTo>
                <a:lnTo>
                  <a:pt x="288396" y="1830059"/>
                </a:lnTo>
                <a:lnTo>
                  <a:pt x="290512" y="1822110"/>
                </a:lnTo>
                <a:lnTo>
                  <a:pt x="293158" y="1814160"/>
                </a:lnTo>
                <a:lnTo>
                  <a:pt x="296333" y="1806210"/>
                </a:lnTo>
                <a:lnTo>
                  <a:pt x="300037" y="1798261"/>
                </a:lnTo>
                <a:lnTo>
                  <a:pt x="303212" y="1790841"/>
                </a:lnTo>
                <a:lnTo>
                  <a:pt x="307975" y="1783421"/>
                </a:lnTo>
                <a:lnTo>
                  <a:pt x="312208" y="1776002"/>
                </a:lnTo>
                <a:lnTo>
                  <a:pt x="316971" y="1769112"/>
                </a:lnTo>
                <a:lnTo>
                  <a:pt x="322262" y="1762222"/>
                </a:lnTo>
                <a:lnTo>
                  <a:pt x="328083" y="1755333"/>
                </a:lnTo>
                <a:lnTo>
                  <a:pt x="333904" y="1748973"/>
                </a:lnTo>
                <a:lnTo>
                  <a:pt x="340254" y="1743143"/>
                </a:lnTo>
                <a:lnTo>
                  <a:pt x="346604" y="1737843"/>
                </a:lnTo>
                <a:lnTo>
                  <a:pt x="354012" y="1732544"/>
                </a:lnTo>
                <a:lnTo>
                  <a:pt x="360362" y="1727774"/>
                </a:lnTo>
                <a:lnTo>
                  <a:pt x="367771" y="1723004"/>
                </a:lnTo>
                <a:lnTo>
                  <a:pt x="375179" y="1719294"/>
                </a:lnTo>
                <a:lnTo>
                  <a:pt x="382058" y="1715054"/>
                </a:lnTo>
                <a:lnTo>
                  <a:pt x="389996" y="1711874"/>
                </a:lnTo>
                <a:lnTo>
                  <a:pt x="397933" y="1708695"/>
                </a:lnTo>
                <a:lnTo>
                  <a:pt x="405871" y="1706045"/>
                </a:lnTo>
                <a:lnTo>
                  <a:pt x="413808" y="1703925"/>
                </a:lnTo>
                <a:lnTo>
                  <a:pt x="422275" y="1701805"/>
                </a:lnTo>
                <a:lnTo>
                  <a:pt x="430742" y="1700745"/>
                </a:lnTo>
                <a:lnTo>
                  <a:pt x="438679" y="1699155"/>
                </a:lnTo>
                <a:lnTo>
                  <a:pt x="447675" y="1698625"/>
                </a:lnTo>
                <a:close/>
                <a:moveTo>
                  <a:pt x="730528" y="1416050"/>
                </a:moveTo>
                <a:lnTo>
                  <a:pt x="738981" y="1416050"/>
                </a:lnTo>
                <a:lnTo>
                  <a:pt x="747435" y="1416050"/>
                </a:lnTo>
                <a:lnTo>
                  <a:pt x="755889" y="1416578"/>
                </a:lnTo>
                <a:lnTo>
                  <a:pt x="764871" y="1418163"/>
                </a:lnTo>
                <a:lnTo>
                  <a:pt x="773324" y="1419220"/>
                </a:lnTo>
                <a:lnTo>
                  <a:pt x="781250" y="1421333"/>
                </a:lnTo>
                <a:lnTo>
                  <a:pt x="789175" y="1423447"/>
                </a:lnTo>
                <a:lnTo>
                  <a:pt x="797100" y="1425560"/>
                </a:lnTo>
                <a:lnTo>
                  <a:pt x="805026" y="1429259"/>
                </a:lnTo>
                <a:lnTo>
                  <a:pt x="812951" y="1432429"/>
                </a:lnTo>
                <a:lnTo>
                  <a:pt x="819820" y="1436127"/>
                </a:lnTo>
                <a:lnTo>
                  <a:pt x="827217" y="1440354"/>
                </a:lnTo>
                <a:lnTo>
                  <a:pt x="834614" y="1445110"/>
                </a:lnTo>
                <a:lnTo>
                  <a:pt x="841482" y="1449336"/>
                </a:lnTo>
                <a:lnTo>
                  <a:pt x="848351" y="1454620"/>
                </a:lnTo>
                <a:lnTo>
                  <a:pt x="854691" y="1460432"/>
                </a:lnTo>
                <a:lnTo>
                  <a:pt x="860503" y="1466772"/>
                </a:lnTo>
                <a:lnTo>
                  <a:pt x="866843" y="1472584"/>
                </a:lnTo>
                <a:lnTo>
                  <a:pt x="872655" y="1478924"/>
                </a:lnTo>
                <a:lnTo>
                  <a:pt x="877939" y="1485793"/>
                </a:lnTo>
                <a:lnTo>
                  <a:pt x="882694" y="1492662"/>
                </a:lnTo>
                <a:lnTo>
                  <a:pt x="886921" y="1499530"/>
                </a:lnTo>
                <a:lnTo>
                  <a:pt x="891148" y="1507455"/>
                </a:lnTo>
                <a:lnTo>
                  <a:pt x="894846" y="1514852"/>
                </a:lnTo>
                <a:lnTo>
                  <a:pt x="898016" y="1522778"/>
                </a:lnTo>
                <a:lnTo>
                  <a:pt x="901715" y="1529646"/>
                </a:lnTo>
                <a:lnTo>
                  <a:pt x="904357" y="1537572"/>
                </a:lnTo>
                <a:lnTo>
                  <a:pt x="905942" y="1546025"/>
                </a:lnTo>
                <a:lnTo>
                  <a:pt x="908055" y="1553951"/>
                </a:lnTo>
                <a:lnTo>
                  <a:pt x="909640" y="1562404"/>
                </a:lnTo>
                <a:lnTo>
                  <a:pt x="910697" y="1571387"/>
                </a:lnTo>
                <a:lnTo>
                  <a:pt x="911225" y="1579840"/>
                </a:lnTo>
                <a:lnTo>
                  <a:pt x="911225" y="1588294"/>
                </a:lnTo>
                <a:lnTo>
                  <a:pt x="911225" y="1596748"/>
                </a:lnTo>
                <a:lnTo>
                  <a:pt x="910697" y="1605201"/>
                </a:lnTo>
                <a:lnTo>
                  <a:pt x="909640" y="1614183"/>
                </a:lnTo>
                <a:lnTo>
                  <a:pt x="908055" y="1621580"/>
                </a:lnTo>
                <a:lnTo>
                  <a:pt x="905942" y="1630562"/>
                </a:lnTo>
                <a:lnTo>
                  <a:pt x="904357" y="1638488"/>
                </a:lnTo>
                <a:lnTo>
                  <a:pt x="901715" y="1646413"/>
                </a:lnTo>
                <a:lnTo>
                  <a:pt x="898016" y="1653810"/>
                </a:lnTo>
                <a:lnTo>
                  <a:pt x="894846" y="1661735"/>
                </a:lnTo>
                <a:lnTo>
                  <a:pt x="891148" y="1669132"/>
                </a:lnTo>
                <a:lnTo>
                  <a:pt x="886921" y="1676529"/>
                </a:lnTo>
                <a:lnTo>
                  <a:pt x="882694" y="1683926"/>
                </a:lnTo>
                <a:lnTo>
                  <a:pt x="877939" y="1690267"/>
                </a:lnTo>
                <a:lnTo>
                  <a:pt x="872655" y="1697664"/>
                </a:lnTo>
                <a:lnTo>
                  <a:pt x="866843" y="1703476"/>
                </a:lnTo>
                <a:lnTo>
                  <a:pt x="860503" y="1709816"/>
                </a:lnTo>
                <a:lnTo>
                  <a:pt x="854691" y="1716156"/>
                </a:lnTo>
                <a:lnTo>
                  <a:pt x="848351" y="1720911"/>
                </a:lnTo>
                <a:lnTo>
                  <a:pt x="841482" y="1726195"/>
                </a:lnTo>
                <a:lnTo>
                  <a:pt x="834614" y="1731479"/>
                </a:lnTo>
                <a:lnTo>
                  <a:pt x="827217" y="1736234"/>
                </a:lnTo>
                <a:lnTo>
                  <a:pt x="819820" y="1740461"/>
                </a:lnTo>
                <a:lnTo>
                  <a:pt x="812951" y="1744159"/>
                </a:lnTo>
                <a:lnTo>
                  <a:pt x="805026" y="1747329"/>
                </a:lnTo>
                <a:lnTo>
                  <a:pt x="797100" y="1749971"/>
                </a:lnTo>
                <a:lnTo>
                  <a:pt x="789175" y="1752613"/>
                </a:lnTo>
                <a:lnTo>
                  <a:pt x="781250" y="1755255"/>
                </a:lnTo>
                <a:lnTo>
                  <a:pt x="773324" y="1757368"/>
                </a:lnTo>
                <a:lnTo>
                  <a:pt x="764871" y="1758425"/>
                </a:lnTo>
                <a:lnTo>
                  <a:pt x="755889" y="1759481"/>
                </a:lnTo>
                <a:lnTo>
                  <a:pt x="747435" y="1760010"/>
                </a:lnTo>
                <a:lnTo>
                  <a:pt x="738981" y="1760538"/>
                </a:lnTo>
                <a:lnTo>
                  <a:pt x="730528" y="1760010"/>
                </a:lnTo>
                <a:lnTo>
                  <a:pt x="722074" y="1759481"/>
                </a:lnTo>
                <a:lnTo>
                  <a:pt x="713620" y="1758425"/>
                </a:lnTo>
                <a:lnTo>
                  <a:pt x="705695" y="1757368"/>
                </a:lnTo>
                <a:lnTo>
                  <a:pt x="696713" y="1755255"/>
                </a:lnTo>
                <a:lnTo>
                  <a:pt x="688787" y="1752613"/>
                </a:lnTo>
                <a:lnTo>
                  <a:pt x="681390" y="1749971"/>
                </a:lnTo>
                <a:lnTo>
                  <a:pt x="673465" y="1747329"/>
                </a:lnTo>
                <a:lnTo>
                  <a:pt x="665540" y="1744159"/>
                </a:lnTo>
                <a:lnTo>
                  <a:pt x="658143" y="1740461"/>
                </a:lnTo>
                <a:lnTo>
                  <a:pt x="650746" y="1736234"/>
                </a:lnTo>
                <a:lnTo>
                  <a:pt x="643877" y="1731479"/>
                </a:lnTo>
                <a:lnTo>
                  <a:pt x="636480" y="1726195"/>
                </a:lnTo>
                <a:lnTo>
                  <a:pt x="629612" y="1720911"/>
                </a:lnTo>
                <a:lnTo>
                  <a:pt x="623800" y="1716156"/>
                </a:lnTo>
                <a:lnTo>
                  <a:pt x="617459" y="1709816"/>
                </a:lnTo>
                <a:lnTo>
                  <a:pt x="611647" y="1703476"/>
                </a:lnTo>
                <a:lnTo>
                  <a:pt x="605307" y="1696607"/>
                </a:lnTo>
                <a:lnTo>
                  <a:pt x="600024" y="1690267"/>
                </a:lnTo>
                <a:lnTo>
                  <a:pt x="595797" y="1682870"/>
                </a:lnTo>
                <a:lnTo>
                  <a:pt x="591042" y="1676001"/>
                </a:lnTo>
                <a:lnTo>
                  <a:pt x="586286" y="1668604"/>
                </a:lnTo>
                <a:lnTo>
                  <a:pt x="583116" y="1660679"/>
                </a:lnTo>
                <a:lnTo>
                  <a:pt x="579946" y="1652753"/>
                </a:lnTo>
                <a:lnTo>
                  <a:pt x="576776" y="1645356"/>
                </a:lnTo>
                <a:lnTo>
                  <a:pt x="574134" y="1636903"/>
                </a:lnTo>
                <a:lnTo>
                  <a:pt x="572021" y="1628977"/>
                </a:lnTo>
                <a:lnTo>
                  <a:pt x="569907" y="1621052"/>
                </a:lnTo>
                <a:lnTo>
                  <a:pt x="568851" y="1612598"/>
                </a:lnTo>
                <a:lnTo>
                  <a:pt x="567794" y="1604673"/>
                </a:lnTo>
                <a:lnTo>
                  <a:pt x="566737" y="1588294"/>
                </a:lnTo>
                <a:lnTo>
                  <a:pt x="567794" y="1571915"/>
                </a:lnTo>
                <a:lnTo>
                  <a:pt x="568851" y="1563461"/>
                </a:lnTo>
                <a:lnTo>
                  <a:pt x="569907" y="1555536"/>
                </a:lnTo>
                <a:lnTo>
                  <a:pt x="572021" y="1547082"/>
                </a:lnTo>
                <a:lnTo>
                  <a:pt x="574134" y="1539157"/>
                </a:lnTo>
                <a:lnTo>
                  <a:pt x="576776" y="1531232"/>
                </a:lnTo>
                <a:lnTo>
                  <a:pt x="579946" y="1523306"/>
                </a:lnTo>
                <a:lnTo>
                  <a:pt x="583116" y="1515381"/>
                </a:lnTo>
                <a:lnTo>
                  <a:pt x="586286" y="1507984"/>
                </a:lnTo>
                <a:lnTo>
                  <a:pt x="591042" y="1500587"/>
                </a:lnTo>
                <a:lnTo>
                  <a:pt x="595797" y="1493718"/>
                </a:lnTo>
                <a:lnTo>
                  <a:pt x="600024" y="1486321"/>
                </a:lnTo>
                <a:lnTo>
                  <a:pt x="605307" y="1478924"/>
                </a:lnTo>
                <a:lnTo>
                  <a:pt x="611647" y="1472584"/>
                </a:lnTo>
                <a:lnTo>
                  <a:pt x="617459" y="1466772"/>
                </a:lnTo>
                <a:lnTo>
                  <a:pt x="623800" y="1460432"/>
                </a:lnTo>
                <a:lnTo>
                  <a:pt x="629612" y="1454620"/>
                </a:lnTo>
                <a:lnTo>
                  <a:pt x="636480" y="1449336"/>
                </a:lnTo>
                <a:lnTo>
                  <a:pt x="643877" y="1445110"/>
                </a:lnTo>
                <a:lnTo>
                  <a:pt x="650746" y="1440354"/>
                </a:lnTo>
                <a:lnTo>
                  <a:pt x="658143" y="1436127"/>
                </a:lnTo>
                <a:lnTo>
                  <a:pt x="665540" y="1432429"/>
                </a:lnTo>
                <a:lnTo>
                  <a:pt x="673465" y="1429259"/>
                </a:lnTo>
                <a:lnTo>
                  <a:pt x="681390" y="1425560"/>
                </a:lnTo>
                <a:lnTo>
                  <a:pt x="688787" y="1423447"/>
                </a:lnTo>
                <a:lnTo>
                  <a:pt x="696713" y="1421333"/>
                </a:lnTo>
                <a:lnTo>
                  <a:pt x="705695" y="1419220"/>
                </a:lnTo>
                <a:lnTo>
                  <a:pt x="713620" y="1418163"/>
                </a:lnTo>
                <a:lnTo>
                  <a:pt x="722074" y="1416578"/>
                </a:lnTo>
                <a:lnTo>
                  <a:pt x="730528" y="1416050"/>
                </a:lnTo>
                <a:close/>
                <a:moveTo>
                  <a:pt x="164014" y="1416050"/>
                </a:moveTo>
                <a:lnTo>
                  <a:pt x="172506" y="1416050"/>
                </a:lnTo>
                <a:lnTo>
                  <a:pt x="181530" y="1416050"/>
                </a:lnTo>
                <a:lnTo>
                  <a:pt x="190023" y="1416578"/>
                </a:lnTo>
                <a:lnTo>
                  <a:pt x="198515" y="1418163"/>
                </a:lnTo>
                <a:lnTo>
                  <a:pt x="207008" y="1419220"/>
                </a:lnTo>
                <a:lnTo>
                  <a:pt x="214970" y="1421333"/>
                </a:lnTo>
                <a:lnTo>
                  <a:pt x="223462" y="1423447"/>
                </a:lnTo>
                <a:lnTo>
                  <a:pt x="231424" y="1425560"/>
                </a:lnTo>
                <a:lnTo>
                  <a:pt x="239386" y="1429259"/>
                </a:lnTo>
                <a:lnTo>
                  <a:pt x="246817" y="1432429"/>
                </a:lnTo>
                <a:lnTo>
                  <a:pt x="254779" y="1436127"/>
                </a:lnTo>
                <a:lnTo>
                  <a:pt x="261679" y="1440354"/>
                </a:lnTo>
                <a:lnTo>
                  <a:pt x="269110" y="1445110"/>
                </a:lnTo>
                <a:lnTo>
                  <a:pt x="276011" y="1449336"/>
                </a:lnTo>
                <a:lnTo>
                  <a:pt x="282380" y="1454620"/>
                </a:lnTo>
                <a:lnTo>
                  <a:pt x="288750" y="1460432"/>
                </a:lnTo>
                <a:lnTo>
                  <a:pt x="295650" y="1466772"/>
                </a:lnTo>
                <a:lnTo>
                  <a:pt x="301489" y="1472584"/>
                </a:lnTo>
                <a:lnTo>
                  <a:pt x="307328" y="1478924"/>
                </a:lnTo>
                <a:lnTo>
                  <a:pt x="312635" y="1486321"/>
                </a:lnTo>
                <a:lnTo>
                  <a:pt x="317413" y="1493718"/>
                </a:lnTo>
                <a:lnTo>
                  <a:pt x="322190" y="1500587"/>
                </a:lnTo>
                <a:lnTo>
                  <a:pt x="325905" y="1507984"/>
                </a:lnTo>
                <a:lnTo>
                  <a:pt x="330152" y="1515381"/>
                </a:lnTo>
                <a:lnTo>
                  <a:pt x="333336" y="1523306"/>
                </a:lnTo>
                <a:lnTo>
                  <a:pt x="336521" y="1531232"/>
                </a:lnTo>
                <a:lnTo>
                  <a:pt x="338644" y="1539157"/>
                </a:lnTo>
                <a:lnTo>
                  <a:pt x="341298" y="1547082"/>
                </a:lnTo>
                <a:lnTo>
                  <a:pt x="342360" y="1555536"/>
                </a:lnTo>
                <a:lnTo>
                  <a:pt x="344483" y="1563461"/>
                </a:lnTo>
                <a:lnTo>
                  <a:pt x="345014" y="1571915"/>
                </a:lnTo>
                <a:lnTo>
                  <a:pt x="346075" y="1588294"/>
                </a:lnTo>
                <a:lnTo>
                  <a:pt x="345014" y="1604673"/>
                </a:lnTo>
                <a:lnTo>
                  <a:pt x="344483" y="1612598"/>
                </a:lnTo>
                <a:lnTo>
                  <a:pt x="342360" y="1621052"/>
                </a:lnTo>
                <a:lnTo>
                  <a:pt x="341298" y="1628977"/>
                </a:lnTo>
                <a:lnTo>
                  <a:pt x="338644" y="1636903"/>
                </a:lnTo>
                <a:lnTo>
                  <a:pt x="336521" y="1645356"/>
                </a:lnTo>
                <a:lnTo>
                  <a:pt x="333336" y="1652753"/>
                </a:lnTo>
                <a:lnTo>
                  <a:pt x="330152" y="1660679"/>
                </a:lnTo>
                <a:lnTo>
                  <a:pt x="325905" y="1668604"/>
                </a:lnTo>
                <a:lnTo>
                  <a:pt x="322190" y="1676001"/>
                </a:lnTo>
                <a:lnTo>
                  <a:pt x="317413" y="1682870"/>
                </a:lnTo>
                <a:lnTo>
                  <a:pt x="312635" y="1690267"/>
                </a:lnTo>
                <a:lnTo>
                  <a:pt x="307328" y="1696607"/>
                </a:lnTo>
                <a:lnTo>
                  <a:pt x="301489" y="1703476"/>
                </a:lnTo>
                <a:lnTo>
                  <a:pt x="295650" y="1709816"/>
                </a:lnTo>
                <a:lnTo>
                  <a:pt x="288750" y="1716156"/>
                </a:lnTo>
                <a:lnTo>
                  <a:pt x="282380" y="1720911"/>
                </a:lnTo>
                <a:lnTo>
                  <a:pt x="276011" y="1726195"/>
                </a:lnTo>
                <a:lnTo>
                  <a:pt x="269110" y="1731479"/>
                </a:lnTo>
                <a:lnTo>
                  <a:pt x="261679" y="1736234"/>
                </a:lnTo>
                <a:lnTo>
                  <a:pt x="254779" y="1740461"/>
                </a:lnTo>
                <a:lnTo>
                  <a:pt x="246817" y="1744159"/>
                </a:lnTo>
                <a:lnTo>
                  <a:pt x="239386" y="1747329"/>
                </a:lnTo>
                <a:lnTo>
                  <a:pt x="231424" y="1749971"/>
                </a:lnTo>
                <a:lnTo>
                  <a:pt x="223462" y="1752613"/>
                </a:lnTo>
                <a:lnTo>
                  <a:pt x="214970" y="1755255"/>
                </a:lnTo>
                <a:lnTo>
                  <a:pt x="207008" y="1757368"/>
                </a:lnTo>
                <a:lnTo>
                  <a:pt x="198515" y="1758425"/>
                </a:lnTo>
                <a:lnTo>
                  <a:pt x="190023" y="1759481"/>
                </a:lnTo>
                <a:lnTo>
                  <a:pt x="181530" y="1760010"/>
                </a:lnTo>
                <a:lnTo>
                  <a:pt x="172506" y="1760538"/>
                </a:lnTo>
                <a:lnTo>
                  <a:pt x="164014" y="1760010"/>
                </a:lnTo>
                <a:lnTo>
                  <a:pt x="155521" y="1759481"/>
                </a:lnTo>
                <a:lnTo>
                  <a:pt x="147559" y="1758425"/>
                </a:lnTo>
                <a:lnTo>
                  <a:pt x="139067" y="1757368"/>
                </a:lnTo>
                <a:lnTo>
                  <a:pt x="130574" y="1755255"/>
                </a:lnTo>
                <a:lnTo>
                  <a:pt x="122612" y="1752613"/>
                </a:lnTo>
                <a:lnTo>
                  <a:pt x="114650" y="1749971"/>
                </a:lnTo>
                <a:lnTo>
                  <a:pt x="106689" y="1747329"/>
                </a:lnTo>
                <a:lnTo>
                  <a:pt x="99257" y="1744159"/>
                </a:lnTo>
                <a:lnTo>
                  <a:pt x="91296" y="1740461"/>
                </a:lnTo>
                <a:lnTo>
                  <a:pt x="84395" y="1736234"/>
                </a:lnTo>
                <a:lnTo>
                  <a:pt x="76964" y="1731479"/>
                </a:lnTo>
                <a:lnTo>
                  <a:pt x="70064" y="1726195"/>
                </a:lnTo>
                <a:lnTo>
                  <a:pt x="63695" y="1720911"/>
                </a:lnTo>
                <a:lnTo>
                  <a:pt x="56794" y="1716156"/>
                </a:lnTo>
                <a:lnTo>
                  <a:pt x="50425" y="1709816"/>
                </a:lnTo>
                <a:lnTo>
                  <a:pt x="44586" y="1703476"/>
                </a:lnTo>
                <a:lnTo>
                  <a:pt x="39278" y="1697664"/>
                </a:lnTo>
                <a:lnTo>
                  <a:pt x="33970" y="1690267"/>
                </a:lnTo>
                <a:lnTo>
                  <a:pt x="28662" y="1683926"/>
                </a:lnTo>
                <a:lnTo>
                  <a:pt x="24416" y="1676529"/>
                </a:lnTo>
                <a:lnTo>
                  <a:pt x="20170" y="1669132"/>
                </a:lnTo>
                <a:lnTo>
                  <a:pt x="16985" y="1661735"/>
                </a:lnTo>
                <a:lnTo>
                  <a:pt x="12739" y="1653810"/>
                </a:lnTo>
                <a:lnTo>
                  <a:pt x="10085" y="1646413"/>
                </a:lnTo>
                <a:lnTo>
                  <a:pt x="7431" y="1638488"/>
                </a:lnTo>
                <a:lnTo>
                  <a:pt x="4777" y="1630562"/>
                </a:lnTo>
                <a:lnTo>
                  <a:pt x="3715" y="1621580"/>
                </a:lnTo>
                <a:lnTo>
                  <a:pt x="1592" y="1614183"/>
                </a:lnTo>
                <a:lnTo>
                  <a:pt x="1061" y="1605201"/>
                </a:lnTo>
                <a:lnTo>
                  <a:pt x="0" y="1596748"/>
                </a:lnTo>
                <a:lnTo>
                  <a:pt x="0" y="1588294"/>
                </a:lnTo>
                <a:lnTo>
                  <a:pt x="0" y="1579840"/>
                </a:lnTo>
                <a:lnTo>
                  <a:pt x="1061" y="1571387"/>
                </a:lnTo>
                <a:lnTo>
                  <a:pt x="1592" y="1562404"/>
                </a:lnTo>
                <a:lnTo>
                  <a:pt x="3715" y="1553951"/>
                </a:lnTo>
                <a:lnTo>
                  <a:pt x="4777" y="1546025"/>
                </a:lnTo>
                <a:lnTo>
                  <a:pt x="7431" y="1537572"/>
                </a:lnTo>
                <a:lnTo>
                  <a:pt x="10085" y="1529646"/>
                </a:lnTo>
                <a:lnTo>
                  <a:pt x="12739" y="1522778"/>
                </a:lnTo>
                <a:lnTo>
                  <a:pt x="16985" y="1514852"/>
                </a:lnTo>
                <a:lnTo>
                  <a:pt x="20170" y="1507455"/>
                </a:lnTo>
                <a:lnTo>
                  <a:pt x="24416" y="1499530"/>
                </a:lnTo>
                <a:lnTo>
                  <a:pt x="28662" y="1492662"/>
                </a:lnTo>
                <a:lnTo>
                  <a:pt x="33970" y="1485793"/>
                </a:lnTo>
                <a:lnTo>
                  <a:pt x="39278" y="1478924"/>
                </a:lnTo>
                <a:lnTo>
                  <a:pt x="44586" y="1472584"/>
                </a:lnTo>
                <a:lnTo>
                  <a:pt x="50425" y="1466772"/>
                </a:lnTo>
                <a:lnTo>
                  <a:pt x="56794" y="1460432"/>
                </a:lnTo>
                <a:lnTo>
                  <a:pt x="63695" y="1454620"/>
                </a:lnTo>
                <a:lnTo>
                  <a:pt x="70064" y="1449336"/>
                </a:lnTo>
                <a:lnTo>
                  <a:pt x="76964" y="1445110"/>
                </a:lnTo>
                <a:lnTo>
                  <a:pt x="84395" y="1440354"/>
                </a:lnTo>
                <a:lnTo>
                  <a:pt x="91296" y="1436127"/>
                </a:lnTo>
                <a:lnTo>
                  <a:pt x="99257" y="1432429"/>
                </a:lnTo>
                <a:lnTo>
                  <a:pt x="106689" y="1429259"/>
                </a:lnTo>
                <a:lnTo>
                  <a:pt x="114650" y="1425560"/>
                </a:lnTo>
                <a:lnTo>
                  <a:pt x="122612" y="1423447"/>
                </a:lnTo>
                <a:lnTo>
                  <a:pt x="130574" y="1421333"/>
                </a:lnTo>
                <a:lnTo>
                  <a:pt x="139067" y="1419220"/>
                </a:lnTo>
                <a:lnTo>
                  <a:pt x="147559" y="1418163"/>
                </a:lnTo>
                <a:lnTo>
                  <a:pt x="155521" y="1416578"/>
                </a:lnTo>
                <a:lnTo>
                  <a:pt x="164014" y="1416050"/>
                </a:lnTo>
                <a:close/>
                <a:moveTo>
                  <a:pt x="1013605" y="1131887"/>
                </a:moveTo>
                <a:lnTo>
                  <a:pt x="1022085" y="1131887"/>
                </a:lnTo>
                <a:lnTo>
                  <a:pt x="1031094" y="1131887"/>
                </a:lnTo>
                <a:lnTo>
                  <a:pt x="1039574" y="1132947"/>
                </a:lnTo>
                <a:lnTo>
                  <a:pt x="1048054" y="1134007"/>
                </a:lnTo>
                <a:lnTo>
                  <a:pt x="1056533" y="1135597"/>
                </a:lnTo>
                <a:lnTo>
                  <a:pt x="1064483" y="1137187"/>
                </a:lnTo>
                <a:lnTo>
                  <a:pt x="1072433" y="1139307"/>
                </a:lnTo>
                <a:lnTo>
                  <a:pt x="1080382" y="1141957"/>
                </a:lnTo>
                <a:lnTo>
                  <a:pt x="1088332" y="1145136"/>
                </a:lnTo>
                <a:lnTo>
                  <a:pt x="1096282" y="1148846"/>
                </a:lnTo>
                <a:lnTo>
                  <a:pt x="1103701" y="1152556"/>
                </a:lnTo>
                <a:lnTo>
                  <a:pt x="1110591" y="1156796"/>
                </a:lnTo>
                <a:lnTo>
                  <a:pt x="1118011" y="1161036"/>
                </a:lnTo>
                <a:lnTo>
                  <a:pt x="1125430" y="1165805"/>
                </a:lnTo>
                <a:lnTo>
                  <a:pt x="1131790" y="1171105"/>
                </a:lnTo>
                <a:lnTo>
                  <a:pt x="1138680" y="1176935"/>
                </a:lnTo>
                <a:lnTo>
                  <a:pt x="1144509" y="1182765"/>
                </a:lnTo>
                <a:lnTo>
                  <a:pt x="1150339" y="1189124"/>
                </a:lnTo>
                <a:lnTo>
                  <a:pt x="1156169" y="1195484"/>
                </a:lnTo>
                <a:lnTo>
                  <a:pt x="1161469" y="1201844"/>
                </a:lnTo>
                <a:lnTo>
                  <a:pt x="1166238" y="1209264"/>
                </a:lnTo>
                <a:lnTo>
                  <a:pt x="1171008" y="1216683"/>
                </a:lnTo>
                <a:lnTo>
                  <a:pt x="1174718" y="1224103"/>
                </a:lnTo>
                <a:lnTo>
                  <a:pt x="1178958" y="1230993"/>
                </a:lnTo>
                <a:lnTo>
                  <a:pt x="1182138" y="1238942"/>
                </a:lnTo>
                <a:lnTo>
                  <a:pt x="1185318" y="1246892"/>
                </a:lnTo>
                <a:lnTo>
                  <a:pt x="1187968" y="1254842"/>
                </a:lnTo>
                <a:lnTo>
                  <a:pt x="1190087" y="1262791"/>
                </a:lnTo>
                <a:lnTo>
                  <a:pt x="1191677" y="1270741"/>
                </a:lnTo>
                <a:lnTo>
                  <a:pt x="1193267" y="1279221"/>
                </a:lnTo>
                <a:lnTo>
                  <a:pt x="1194327" y="1287700"/>
                </a:lnTo>
                <a:lnTo>
                  <a:pt x="1195387" y="1296180"/>
                </a:lnTo>
                <a:lnTo>
                  <a:pt x="1195387" y="1305189"/>
                </a:lnTo>
                <a:lnTo>
                  <a:pt x="1195387" y="1313669"/>
                </a:lnTo>
                <a:lnTo>
                  <a:pt x="1194327" y="1322149"/>
                </a:lnTo>
                <a:lnTo>
                  <a:pt x="1193267" y="1330628"/>
                </a:lnTo>
                <a:lnTo>
                  <a:pt x="1191677" y="1338578"/>
                </a:lnTo>
                <a:lnTo>
                  <a:pt x="1190087" y="1347058"/>
                </a:lnTo>
                <a:lnTo>
                  <a:pt x="1187968" y="1355007"/>
                </a:lnTo>
                <a:lnTo>
                  <a:pt x="1185318" y="1362957"/>
                </a:lnTo>
                <a:lnTo>
                  <a:pt x="1182138" y="1370907"/>
                </a:lnTo>
                <a:lnTo>
                  <a:pt x="1178958" y="1378856"/>
                </a:lnTo>
                <a:lnTo>
                  <a:pt x="1174718" y="1386276"/>
                </a:lnTo>
                <a:lnTo>
                  <a:pt x="1171008" y="1393166"/>
                </a:lnTo>
                <a:lnTo>
                  <a:pt x="1166238" y="1400585"/>
                </a:lnTo>
                <a:lnTo>
                  <a:pt x="1161469" y="1408005"/>
                </a:lnTo>
                <a:lnTo>
                  <a:pt x="1156169" y="1414365"/>
                </a:lnTo>
                <a:lnTo>
                  <a:pt x="1150339" y="1421254"/>
                </a:lnTo>
                <a:lnTo>
                  <a:pt x="1144509" y="1427084"/>
                </a:lnTo>
                <a:lnTo>
                  <a:pt x="1138680" y="1432914"/>
                </a:lnTo>
                <a:lnTo>
                  <a:pt x="1131790" y="1438744"/>
                </a:lnTo>
                <a:lnTo>
                  <a:pt x="1125430" y="1444043"/>
                </a:lnTo>
                <a:lnTo>
                  <a:pt x="1118011" y="1448813"/>
                </a:lnTo>
                <a:lnTo>
                  <a:pt x="1110591" y="1453583"/>
                </a:lnTo>
                <a:lnTo>
                  <a:pt x="1103701" y="1457293"/>
                </a:lnTo>
                <a:lnTo>
                  <a:pt x="1096282" y="1461533"/>
                </a:lnTo>
                <a:lnTo>
                  <a:pt x="1088332" y="1464712"/>
                </a:lnTo>
                <a:lnTo>
                  <a:pt x="1080382" y="1467892"/>
                </a:lnTo>
                <a:lnTo>
                  <a:pt x="1072433" y="1470542"/>
                </a:lnTo>
                <a:lnTo>
                  <a:pt x="1064483" y="1472662"/>
                </a:lnTo>
                <a:lnTo>
                  <a:pt x="1056533" y="1474782"/>
                </a:lnTo>
                <a:lnTo>
                  <a:pt x="1048054" y="1475842"/>
                </a:lnTo>
                <a:lnTo>
                  <a:pt x="1039574" y="1477432"/>
                </a:lnTo>
                <a:lnTo>
                  <a:pt x="1031094" y="1477962"/>
                </a:lnTo>
                <a:lnTo>
                  <a:pt x="1022085" y="1477962"/>
                </a:lnTo>
                <a:lnTo>
                  <a:pt x="1013605" y="1477962"/>
                </a:lnTo>
                <a:lnTo>
                  <a:pt x="1005125" y="1477432"/>
                </a:lnTo>
                <a:lnTo>
                  <a:pt x="996646" y="1475842"/>
                </a:lnTo>
                <a:lnTo>
                  <a:pt x="988696" y="1474782"/>
                </a:lnTo>
                <a:lnTo>
                  <a:pt x="980217" y="1472662"/>
                </a:lnTo>
                <a:lnTo>
                  <a:pt x="972267" y="1470542"/>
                </a:lnTo>
                <a:lnTo>
                  <a:pt x="964317" y="1467892"/>
                </a:lnTo>
                <a:lnTo>
                  <a:pt x="956368" y="1464712"/>
                </a:lnTo>
                <a:lnTo>
                  <a:pt x="948418" y="1461533"/>
                </a:lnTo>
                <a:lnTo>
                  <a:pt x="940998" y="1457293"/>
                </a:lnTo>
                <a:lnTo>
                  <a:pt x="934109" y="1453583"/>
                </a:lnTo>
                <a:lnTo>
                  <a:pt x="926689" y="1448813"/>
                </a:lnTo>
                <a:lnTo>
                  <a:pt x="919269" y="1444043"/>
                </a:lnTo>
                <a:lnTo>
                  <a:pt x="912909" y="1438744"/>
                </a:lnTo>
                <a:lnTo>
                  <a:pt x="906020" y="1432914"/>
                </a:lnTo>
                <a:lnTo>
                  <a:pt x="900190" y="1427084"/>
                </a:lnTo>
                <a:lnTo>
                  <a:pt x="894360" y="1421254"/>
                </a:lnTo>
                <a:lnTo>
                  <a:pt x="888531" y="1414365"/>
                </a:lnTo>
                <a:lnTo>
                  <a:pt x="883231" y="1408005"/>
                </a:lnTo>
                <a:lnTo>
                  <a:pt x="878461" y="1400585"/>
                </a:lnTo>
                <a:lnTo>
                  <a:pt x="873691" y="1393166"/>
                </a:lnTo>
                <a:lnTo>
                  <a:pt x="869981" y="1386276"/>
                </a:lnTo>
                <a:lnTo>
                  <a:pt x="865742" y="1378856"/>
                </a:lnTo>
                <a:lnTo>
                  <a:pt x="862562" y="1370907"/>
                </a:lnTo>
                <a:lnTo>
                  <a:pt x="859382" y="1362957"/>
                </a:lnTo>
                <a:lnTo>
                  <a:pt x="856732" y="1355007"/>
                </a:lnTo>
                <a:lnTo>
                  <a:pt x="854612" y="1347058"/>
                </a:lnTo>
                <a:lnTo>
                  <a:pt x="853022" y="1338578"/>
                </a:lnTo>
                <a:lnTo>
                  <a:pt x="851432" y="1330628"/>
                </a:lnTo>
                <a:lnTo>
                  <a:pt x="850372" y="1322149"/>
                </a:lnTo>
                <a:lnTo>
                  <a:pt x="849312" y="1313669"/>
                </a:lnTo>
                <a:lnTo>
                  <a:pt x="849312" y="1305189"/>
                </a:lnTo>
                <a:lnTo>
                  <a:pt x="849312" y="1296180"/>
                </a:lnTo>
                <a:lnTo>
                  <a:pt x="850372" y="1287700"/>
                </a:lnTo>
                <a:lnTo>
                  <a:pt x="851432" y="1279221"/>
                </a:lnTo>
                <a:lnTo>
                  <a:pt x="853022" y="1270741"/>
                </a:lnTo>
                <a:lnTo>
                  <a:pt x="854612" y="1262791"/>
                </a:lnTo>
                <a:lnTo>
                  <a:pt x="856732" y="1254842"/>
                </a:lnTo>
                <a:lnTo>
                  <a:pt x="859382" y="1246892"/>
                </a:lnTo>
                <a:lnTo>
                  <a:pt x="862562" y="1238942"/>
                </a:lnTo>
                <a:lnTo>
                  <a:pt x="865742" y="1230993"/>
                </a:lnTo>
                <a:lnTo>
                  <a:pt x="869981" y="1224103"/>
                </a:lnTo>
                <a:lnTo>
                  <a:pt x="873691" y="1216683"/>
                </a:lnTo>
                <a:lnTo>
                  <a:pt x="878461" y="1209264"/>
                </a:lnTo>
                <a:lnTo>
                  <a:pt x="883231" y="1201844"/>
                </a:lnTo>
                <a:lnTo>
                  <a:pt x="888531" y="1195484"/>
                </a:lnTo>
                <a:lnTo>
                  <a:pt x="894360" y="1189124"/>
                </a:lnTo>
                <a:lnTo>
                  <a:pt x="900190" y="1182765"/>
                </a:lnTo>
                <a:lnTo>
                  <a:pt x="906020" y="1176935"/>
                </a:lnTo>
                <a:lnTo>
                  <a:pt x="912909" y="1171105"/>
                </a:lnTo>
                <a:lnTo>
                  <a:pt x="919269" y="1165805"/>
                </a:lnTo>
                <a:lnTo>
                  <a:pt x="926689" y="1161036"/>
                </a:lnTo>
                <a:lnTo>
                  <a:pt x="934109" y="1156796"/>
                </a:lnTo>
                <a:lnTo>
                  <a:pt x="940998" y="1152556"/>
                </a:lnTo>
                <a:lnTo>
                  <a:pt x="948418" y="1148846"/>
                </a:lnTo>
                <a:lnTo>
                  <a:pt x="956368" y="1145136"/>
                </a:lnTo>
                <a:lnTo>
                  <a:pt x="964317" y="1141957"/>
                </a:lnTo>
                <a:lnTo>
                  <a:pt x="972267" y="1139307"/>
                </a:lnTo>
                <a:lnTo>
                  <a:pt x="980217" y="1137187"/>
                </a:lnTo>
                <a:lnTo>
                  <a:pt x="988696" y="1135597"/>
                </a:lnTo>
                <a:lnTo>
                  <a:pt x="996646" y="1134007"/>
                </a:lnTo>
                <a:lnTo>
                  <a:pt x="1005125" y="1132947"/>
                </a:lnTo>
                <a:lnTo>
                  <a:pt x="1013605" y="1131887"/>
                </a:lnTo>
                <a:close/>
                <a:moveTo>
                  <a:pt x="447953" y="1131887"/>
                </a:moveTo>
                <a:lnTo>
                  <a:pt x="456406" y="1131887"/>
                </a:lnTo>
                <a:lnTo>
                  <a:pt x="464860" y="1131887"/>
                </a:lnTo>
                <a:lnTo>
                  <a:pt x="473314" y="1132947"/>
                </a:lnTo>
                <a:lnTo>
                  <a:pt x="481767" y="1134007"/>
                </a:lnTo>
                <a:lnTo>
                  <a:pt x="490221" y="1135597"/>
                </a:lnTo>
                <a:lnTo>
                  <a:pt x="498146" y="1137187"/>
                </a:lnTo>
                <a:lnTo>
                  <a:pt x="507128" y="1139307"/>
                </a:lnTo>
                <a:lnTo>
                  <a:pt x="515054" y="1141957"/>
                </a:lnTo>
                <a:lnTo>
                  <a:pt x="522451" y="1145136"/>
                </a:lnTo>
                <a:lnTo>
                  <a:pt x="529848" y="1148846"/>
                </a:lnTo>
                <a:lnTo>
                  <a:pt x="537773" y="1152556"/>
                </a:lnTo>
                <a:lnTo>
                  <a:pt x="545170" y="1156796"/>
                </a:lnTo>
                <a:lnTo>
                  <a:pt x="552567" y="1161036"/>
                </a:lnTo>
                <a:lnTo>
                  <a:pt x="558907" y="1165805"/>
                </a:lnTo>
                <a:lnTo>
                  <a:pt x="565248" y="1171105"/>
                </a:lnTo>
                <a:lnTo>
                  <a:pt x="572116" y="1176935"/>
                </a:lnTo>
                <a:lnTo>
                  <a:pt x="578456" y="1182765"/>
                </a:lnTo>
                <a:lnTo>
                  <a:pt x="584797" y="1189654"/>
                </a:lnTo>
                <a:lnTo>
                  <a:pt x="590609" y="1196014"/>
                </a:lnTo>
                <a:lnTo>
                  <a:pt x="595892" y="1202904"/>
                </a:lnTo>
                <a:lnTo>
                  <a:pt x="600119" y="1209794"/>
                </a:lnTo>
                <a:lnTo>
                  <a:pt x="604874" y="1217213"/>
                </a:lnTo>
                <a:lnTo>
                  <a:pt x="609101" y="1224633"/>
                </a:lnTo>
                <a:lnTo>
                  <a:pt x="612800" y="1232583"/>
                </a:lnTo>
                <a:lnTo>
                  <a:pt x="615970" y="1239472"/>
                </a:lnTo>
                <a:lnTo>
                  <a:pt x="618611" y="1247422"/>
                </a:lnTo>
                <a:lnTo>
                  <a:pt x="621253" y="1255372"/>
                </a:lnTo>
                <a:lnTo>
                  <a:pt x="623895" y="1263851"/>
                </a:lnTo>
                <a:lnTo>
                  <a:pt x="625480" y="1271801"/>
                </a:lnTo>
                <a:lnTo>
                  <a:pt x="626537" y="1279751"/>
                </a:lnTo>
                <a:lnTo>
                  <a:pt x="628122" y="1288760"/>
                </a:lnTo>
                <a:lnTo>
                  <a:pt x="628650" y="1305189"/>
                </a:lnTo>
                <a:lnTo>
                  <a:pt x="628122" y="1321619"/>
                </a:lnTo>
                <a:lnTo>
                  <a:pt x="626537" y="1329568"/>
                </a:lnTo>
                <a:lnTo>
                  <a:pt x="625480" y="1338048"/>
                </a:lnTo>
                <a:lnTo>
                  <a:pt x="623895" y="1345998"/>
                </a:lnTo>
                <a:lnTo>
                  <a:pt x="621253" y="1353947"/>
                </a:lnTo>
                <a:lnTo>
                  <a:pt x="618611" y="1362427"/>
                </a:lnTo>
                <a:lnTo>
                  <a:pt x="615970" y="1369847"/>
                </a:lnTo>
                <a:lnTo>
                  <a:pt x="612800" y="1377796"/>
                </a:lnTo>
                <a:lnTo>
                  <a:pt x="609101" y="1385746"/>
                </a:lnTo>
                <a:lnTo>
                  <a:pt x="604874" y="1392636"/>
                </a:lnTo>
                <a:lnTo>
                  <a:pt x="600119" y="1400055"/>
                </a:lnTo>
                <a:lnTo>
                  <a:pt x="595892" y="1407475"/>
                </a:lnTo>
                <a:lnTo>
                  <a:pt x="590609" y="1413835"/>
                </a:lnTo>
                <a:lnTo>
                  <a:pt x="584797" y="1420724"/>
                </a:lnTo>
                <a:lnTo>
                  <a:pt x="578456" y="1427084"/>
                </a:lnTo>
                <a:lnTo>
                  <a:pt x="572116" y="1432914"/>
                </a:lnTo>
                <a:lnTo>
                  <a:pt x="565248" y="1438744"/>
                </a:lnTo>
                <a:lnTo>
                  <a:pt x="558907" y="1444043"/>
                </a:lnTo>
                <a:lnTo>
                  <a:pt x="552567" y="1448813"/>
                </a:lnTo>
                <a:lnTo>
                  <a:pt x="545170" y="1453583"/>
                </a:lnTo>
                <a:lnTo>
                  <a:pt x="537773" y="1457293"/>
                </a:lnTo>
                <a:lnTo>
                  <a:pt x="529848" y="1461533"/>
                </a:lnTo>
                <a:lnTo>
                  <a:pt x="522451" y="1464712"/>
                </a:lnTo>
                <a:lnTo>
                  <a:pt x="515054" y="1467892"/>
                </a:lnTo>
                <a:lnTo>
                  <a:pt x="507128" y="1470542"/>
                </a:lnTo>
                <a:lnTo>
                  <a:pt x="498146" y="1472662"/>
                </a:lnTo>
                <a:lnTo>
                  <a:pt x="490221" y="1474782"/>
                </a:lnTo>
                <a:lnTo>
                  <a:pt x="481767" y="1475842"/>
                </a:lnTo>
                <a:lnTo>
                  <a:pt x="473314" y="1477432"/>
                </a:lnTo>
                <a:lnTo>
                  <a:pt x="464860" y="1477962"/>
                </a:lnTo>
                <a:lnTo>
                  <a:pt x="456406" y="1477962"/>
                </a:lnTo>
                <a:lnTo>
                  <a:pt x="447953" y="1477962"/>
                </a:lnTo>
                <a:lnTo>
                  <a:pt x="438970" y="1477432"/>
                </a:lnTo>
                <a:lnTo>
                  <a:pt x="431045" y="1475842"/>
                </a:lnTo>
                <a:lnTo>
                  <a:pt x="422591" y="1474782"/>
                </a:lnTo>
                <a:lnTo>
                  <a:pt x="414138" y="1472662"/>
                </a:lnTo>
                <a:lnTo>
                  <a:pt x="406212" y="1470542"/>
                </a:lnTo>
                <a:lnTo>
                  <a:pt x="398287" y="1467892"/>
                </a:lnTo>
                <a:lnTo>
                  <a:pt x="390362" y="1464712"/>
                </a:lnTo>
                <a:lnTo>
                  <a:pt x="382436" y="1461533"/>
                </a:lnTo>
                <a:lnTo>
                  <a:pt x="375568" y="1457293"/>
                </a:lnTo>
                <a:lnTo>
                  <a:pt x="368171" y="1453583"/>
                </a:lnTo>
                <a:lnTo>
                  <a:pt x="360774" y="1448813"/>
                </a:lnTo>
                <a:lnTo>
                  <a:pt x="354434" y="1444043"/>
                </a:lnTo>
                <a:lnTo>
                  <a:pt x="347037" y="1438744"/>
                </a:lnTo>
                <a:lnTo>
                  <a:pt x="340696" y="1432914"/>
                </a:lnTo>
                <a:lnTo>
                  <a:pt x="334356" y="1427084"/>
                </a:lnTo>
                <a:lnTo>
                  <a:pt x="328544" y="1421254"/>
                </a:lnTo>
                <a:lnTo>
                  <a:pt x="323261" y="1414365"/>
                </a:lnTo>
                <a:lnTo>
                  <a:pt x="317977" y="1408005"/>
                </a:lnTo>
                <a:lnTo>
                  <a:pt x="312693" y="1400585"/>
                </a:lnTo>
                <a:lnTo>
                  <a:pt x="308467" y="1393166"/>
                </a:lnTo>
                <a:lnTo>
                  <a:pt x="304240" y="1386276"/>
                </a:lnTo>
                <a:lnTo>
                  <a:pt x="300541" y="1378856"/>
                </a:lnTo>
                <a:lnTo>
                  <a:pt x="296843" y="1370907"/>
                </a:lnTo>
                <a:lnTo>
                  <a:pt x="294201" y="1362957"/>
                </a:lnTo>
                <a:lnTo>
                  <a:pt x="291559" y="1355007"/>
                </a:lnTo>
                <a:lnTo>
                  <a:pt x="288917" y="1347058"/>
                </a:lnTo>
                <a:lnTo>
                  <a:pt x="287332" y="1338578"/>
                </a:lnTo>
                <a:lnTo>
                  <a:pt x="285747" y="1330628"/>
                </a:lnTo>
                <a:lnTo>
                  <a:pt x="285219" y="1322149"/>
                </a:lnTo>
                <a:lnTo>
                  <a:pt x="284691" y="1313669"/>
                </a:lnTo>
                <a:lnTo>
                  <a:pt x="284162" y="1305189"/>
                </a:lnTo>
                <a:lnTo>
                  <a:pt x="284691" y="1296180"/>
                </a:lnTo>
                <a:lnTo>
                  <a:pt x="285219" y="1287700"/>
                </a:lnTo>
                <a:lnTo>
                  <a:pt x="285747" y="1279221"/>
                </a:lnTo>
                <a:lnTo>
                  <a:pt x="287332" y="1270741"/>
                </a:lnTo>
                <a:lnTo>
                  <a:pt x="288917" y="1262791"/>
                </a:lnTo>
                <a:lnTo>
                  <a:pt x="291559" y="1254842"/>
                </a:lnTo>
                <a:lnTo>
                  <a:pt x="294201" y="1246892"/>
                </a:lnTo>
                <a:lnTo>
                  <a:pt x="296843" y="1238942"/>
                </a:lnTo>
                <a:lnTo>
                  <a:pt x="300541" y="1230993"/>
                </a:lnTo>
                <a:lnTo>
                  <a:pt x="304240" y="1224103"/>
                </a:lnTo>
                <a:lnTo>
                  <a:pt x="308467" y="1216683"/>
                </a:lnTo>
                <a:lnTo>
                  <a:pt x="312693" y="1209264"/>
                </a:lnTo>
                <a:lnTo>
                  <a:pt x="317977" y="1201844"/>
                </a:lnTo>
                <a:lnTo>
                  <a:pt x="323261" y="1195484"/>
                </a:lnTo>
                <a:lnTo>
                  <a:pt x="328544" y="1189124"/>
                </a:lnTo>
                <a:lnTo>
                  <a:pt x="334356" y="1182765"/>
                </a:lnTo>
                <a:lnTo>
                  <a:pt x="340696" y="1176935"/>
                </a:lnTo>
                <a:lnTo>
                  <a:pt x="347037" y="1171105"/>
                </a:lnTo>
                <a:lnTo>
                  <a:pt x="354434" y="1165805"/>
                </a:lnTo>
                <a:lnTo>
                  <a:pt x="360774" y="1161036"/>
                </a:lnTo>
                <a:lnTo>
                  <a:pt x="368171" y="1156796"/>
                </a:lnTo>
                <a:lnTo>
                  <a:pt x="375568" y="1152556"/>
                </a:lnTo>
                <a:lnTo>
                  <a:pt x="382436" y="1148846"/>
                </a:lnTo>
                <a:lnTo>
                  <a:pt x="390362" y="1145136"/>
                </a:lnTo>
                <a:lnTo>
                  <a:pt x="398287" y="1141957"/>
                </a:lnTo>
                <a:lnTo>
                  <a:pt x="406212" y="1139307"/>
                </a:lnTo>
                <a:lnTo>
                  <a:pt x="414138" y="1137187"/>
                </a:lnTo>
                <a:lnTo>
                  <a:pt x="422591" y="1135597"/>
                </a:lnTo>
                <a:lnTo>
                  <a:pt x="431045" y="1134007"/>
                </a:lnTo>
                <a:lnTo>
                  <a:pt x="438970" y="1132947"/>
                </a:lnTo>
                <a:lnTo>
                  <a:pt x="447953" y="1131887"/>
                </a:lnTo>
                <a:close/>
                <a:moveTo>
                  <a:pt x="1297266" y="849312"/>
                </a:moveTo>
                <a:lnTo>
                  <a:pt x="1305719" y="849312"/>
                </a:lnTo>
                <a:lnTo>
                  <a:pt x="1314173" y="849312"/>
                </a:lnTo>
                <a:lnTo>
                  <a:pt x="1322627" y="849842"/>
                </a:lnTo>
                <a:lnTo>
                  <a:pt x="1331080" y="851432"/>
                </a:lnTo>
                <a:lnTo>
                  <a:pt x="1339006" y="852492"/>
                </a:lnTo>
                <a:lnTo>
                  <a:pt x="1347988" y="854612"/>
                </a:lnTo>
                <a:lnTo>
                  <a:pt x="1355385" y="856732"/>
                </a:lnTo>
                <a:lnTo>
                  <a:pt x="1363310" y="859382"/>
                </a:lnTo>
                <a:lnTo>
                  <a:pt x="1371235" y="862561"/>
                </a:lnTo>
                <a:lnTo>
                  <a:pt x="1379161" y="865741"/>
                </a:lnTo>
                <a:lnTo>
                  <a:pt x="1386558" y="869981"/>
                </a:lnTo>
                <a:lnTo>
                  <a:pt x="1393955" y="873691"/>
                </a:lnTo>
                <a:lnTo>
                  <a:pt x="1400823" y="878461"/>
                </a:lnTo>
                <a:lnTo>
                  <a:pt x="1408220" y="883230"/>
                </a:lnTo>
                <a:lnTo>
                  <a:pt x="1415089" y="888530"/>
                </a:lnTo>
                <a:lnTo>
                  <a:pt x="1421429" y="894360"/>
                </a:lnTo>
                <a:lnTo>
                  <a:pt x="1427241" y="900190"/>
                </a:lnTo>
                <a:lnTo>
                  <a:pt x="1433053" y="906019"/>
                </a:lnTo>
                <a:lnTo>
                  <a:pt x="1439393" y="912909"/>
                </a:lnTo>
                <a:lnTo>
                  <a:pt x="1444677" y="919269"/>
                </a:lnTo>
                <a:lnTo>
                  <a:pt x="1448904" y="926689"/>
                </a:lnTo>
                <a:lnTo>
                  <a:pt x="1453659" y="934108"/>
                </a:lnTo>
                <a:lnTo>
                  <a:pt x="1457357" y="940998"/>
                </a:lnTo>
                <a:lnTo>
                  <a:pt x="1461584" y="948418"/>
                </a:lnTo>
                <a:lnTo>
                  <a:pt x="1464754" y="956367"/>
                </a:lnTo>
                <a:lnTo>
                  <a:pt x="1467924" y="964317"/>
                </a:lnTo>
                <a:lnTo>
                  <a:pt x="1470566" y="972267"/>
                </a:lnTo>
                <a:lnTo>
                  <a:pt x="1472680" y="980216"/>
                </a:lnTo>
                <a:lnTo>
                  <a:pt x="1474793" y="988696"/>
                </a:lnTo>
                <a:lnTo>
                  <a:pt x="1475850" y="996646"/>
                </a:lnTo>
                <a:lnTo>
                  <a:pt x="1476907" y="1005125"/>
                </a:lnTo>
                <a:lnTo>
                  <a:pt x="1477435" y="1013605"/>
                </a:lnTo>
                <a:lnTo>
                  <a:pt x="1477963" y="1022084"/>
                </a:lnTo>
                <a:lnTo>
                  <a:pt x="1477435" y="1031094"/>
                </a:lnTo>
                <a:lnTo>
                  <a:pt x="1476907" y="1039574"/>
                </a:lnTo>
                <a:lnTo>
                  <a:pt x="1475850" y="1048053"/>
                </a:lnTo>
                <a:lnTo>
                  <a:pt x="1474793" y="1056533"/>
                </a:lnTo>
                <a:lnTo>
                  <a:pt x="1472680" y="1064483"/>
                </a:lnTo>
                <a:lnTo>
                  <a:pt x="1470566" y="1072432"/>
                </a:lnTo>
                <a:lnTo>
                  <a:pt x="1467924" y="1080382"/>
                </a:lnTo>
                <a:lnTo>
                  <a:pt x="1464754" y="1088332"/>
                </a:lnTo>
                <a:lnTo>
                  <a:pt x="1461584" y="1096281"/>
                </a:lnTo>
                <a:lnTo>
                  <a:pt x="1457357" y="1103171"/>
                </a:lnTo>
                <a:lnTo>
                  <a:pt x="1453659" y="1111121"/>
                </a:lnTo>
                <a:lnTo>
                  <a:pt x="1448904" y="1118010"/>
                </a:lnTo>
                <a:lnTo>
                  <a:pt x="1444677" y="1125430"/>
                </a:lnTo>
                <a:lnTo>
                  <a:pt x="1439393" y="1131790"/>
                </a:lnTo>
                <a:lnTo>
                  <a:pt x="1433053" y="1138149"/>
                </a:lnTo>
                <a:lnTo>
                  <a:pt x="1427241" y="1144509"/>
                </a:lnTo>
                <a:lnTo>
                  <a:pt x="1421429" y="1150339"/>
                </a:lnTo>
                <a:lnTo>
                  <a:pt x="1415089" y="1156169"/>
                </a:lnTo>
                <a:lnTo>
                  <a:pt x="1408220" y="1161468"/>
                </a:lnTo>
                <a:lnTo>
                  <a:pt x="1400823" y="1166238"/>
                </a:lnTo>
                <a:lnTo>
                  <a:pt x="1393955" y="1170478"/>
                </a:lnTo>
                <a:lnTo>
                  <a:pt x="1386558" y="1174718"/>
                </a:lnTo>
                <a:lnTo>
                  <a:pt x="1379161" y="1178428"/>
                </a:lnTo>
                <a:lnTo>
                  <a:pt x="1371235" y="1182137"/>
                </a:lnTo>
                <a:lnTo>
                  <a:pt x="1363310" y="1185317"/>
                </a:lnTo>
                <a:lnTo>
                  <a:pt x="1355385" y="1187967"/>
                </a:lnTo>
                <a:lnTo>
                  <a:pt x="1347988" y="1190087"/>
                </a:lnTo>
                <a:lnTo>
                  <a:pt x="1339006" y="1191677"/>
                </a:lnTo>
                <a:lnTo>
                  <a:pt x="1331080" y="1193267"/>
                </a:lnTo>
                <a:lnTo>
                  <a:pt x="1322627" y="1194327"/>
                </a:lnTo>
                <a:lnTo>
                  <a:pt x="1314173" y="1195387"/>
                </a:lnTo>
                <a:lnTo>
                  <a:pt x="1305719" y="1195387"/>
                </a:lnTo>
                <a:lnTo>
                  <a:pt x="1297266" y="1195387"/>
                </a:lnTo>
                <a:lnTo>
                  <a:pt x="1288283" y="1194327"/>
                </a:lnTo>
                <a:lnTo>
                  <a:pt x="1279830" y="1193267"/>
                </a:lnTo>
                <a:lnTo>
                  <a:pt x="1271376" y="1191677"/>
                </a:lnTo>
                <a:lnTo>
                  <a:pt x="1263451" y="1190087"/>
                </a:lnTo>
                <a:lnTo>
                  <a:pt x="1255525" y="1187967"/>
                </a:lnTo>
                <a:lnTo>
                  <a:pt x="1247072" y="1185317"/>
                </a:lnTo>
                <a:lnTo>
                  <a:pt x="1239675" y="1182137"/>
                </a:lnTo>
                <a:lnTo>
                  <a:pt x="1231749" y="1178428"/>
                </a:lnTo>
                <a:lnTo>
                  <a:pt x="1224881" y="1174718"/>
                </a:lnTo>
                <a:lnTo>
                  <a:pt x="1216955" y="1170478"/>
                </a:lnTo>
                <a:lnTo>
                  <a:pt x="1210087" y="1166238"/>
                </a:lnTo>
                <a:lnTo>
                  <a:pt x="1203218" y="1161468"/>
                </a:lnTo>
                <a:lnTo>
                  <a:pt x="1196350" y="1156169"/>
                </a:lnTo>
                <a:lnTo>
                  <a:pt x="1190009" y="1150339"/>
                </a:lnTo>
                <a:lnTo>
                  <a:pt x="1184197" y="1144509"/>
                </a:lnTo>
                <a:lnTo>
                  <a:pt x="1177857" y="1138149"/>
                </a:lnTo>
                <a:lnTo>
                  <a:pt x="1172045" y="1131790"/>
                </a:lnTo>
                <a:lnTo>
                  <a:pt x="1166762" y="1125430"/>
                </a:lnTo>
                <a:lnTo>
                  <a:pt x="1162006" y="1118010"/>
                </a:lnTo>
                <a:lnTo>
                  <a:pt x="1157780" y="1111121"/>
                </a:lnTo>
                <a:lnTo>
                  <a:pt x="1153553" y="1103171"/>
                </a:lnTo>
                <a:lnTo>
                  <a:pt x="1149854" y="1096281"/>
                </a:lnTo>
                <a:lnTo>
                  <a:pt x="1146684" y="1088332"/>
                </a:lnTo>
                <a:lnTo>
                  <a:pt x="1142986" y="1080382"/>
                </a:lnTo>
                <a:lnTo>
                  <a:pt x="1140344" y="1072432"/>
                </a:lnTo>
                <a:lnTo>
                  <a:pt x="1138759" y="1064483"/>
                </a:lnTo>
                <a:lnTo>
                  <a:pt x="1136645" y="1056533"/>
                </a:lnTo>
                <a:lnTo>
                  <a:pt x="1135060" y="1048053"/>
                </a:lnTo>
                <a:lnTo>
                  <a:pt x="1134004" y="1039574"/>
                </a:lnTo>
                <a:lnTo>
                  <a:pt x="1133475" y="1031094"/>
                </a:lnTo>
                <a:lnTo>
                  <a:pt x="1133475" y="1022084"/>
                </a:lnTo>
                <a:lnTo>
                  <a:pt x="1133475" y="1013605"/>
                </a:lnTo>
                <a:lnTo>
                  <a:pt x="1134004" y="1005125"/>
                </a:lnTo>
                <a:lnTo>
                  <a:pt x="1135060" y="996646"/>
                </a:lnTo>
                <a:lnTo>
                  <a:pt x="1136645" y="988696"/>
                </a:lnTo>
                <a:lnTo>
                  <a:pt x="1138759" y="980216"/>
                </a:lnTo>
                <a:lnTo>
                  <a:pt x="1140344" y="972267"/>
                </a:lnTo>
                <a:lnTo>
                  <a:pt x="1142986" y="964317"/>
                </a:lnTo>
                <a:lnTo>
                  <a:pt x="1146684" y="956367"/>
                </a:lnTo>
                <a:lnTo>
                  <a:pt x="1149854" y="948418"/>
                </a:lnTo>
                <a:lnTo>
                  <a:pt x="1153553" y="940998"/>
                </a:lnTo>
                <a:lnTo>
                  <a:pt x="1157780" y="934108"/>
                </a:lnTo>
                <a:lnTo>
                  <a:pt x="1162006" y="926689"/>
                </a:lnTo>
                <a:lnTo>
                  <a:pt x="1166762" y="919269"/>
                </a:lnTo>
                <a:lnTo>
                  <a:pt x="1172045" y="912909"/>
                </a:lnTo>
                <a:lnTo>
                  <a:pt x="1177857" y="906019"/>
                </a:lnTo>
                <a:lnTo>
                  <a:pt x="1184197" y="900190"/>
                </a:lnTo>
                <a:lnTo>
                  <a:pt x="1190009" y="894360"/>
                </a:lnTo>
                <a:lnTo>
                  <a:pt x="1196350" y="888530"/>
                </a:lnTo>
                <a:lnTo>
                  <a:pt x="1203218" y="883230"/>
                </a:lnTo>
                <a:lnTo>
                  <a:pt x="1210087" y="878461"/>
                </a:lnTo>
                <a:lnTo>
                  <a:pt x="1217484" y="873691"/>
                </a:lnTo>
                <a:lnTo>
                  <a:pt x="1224881" y="869981"/>
                </a:lnTo>
                <a:lnTo>
                  <a:pt x="1231749" y="865741"/>
                </a:lnTo>
                <a:lnTo>
                  <a:pt x="1239675" y="862561"/>
                </a:lnTo>
                <a:lnTo>
                  <a:pt x="1247600" y="859382"/>
                </a:lnTo>
                <a:lnTo>
                  <a:pt x="1255525" y="856732"/>
                </a:lnTo>
                <a:lnTo>
                  <a:pt x="1263451" y="854612"/>
                </a:lnTo>
                <a:lnTo>
                  <a:pt x="1271376" y="852492"/>
                </a:lnTo>
                <a:lnTo>
                  <a:pt x="1279830" y="851432"/>
                </a:lnTo>
                <a:lnTo>
                  <a:pt x="1288283" y="849842"/>
                </a:lnTo>
                <a:lnTo>
                  <a:pt x="1297266" y="849312"/>
                </a:lnTo>
                <a:close/>
                <a:moveTo>
                  <a:pt x="730528" y="849312"/>
                </a:moveTo>
                <a:lnTo>
                  <a:pt x="738981" y="849312"/>
                </a:lnTo>
                <a:lnTo>
                  <a:pt x="747435" y="849312"/>
                </a:lnTo>
                <a:lnTo>
                  <a:pt x="755889" y="849842"/>
                </a:lnTo>
                <a:lnTo>
                  <a:pt x="764871" y="851432"/>
                </a:lnTo>
                <a:lnTo>
                  <a:pt x="773324" y="852492"/>
                </a:lnTo>
                <a:lnTo>
                  <a:pt x="781250" y="854612"/>
                </a:lnTo>
                <a:lnTo>
                  <a:pt x="789175" y="856732"/>
                </a:lnTo>
                <a:lnTo>
                  <a:pt x="797100" y="859382"/>
                </a:lnTo>
                <a:lnTo>
                  <a:pt x="805026" y="862561"/>
                </a:lnTo>
                <a:lnTo>
                  <a:pt x="812951" y="865741"/>
                </a:lnTo>
                <a:lnTo>
                  <a:pt x="819820" y="869981"/>
                </a:lnTo>
                <a:lnTo>
                  <a:pt x="827217" y="873691"/>
                </a:lnTo>
                <a:lnTo>
                  <a:pt x="834614" y="878461"/>
                </a:lnTo>
                <a:lnTo>
                  <a:pt x="841482" y="883230"/>
                </a:lnTo>
                <a:lnTo>
                  <a:pt x="848351" y="888530"/>
                </a:lnTo>
                <a:lnTo>
                  <a:pt x="854691" y="894360"/>
                </a:lnTo>
                <a:lnTo>
                  <a:pt x="860503" y="900190"/>
                </a:lnTo>
                <a:lnTo>
                  <a:pt x="867372" y="906549"/>
                </a:lnTo>
                <a:lnTo>
                  <a:pt x="872655" y="913439"/>
                </a:lnTo>
                <a:lnTo>
                  <a:pt x="877939" y="919799"/>
                </a:lnTo>
                <a:lnTo>
                  <a:pt x="883222" y="927219"/>
                </a:lnTo>
                <a:lnTo>
                  <a:pt x="887978" y="934638"/>
                </a:lnTo>
                <a:lnTo>
                  <a:pt x="891676" y="941528"/>
                </a:lnTo>
                <a:lnTo>
                  <a:pt x="895375" y="949478"/>
                </a:lnTo>
                <a:lnTo>
                  <a:pt x="899073" y="957427"/>
                </a:lnTo>
                <a:lnTo>
                  <a:pt x="901715" y="964847"/>
                </a:lnTo>
                <a:lnTo>
                  <a:pt x="904357" y="973327"/>
                </a:lnTo>
                <a:lnTo>
                  <a:pt x="905942" y="981276"/>
                </a:lnTo>
                <a:lnTo>
                  <a:pt x="908055" y="989226"/>
                </a:lnTo>
                <a:lnTo>
                  <a:pt x="909640" y="997705"/>
                </a:lnTo>
                <a:lnTo>
                  <a:pt x="910697" y="1005655"/>
                </a:lnTo>
                <a:lnTo>
                  <a:pt x="911225" y="1022084"/>
                </a:lnTo>
                <a:lnTo>
                  <a:pt x="910697" y="1038514"/>
                </a:lnTo>
                <a:lnTo>
                  <a:pt x="909640" y="1047523"/>
                </a:lnTo>
                <a:lnTo>
                  <a:pt x="908055" y="1055473"/>
                </a:lnTo>
                <a:lnTo>
                  <a:pt x="905942" y="1063953"/>
                </a:lnTo>
                <a:lnTo>
                  <a:pt x="904357" y="1071902"/>
                </a:lnTo>
                <a:lnTo>
                  <a:pt x="901715" y="1079852"/>
                </a:lnTo>
                <a:lnTo>
                  <a:pt x="899073" y="1087802"/>
                </a:lnTo>
                <a:lnTo>
                  <a:pt x="895375" y="1095751"/>
                </a:lnTo>
                <a:lnTo>
                  <a:pt x="891676" y="1102641"/>
                </a:lnTo>
                <a:lnTo>
                  <a:pt x="887978" y="1110061"/>
                </a:lnTo>
                <a:lnTo>
                  <a:pt x="883222" y="1117480"/>
                </a:lnTo>
                <a:lnTo>
                  <a:pt x="877939" y="1124370"/>
                </a:lnTo>
                <a:lnTo>
                  <a:pt x="872655" y="1131790"/>
                </a:lnTo>
                <a:lnTo>
                  <a:pt x="867372" y="1138149"/>
                </a:lnTo>
                <a:lnTo>
                  <a:pt x="860503" y="1144509"/>
                </a:lnTo>
                <a:lnTo>
                  <a:pt x="854691" y="1150339"/>
                </a:lnTo>
                <a:lnTo>
                  <a:pt x="848351" y="1156169"/>
                </a:lnTo>
                <a:lnTo>
                  <a:pt x="841482" y="1161468"/>
                </a:lnTo>
                <a:lnTo>
                  <a:pt x="834614" y="1166238"/>
                </a:lnTo>
                <a:lnTo>
                  <a:pt x="827217" y="1170478"/>
                </a:lnTo>
                <a:lnTo>
                  <a:pt x="819820" y="1174718"/>
                </a:lnTo>
                <a:lnTo>
                  <a:pt x="812951" y="1178428"/>
                </a:lnTo>
                <a:lnTo>
                  <a:pt x="805026" y="1182137"/>
                </a:lnTo>
                <a:lnTo>
                  <a:pt x="797100" y="1185317"/>
                </a:lnTo>
                <a:lnTo>
                  <a:pt x="789175" y="1187967"/>
                </a:lnTo>
                <a:lnTo>
                  <a:pt x="781250" y="1190087"/>
                </a:lnTo>
                <a:lnTo>
                  <a:pt x="773324" y="1191677"/>
                </a:lnTo>
                <a:lnTo>
                  <a:pt x="764871" y="1193267"/>
                </a:lnTo>
                <a:lnTo>
                  <a:pt x="755889" y="1194327"/>
                </a:lnTo>
                <a:lnTo>
                  <a:pt x="747435" y="1195387"/>
                </a:lnTo>
                <a:lnTo>
                  <a:pt x="738981" y="1195387"/>
                </a:lnTo>
                <a:lnTo>
                  <a:pt x="730528" y="1195387"/>
                </a:lnTo>
                <a:lnTo>
                  <a:pt x="722074" y="1194327"/>
                </a:lnTo>
                <a:lnTo>
                  <a:pt x="713620" y="1193267"/>
                </a:lnTo>
                <a:lnTo>
                  <a:pt x="705695" y="1191677"/>
                </a:lnTo>
                <a:lnTo>
                  <a:pt x="696713" y="1190087"/>
                </a:lnTo>
                <a:lnTo>
                  <a:pt x="688787" y="1187967"/>
                </a:lnTo>
                <a:lnTo>
                  <a:pt x="681390" y="1185317"/>
                </a:lnTo>
                <a:lnTo>
                  <a:pt x="673465" y="1182137"/>
                </a:lnTo>
                <a:lnTo>
                  <a:pt x="665540" y="1178428"/>
                </a:lnTo>
                <a:lnTo>
                  <a:pt x="658143" y="1174718"/>
                </a:lnTo>
                <a:lnTo>
                  <a:pt x="650746" y="1170478"/>
                </a:lnTo>
                <a:lnTo>
                  <a:pt x="643877" y="1166238"/>
                </a:lnTo>
                <a:lnTo>
                  <a:pt x="636480" y="1161468"/>
                </a:lnTo>
                <a:lnTo>
                  <a:pt x="629612" y="1156169"/>
                </a:lnTo>
                <a:lnTo>
                  <a:pt x="623800" y="1150339"/>
                </a:lnTo>
                <a:lnTo>
                  <a:pt x="617459" y="1144509"/>
                </a:lnTo>
                <a:lnTo>
                  <a:pt x="611647" y="1138149"/>
                </a:lnTo>
                <a:lnTo>
                  <a:pt x="606364" y="1131790"/>
                </a:lnTo>
                <a:lnTo>
                  <a:pt x="601080" y="1125430"/>
                </a:lnTo>
                <a:lnTo>
                  <a:pt x="595797" y="1118010"/>
                </a:lnTo>
                <a:lnTo>
                  <a:pt x="591042" y="1111121"/>
                </a:lnTo>
                <a:lnTo>
                  <a:pt x="587343" y="1103171"/>
                </a:lnTo>
                <a:lnTo>
                  <a:pt x="583116" y="1096281"/>
                </a:lnTo>
                <a:lnTo>
                  <a:pt x="579946" y="1088332"/>
                </a:lnTo>
                <a:lnTo>
                  <a:pt x="577304" y="1080382"/>
                </a:lnTo>
                <a:lnTo>
                  <a:pt x="574663" y="1072432"/>
                </a:lnTo>
                <a:lnTo>
                  <a:pt x="572021" y="1064483"/>
                </a:lnTo>
                <a:lnTo>
                  <a:pt x="569907" y="1056533"/>
                </a:lnTo>
                <a:lnTo>
                  <a:pt x="568851" y="1048053"/>
                </a:lnTo>
                <a:lnTo>
                  <a:pt x="567794" y="1039574"/>
                </a:lnTo>
                <a:lnTo>
                  <a:pt x="567266" y="1031094"/>
                </a:lnTo>
                <a:lnTo>
                  <a:pt x="566737" y="1022084"/>
                </a:lnTo>
                <a:lnTo>
                  <a:pt x="567266" y="1013605"/>
                </a:lnTo>
                <a:lnTo>
                  <a:pt x="567794" y="1005125"/>
                </a:lnTo>
                <a:lnTo>
                  <a:pt x="568851" y="996646"/>
                </a:lnTo>
                <a:lnTo>
                  <a:pt x="569907" y="988696"/>
                </a:lnTo>
                <a:lnTo>
                  <a:pt x="572021" y="980216"/>
                </a:lnTo>
                <a:lnTo>
                  <a:pt x="574663" y="972267"/>
                </a:lnTo>
                <a:lnTo>
                  <a:pt x="577304" y="964317"/>
                </a:lnTo>
                <a:lnTo>
                  <a:pt x="579946" y="956367"/>
                </a:lnTo>
                <a:lnTo>
                  <a:pt x="583116" y="948418"/>
                </a:lnTo>
                <a:lnTo>
                  <a:pt x="587343" y="940998"/>
                </a:lnTo>
                <a:lnTo>
                  <a:pt x="591042" y="934108"/>
                </a:lnTo>
                <a:lnTo>
                  <a:pt x="595797" y="926689"/>
                </a:lnTo>
                <a:lnTo>
                  <a:pt x="601080" y="919269"/>
                </a:lnTo>
                <a:lnTo>
                  <a:pt x="606364" y="912909"/>
                </a:lnTo>
                <a:lnTo>
                  <a:pt x="611647" y="906019"/>
                </a:lnTo>
                <a:lnTo>
                  <a:pt x="617459" y="900190"/>
                </a:lnTo>
                <a:lnTo>
                  <a:pt x="623800" y="894360"/>
                </a:lnTo>
                <a:lnTo>
                  <a:pt x="629612" y="888530"/>
                </a:lnTo>
                <a:lnTo>
                  <a:pt x="636480" y="883230"/>
                </a:lnTo>
                <a:lnTo>
                  <a:pt x="643877" y="878461"/>
                </a:lnTo>
                <a:lnTo>
                  <a:pt x="650746" y="873691"/>
                </a:lnTo>
                <a:lnTo>
                  <a:pt x="658143" y="869981"/>
                </a:lnTo>
                <a:lnTo>
                  <a:pt x="665540" y="865741"/>
                </a:lnTo>
                <a:lnTo>
                  <a:pt x="673465" y="862561"/>
                </a:lnTo>
                <a:lnTo>
                  <a:pt x="681390" y="859382"/>
                </a:lnTo>
                <a:lnTo>
                  <a:pt x="688787" y="856732"/>
                </a:lnTo>
                <a:lnTo>
                  <a:pt x="696713" y="854612"/>
                </a:lnTo>
                <a:lnTo>
                  <a:pt x="705695" y="852492"/>
                </a:lnTo>
                <a:lnTo>
                  <a:pt x="713620" y="851432"/>
                </a:lnTo>
                <a:lnTo>
                  <a:pt x="722074" y="849842"/>
                </a:lnTo>
                <a:lnTo>
                  <a:pt x="730528" y="849312"/>
                </a:lnTo>
                <a:close/>
                <a:moveTo>
                  <a:pt x="1022085" y="566737"/>
                </a:moveTo>
                <a:lnTo>
                  <a:pt x="1031094" y="567266"/>
                </a:lnTo>
                <a:lnTo>
                  <a:pt x="1039574" y="567794"/>
                </a:lnTo>
                <a:lnTo>
                  <a:pt x="1048054" y="568851"/>
                </a:lnTo>
                <a:lnTo>
                  <a:pt x="1056533" y="569907"/>
                </a:lnTo>
                <a:lnTo>
                  <a:pt x="1064483" y="572021"/>
                </a:lnTo>
                <a:lnTo>
                  <a:pt x="1072433" y="574662"/>
                </a:lnTo>
                <a:lnTo>
                  <a:pt x="1080382" y="577304"/>
                </a:lnTo>
                <a:lnTo>
                  <a:pt x="1088332" y="579946"/>
                </a:lnTo>
                <a:lnTo>
                  <a:pt x="1096282" y="583116"/>
                </a:lnTo>
                <a:lnTo>
                  <a:pt x="1103701" y="586815"/>
                </a:lnTo>
                <a:lnTo>
                  <a:pt x="1110591" y="591042"/>
                </a:lnTo>
                <a:lnTo>
                  <a:pt x="1118011" y="595797"/>
                </a:lnTo>
                <a:lnTo>
                  <a:pt x="1125430" y="601080"/>
                </a:lnTo>
                <a:lnTo>
                  <a:pt x="1131790" y="606364"/>
                </a:lnTo>
                <a:lnTo>
                  <a:pt x="1138680" y="611119"/>
                </a:lnTo>
                <a:lnTo>
                  <a:pt x="1144509" y="617459"/>
                </a:lnTo>
                <a:lnTo>
                  <a:pt x="1150869" y="623800"/>
                </a:lnTo>
                <a:lnTo>
                  <a:pt x="1156169" y="630668"/>
                </a:lnTo>
                <a:lnTo>
                  <a:pt x="1161469" y="637008"/>
                </a:lnTo>
                <a:lnTo>
                  <a:pt x="1166768" y="644405"/>
                </a:lnTo>
                <a:lnTo>
                  <a:pt x="1171538" y="651274"/>
                </a:lnTo>
                <a:lnTo>
                  <a:pt x="1175248" y="658671"/>
                </a:lnTo>
                <a:lnTo>
                  <a:pt x="1179488" y="666597"/>
                </a:lnTo>
                <a:lnTo>
                  <a:pt x="1182668" y="674522"/>
                </a:lnTo>
                <a:lnTo>
                  <a:pt x="1185318" y="682447"/>
                </a:lnTo>
                <a:lnTo>
                  <a:pt x="1187968" y="690372"/>
                </a:lnTo>
                <a:lnTo>
                  <a:pt x="1190087" y="698298"/>
                </a:lnTo>
                <a:lnTo>
                  <a:pt x="1191677" y="706223"/>
                </a:lnTo>
                <a:lnTo>
                  <a:pt x="1193267" y="714677"/>
                </a:lnTo>
                <a:lnTo>
                  <a:pt x="1194327" y="722602"/>
                </a:lnTo>
                <a:lnTo>
                  <a:pt x="1195387" y="738981"/>
                </a:lnTo>
                <a:lnTo>
                  <a:pt x="1194327" y="755360"/>
                </a:lnTo>
                <a:lnTo>
                  <a:pt x="1193267" y="763814"/>
                </a:lnTo>
                <a:lnTo>
                  <a:pt x="1191677" y="771739"/>
                </a:lnTo>
                <a:lnTo>
                  <a:pt x="1190087" y="780193"/>
                </a:lnTo>
                <a:lnTo>
                  <a:pt x="1187968" y="788118"/>
                </a:lnTo>
                <a:lnTo>
                  <a:pt x="1185318" y="796044"/>
                </a:lnTo>
                <a:lnTo>
                  <a:pt x="1182668" y="803969"/>
                </a:lnTo>
                <a:lnTo>
                  <a:pt x="1179488" y="811894"/>
                </a:lnTo>
                <a:lnTo>
                  <a:pt x="1175248" y="819291"/>
                </a:lnTo>
                <a:lnTo>
                  <a:pt x="1171538" y="826688"/>
                </a:lnTo>
                <a:lnTo>
                  <a:pt x="1166768" y="833557"/>
                </a:lnTo>
                <a:lnTo>
                  <a:pt x="1161469" y="840954"/>
                </a:lnTo>
                <a:lnTo>
                  <a:pt x="1156169" y="848351"/>
                </a:lnTo>
                <a:lnTo>
                  <a:pt x="1150869" y="854691"/>
                </a:lnTo>
                <a:lnTo>
                  <a:pt x="1144509" y="860503"/>
                </a:lnTo>
                <a:lnTo>
                  <a:pt x="1138680" y="867371"/>
                </a:lnTo>
                <a:lnTo>
                  <a:pt x="1131790" y="872655"/>
                </a:lnTo>
                <a:lnTo>
                  <a:pt x="1125430" y="877939"/>
                </a:lnTo>
                <a:lnTo>
                  <a:pt x="1118011" y="882165"/>
                </a:lnTo>
                <a:lnTo>
                  <a:pt x="1110591" y="886921"/>
                </a:lnTo>
                <a:lnTo>
                  <a:pt x="1103701" y="891676"/>
                </a:lnTo>
                <a:lnTo>
                  <a:pt x="1096282" y="894846"/>
                </a:lnTo>
                <a:lnTo>
                  <a:pt x="1088332" y="898016"/>
                </a:lnTo>
                <a:lnTo>
                  <a:pt x="1080382" y="901715"/>
                </a:lnTo>
                <a:lnTo>
                  <a:pt x="1072433" y="903828"/>
                </a:lnTo>
                <a:lnTo>
                  <a:pt x="1064483" y="905941"/>
                </a:lnTo>
                <a:lnTo>
                  <a:pt x="1056533" y="908055"/>
                </a:lnTo>
                <a:lnTo>
                  <a:pt x="1048054" y="909111"/>
                </a:lnTo>
                <a:lnTo>
                  <a:pt x="1039574" y="910697"/>
                </a:lnTo>
                <a:lnTo>
                  <a:pt x="1031094" y="911225"/>
                </a:lnTo>
                <a:lnTo>
                  <a:pt x="1022085" y="911225"/>
                </a:lnTo>
                <a:lnTo>
                  <a:pt x="1013605" y="911225"/>
                </a:lnTo>
                <a:lnTo>
                  <a:pt x="1005125" y="910697"/>
                </a:lnTo>
                <a:lnTo>
                  <a:pt x="996646" y="909111"/>
                </a:lnTo>
                <a:lnTo>
                  <a:pt x="988696" y="908055"/>
                </a:lnTo>
                <a:lnTo>
                  <a:pt x="980217" y="905941"/>
                </a:lnTo>
                <a:lnTo>
                  <a:pt x="972267" y="903828"/>
                </a:lnTo>
                <a:lnTo>
                  <a:pt x="964317" y="901715"/>
                </a:lnTo>
                <a:lnTo>
                  <a:pt x="956368" y="898016"/>
                </a:lnTo>
                <a:lnTo>
                  <a:pt x="948418" y="894846"/>
                </a:lnTo>
                <a:lnTo>
                  <a:pt x="940998" y="891676"/>
                </a:lnTo>
                <a:lnTo>
                  <a:pt x="934109" y="886921"/>
                </a:lnTo>
                <a:lnTo>
                  <a:pt x="926689" y="882165"/>
                </a:lnTo>
                <a:lnTo>
                  <a:pt x="919269" y="877939"/>
                </a:lnTo>
                <a:lnTo>
                  <a:pt x="912909" y="872655"/>
                </a:lnTo>
                <a:lnTo>
                  <a:pt x="906020" y="867371"/>
                </a:lnTo>
                <a:lnTo>
                  <a:pt x="900190" y="860503"/>
                </a:lnTo>
                <a:lnTo>
                  <a:pt x="894360" y="854691"/>
                </a:lnTo>
                <a:lnTo>
                  <a:pt x="888531" y="848351"/>
                </a:lnTo>
                <a:lnTo>
                  <a:pt x="883231" y="840954"/>
                </a:lnTo>
                <a:lnTo>
                  <a:pt x="877931" y="833557"/>
                </a:lnTo>
                <a:lnTo>
                  <a:pt x="873691" y="826688"/>
                </a:lnTo>
                <a:lnTo>
                  <a:pt x="869451" y="819291"/>
                </a:lnTo>
                <a:lnTo>
                  <a:pt x="865742" y="811894"/>
                </a:lnTo>
                <a:lnTo>
                  <a:pt x="862562" y="803969"/>
                </a:lnTo>
                <a:lnTo>
                  <a:pt x="859382" y="796044"/>
                </a:lnTo>
                <a:lnTo>
                  <a:pt x="856732" y="788118"/>
                </a:lnTo>
                <a:lnTo>
                  <a:pt x="854612" y="780193"/>
                </a:lnTo>
                <a:lnTo>
                  <a:pt x="853022" y="771739"/>
                </a:lnTo>
                <a:lnTo>
                  <a:pt x="851432" y="763814"/>
                </a:lnTo>
                <a:lnTo>
                  <a:pt x="850902" y="755360"/>
                </a:lnTo>
                <a:lnTo>
                  <a:pt x="849312" y="738981"/>
                </a:lnTo>
                <a:lnTo>
                  <a:pt x="850902" y="722602"/>
                </a:lnTo>
                <a:lnTo>
                  <a:pt x="851432" y="714677"/>
                </a:lnTo>
                <a:lnTo>
                  <a:pt x="853022" y="706223"/>
                </a:lnTo>
                <a:lnTo>
                  <a:pt x="854612" y="698298"/>
                </a:lnTo>
                <a:lnTo>
                  <a:pt x="856732" y="690372"/>
                </a:lnTo>
                <a:lnTo>
                  <a:pt x="859382" y="682447"/>
                </a:lnTo>
                <a:lnTo>
                  <a:pt x="862562" y="674522"/>
                </a:lnTo>
                <a:lnTo>
                  <a:pt x="865742" y="666597"/>
                </a:lnTo>
                <a:lnTo>
                  <a:pt x="869451" y="658671"/>
                </a:lnTo>
                <a:lnTo>
                  <a:pt x="873691" y="651274"/>
                </a:lnTo>
                <a:lnTo>
                  <a:pt x="877931" y="644405"/>
                </a:lnTo>
                <a:lnTo>
                  <a:pt x="883231" y="637008"/>
                </a:lnTo>
                <a:lnTo>
                  <a:pt x="888531" y="630668"/>
                </a:lnTo>
                <a:lnTo>
                  <a:pt x="894360" y="623800"/>
                </a:lnTo>
                <a:lnTo>
                  <a:pt x="900190" y="617459"/>
                </a:lnTo>
                <a:lnTo>
                  <a:pt x="906020" y="611119"/>
                </a:lnTo>
                <a:lnTo>
                  <a:pt x="912909" y="606364"/>
                </a:lnTo>
                <a:lnTo>
                  <a:pt x="919269" y="601080"/>
                </a:lnTo>
                <a:lnTo>
                  <a:pt x="926689" y="595797"/>
                </a:lnTo>
                <a:lnTo>
                  <a:pt x="934109" y="591042"/>
                </a:lnTo>
                <a:lnTo>
                  <a:pt x="940998" y="586815"/>
                </a:lnTo>
                <a:lnTo>
                  <a:pt x="948418" y="583116"/>
                </a:lnTo>
                <a:lnTo>
                  <a:pt x="956368" y="579946"/>
                </a:lnTo>
                <a:lnTo>
                  <a:pt x="964317" y="577304"/>
                </a:lnTo>
                <a:lnTo>
                  <a:pt x="972267" y="574662"/>
                </a:lnTo>
                <a:lnTo>
                  <a:pt x="980217" y="572021"/>
                </a:lnTo>
                <a:lnTo>
                  <a:pt x="988696" y="569907"/>
                </a:lnTo>
                <a:lnTo>
                  <a:pt x="996646" y="568851"/>
                </a:lnTo>
                <a:lnTo>
                  <a:pt x="1005125" y="567794"/>
                </a:lnTo>
                <a:lnTo>
                  <a:pt x="1013605" y="567266"/>
                </a:lnTo>
                <a:lnTo>
                  <a:pt x="1022085" y="566737"/>
                </a:lnTo>
                <a:close/>
                <a:moveTo>
                  <a:pt x="456406" y="566737"/>
                </a:moveTo>
                <a:lnTo>
                  <a:pt x="464860" y="567265"/>
                </a:lnTo>
                <a:lnTo>
                  <a:pt x="473314" y="567794"/>
                </a:lnTo>
                <a:lnTo>
                  <a:pt x="481767" y="568850"/>
                </a:lnTo>
                <a:lnTo>
                  <a:pt x="490221" y="569907"/>
                </a:lnTo>
                <a:lnTo>
                  <a:pt x="498146" y="572021"/>
                </a:lnTo>
                <a:lnTo>
                  <a:pt x="507128" y="574662"/>
                </a:lnTo>
                <a:lnTo>
                  <a:pt x="515054" y="577304"/>
                </a:lnTo>
                <a:lnTo>
                  <a:pt x="522451" y="579946"/>
                </a:lnTo>
                <a:lnTo>
                  <a:pt x="529848" y="583116"/>
                </a:lnTo>
                <a:lnTo>
                  <a:pt x="537773" y="586815"/>
                </a:lnTo>
                <a:lnTo>
                  <a:pt x="545170" y="591041"/>
                </a:lnTo>
                <a:lnTo>
                  <a:pt x="552567" y="595797"/>
                </a:lnTo>
                <a:lnTo>
                  <a:pt x="558907" y="601080"/>
                </a:lnTo>
                <a:lnTo>
                  <a:pt x="565248" y="606364"/>
                </a:lnTo>
                <a:lnTo>
                  <a:pt x="572116" y="611119"/>
                </a:lnTo>
                <a:lnTo>
                  <a:pt x="578456" y="617459"/>
                </a:lnTo>
                <a:lnTo>
                  <a:pt x="584797" y="623799"/>
                </a:lnTo>
                <a:lnTo>
                  <a:pt x="590609" y="630668"/>
                </a:lnTo>
                <a:lnTo>
                  <a:pt x="595892" y="637008"/>
                </a:lnTo>
                <a:lnTo>
                  <a:pt x="600119" y="644405"/>
                </a:lnTo>
                <a:lnTo>
                  <a:pt x="604874" y="651274"/>
                </a:lnTo>
                <a:lnTo>
                  <a:pt x="609101" y="658671"/>
                </a:lnTo>
                <a:lnTo>
                  <a:pt x="612800" y="666596"/>
                </a:lnTo>
                <a:lnTo>
                  <a:pt x="615970" y="674522"/>
                </a:lnTo>
                <a:lnTo>
                  <a:pt x="618611" y="682447"/>
                </a:lnTo>
                <a:lnTo>
                  <a:pt x="621253" y="690372"/>
                </a:lnTo>
                <a:lnTo>
                  <a:pt x="623895" y="698298"/>
                </a:lnTo>
                <a:lnTo>
                  <a:pt x="625480" y="706223"/>
                </a:lnTo>
                <a:lnTo>
                  <a:pt x="626537" y="714677"/>
                </a:lnTo>
                <a:lnTo>
                  <a:pt x="628122" y="722602"/>
                </a:lnTo>
                <a:lnTo>
                  <a:pt x="628650" y="738981"/>
                </a:lnTo>
                <a:lnTo>
                  <a:pt x="628122" y="755360"/>
                </a:lnTo>
                <a:lnTo>
                  <a:pt x="626537" y="763814"/>
                </a:lnTo>
                <a:lnTo>
                  <a:pt x="625480" y="771739"/>
                </a:lnTo>
                <a:lnTo>
                  <a:pt x="623895" y="780193"/>
                </a:lnTo>
                <a:lnTo>
                  <a:pt x="621253" y="788118"/>
                </a:lnTo>
                <a:lnTo>
                  <a:pt x="618611" y="796044"/>
                </a:lnTo>
                <a:lnTo>
                  <a:pt x="615970" y="803969"/>
                </a:lnTo>
                <a:lnTo>
                  <a:pt x="612800" y="811894"/>
                </a:lnTo>
                <a:lnTo>
                  <a:pt x="609101" y="819291"/>
                </a:lnTo>
                <a:lnTo>
                  <a:pt x="604874" y="826688"/>
                </a:lnTo>
                <a:lnTo>
                  <a:pt x="600119" y="833557"/>
                </a:lnTo>
                <a:lnTo>
                  <a:pt x="595892" y="840954"/>
                </a:lnTo>
                <a:lnTo>
                  <a:pt x="590609" y="848351"/>
                </a:lnTo>
                <a:lnTo>
                  <a:pt x="584797" y="854691"/>
                </a:lnTo>
                <a:lnTo>
                  <a:pt x="578456" y="860503"/>
                </a:lnTo>
                <a:lnTo>
                  <a:pt x="572116" y="867371"/>
                </a:lnTo>
                <a:lnTo>
                  <a:pt x="565248" y="872655"/>
                </a:lnTo>
                <a:lnTo>
                  <a:pt x="558907" y="877939"/>
                </a:lnTo>
                <a:lnTo>
                  <a:pt x="552567" y="882165"/>
                </a:lnTo>
                <a:lnTo>
                  <a:pt x="545170" y="886921"/>
                </a:lnTo>
                <a:lnTo>
                  <a:pt x="537773" y="891676"/>
                </a:lnTo>
                <a:lnTo>
                  <a:pt x="529848" y="894846"/>
                </a:lnTo>
                <a:lnTo>
                  <a:pt x="522451" y="898016"/>
                </a:lnTo>
                <a:lnTo>
                  <a:pt x="515054" y="901715"/>
                </a:lnTo>
                <a:lnTo>
                  <a:pt x="507128" y="903828"/>
                </a:lnTo>
                <a:lnTo>
                  <a:pt x="498146" y="905941"/>
                </a:lnTo>
                <a:lnTo>
                  <a:pt x="490221" y="908055"/>
                </a:lnTo>
                <a:lnTo>
                  <a:pt x="481767" y="909111"/>
                </a:lnTo>
                <a:lnTo>
                  <a:pt x="473314" y="910697"/>
                </a:lnTo>
                <a:lnTo>
                  <a:pt x="464860" y="911225"/>
                </a:lnTo>
                <a:lnTo>
                  <a:pt x="456406" y="911225"/>
                </a:lnTo>
                <a:lnTo>
                  <a:pt x="447953" y="911225"/>
                </a:lnTo>
                <a:lnTo>
                  <a:pt x="438970" y="910697"/>
                </a:lnTo>
                <a:lnTo>
                  <a:pt x="431045" y="909111"/>
                </a:lnTo>
                <a:lnTo>
                  <a:pt x="422591" y="908055"/>
                </a:lnTo>
                <a:lnTo>
                  <a:pt x="414138" y="905941"/>
                </a:lnTo>
                <a:lnTo>
                  <a:pt x="406212" y="903828"/>
                </a:lnTo>
                <a:lnTo>
                  <a:pt x="398287" y="901715"/>
                </a:lnTo>
                <a:lnTo>
                  <a:pt x="390362" y="898016"/>
                </a:lnTo>
                <a:lnTo>
                  <a:pt x="382436" y="894846"/>
                </a:lnTo>
                <a:lnTo>
                  <a:pt x="375568" y="891676"/>
                </a:lnTo>
                <a:lnTo>
                  <a:pt x="368171" y="886921"/>
                </a:lnTo>
                <a:lnTo>
                  <a:pt x="360774" y="882165"/>
                </a:lnTo>
                <a:lnTo>
                  <a:pt x="353905" y="877939"/>
                </a:lnTo>
                <a:lnTo>
                  <a:pt x="347037" y="872655"/>
                </a:lnTo>
                <a:lnTo>
                  <a:pt x="340696" y="867371"/>
                </a:lnTo>
                <a:lnTo>
                  <a:pt x="334356" y="860503"/>
                </a:lnTo>
                <a:lnTo>
                  <a:pt x="328544" y="854691"/>
                </a:lnTo>
                <a:lnTo>
                  <a:pt x="323261" y="848351"/>
                </a:lnTo>
                <a:lnTo>
                  <a:pt x="317977" y="841482"/>
                </a:lnTo>
                <a:lnTo>
                  <a:pt x="312693" y="834613"/>
                </a:lnTo>
                <a:lnTo>
                  <a:pt x="308467" y="827745"/>
                </a:lnTo>
                <a:lnTo>
                  <a:pt x="304240" y="820348"/>
                </a:lnTo>
                <a:lnTo>
                  <a:pt x="300541" y="812423"/>
                </a:lnTo>
                <a:lnTo>
                  <a:pt x="296843" y="805554"/>
                </a:lnTo>
                <a:lnTo>
                  <a:pt x="294201" y="797629"/>
                </a:lnTo>
                <a:lnTo>
                  <a:pt x="291559" y="789703"/>
                </a:lnTo>
                <a:lnTo>
                  <a:pt x="288917" y="781250"/>
                </a:lnTo>
                <a:lnTo>
                  <a:pt x="287332" y="773324"/>
                </a:lnTo>
                <a:lnTo>
                  <a:pt x="285747" y="764871"/>
                </a:lnTo>
                <a:lnTo>
                  <a:pt x="285219" y="755889"/>
                </a:lnTo>
                <a:lnTo>
                  <a:pt x="284691" y="747435"/>
                </a:lnTo>
                <a:lnTo>
                  <a:pt x="284162" y="738981"/>
                </a:lnTo>
                <a:lnTo>
                  <a:pt x="284691" y="730527"/>
                </a:lnTo>
                <a:lnTo>
                  <a:pt x="285219" y="722074"/>
                </a:lnTo>
                <a:lnTo>
                  <a:pt x="285747" y="713092"/>
                </a:lnTo>
                <a:lnTo>
                  <a:pt x="287332" y="705695"/>
                </a:lnTo>
                <a:lnTo>
                  <a:pt x="288917" y="696713"/>
                </a:lnTo>
                <a:lnTo>
                  <a:pt x="291559" y="688787"/>
                </a:lnTo>
                <a:lnTo>
                  <a:pt x="294201" y="680862"/>
                </a:lnTo>
                <a:lnTo>
                  <a:pt x="296843" y="673465"/>
                </a:lnTo>
                <a:lnTo>
                  <a:pt x="300541" y="665540"/>
                </a:lnTo>
                <a:lnTo>
                  <a:pt x="304240" y="658143"/>
                </a:lnTo>
                <a:lnTo>
                  <a:pt x="308467" y="650746"/>
                </a:lnTo>
                <a:lnTo>
                  <a:pt x="312693" y="643349"/>
                </a:lnTo>
                <a:lnTo>
                  <a:pt x="317977" y="637008"/>
                </a:lnTo>
                <a:lnTo>
                  <a:pt x="323261" y="629611"/>
                </a:lnTo>
                <a:lnTo>
                  <a:pt x="328544" y="623799"/>
                </a:lnTo>
                <a:lnTo>
                  <a:pt x="334356" y="617459"/>
                </a:lnTo>
                <a:lnTo>
                  <a:pt x="340696" y="611119"/>
                </a:lnTo>
                <a:lnTo>
                  <a:pt x="347037" y="606364"/>
                </a:lnTo>
                <a:lnTo>
                  <a:pt x="353905" y="601080"/>
                </a:lnTo>
                <a:lnTo>
                  <a:pt x="360774" y="595797"/>
                </a:lnTo>
                <a:lnTo>
                  <a:pt x="368171" y="591041"/>
                </a:lnTo>
                <a:lnTo>
                  <a:pt x="375568" y="586815"/>
                </a:lnTo>
                <a:lnTo>
                  <a:pt x="382436" y="583116"/>
                </a:lnTo>
                <a:lnTo>
                  <a:pt x="390362" y="579946"/>
                </a:lnTo>
                <a:lnTo>
                  <a:pt x="398287" y="577304"/>
                </a:lnTo>
                <a:lnTo>
                  <a:pt x="406212" y="574662"/>
                </a:lnTo>
                <a:lnTo>
                  <a:pt x="414138" y="572021"/>
                </a:lnTo>
                <a:lnTo>
                  <a:pt x="422591" y="569907"/>
                </a:lnTo>
                <a:lnTo>
                  <a:pt x="431045" y="568850"/>
                </a:lnTo>
                <a:lnTo>
                  <a:pt x="438970" y="567794"/>
                </a:lnTo>
                <a:lnTo>
                  <a:pt x="447953" y="567265"/>
                </a:lnTo>
                <a:lnTo>
                  <a:pt x="456406" y="566737"/>
                </a:lnTo>
                <a:close/>
                <a:moveTo>
                  <a:pt x="730528" y="284162"/>
                </a:moveTo>
                <a:lnTo>
                  <a:pt x="738981" y="284162"/>
                </a:lnTo>
                <a:lnTo>
                  <a:pt x="747435" y="284162"/>
                </a:lnTo>
                <a:lnTo>
                  <a:pt x="755889" y="284691"/>
                </a:lnTo>
                <a:lnTo>
                  <a:pt x="764871" y="285221"/>
                </a:lnTo>
                <a:lnTo>
                  <a:pt x="773324" y="287337"/>
                </a:lnTo>
                <a:lnTo>
                  <a:pt x="781250" y="288396"/>
                </a:lnTo>
                <a:lnTo>
                  <a:pt x="789175" y="291041"/>
                </a:lnTo>
                <a:lnTo>
                  <a:pt x="797100" y="293687"/>
                </a:lnTo>
                <a:lnTo>
                  <a:pt x="805026" y="296333"/>
                </a:lnTo>
                <a:lnTo>
                  <a:pt x="812951" y="300037"/>
                </a:lnTo>
                <a:lnTo>
                  <a:pt x="819820" y="303741"/>
                </a:lnTo>
                <a:lnTo>
                  <a:pt x="827217" y="308504"/>
                </a:lnTo>
                <a:lnTo>
                  <a:pt x="834614" y="312208"/>
                </a:lnTo>
                <a:lnTo>
                  <a:pt x="841482" y="317500"/>
                </a:lnTo>
                <a:lnTo>
                  <a:pt x="848351" y="322792"/>
                </a:lnTo>
                <a:lnTo>
                  <a:pt x="854691" y="328083"/>
                </a:lnTo>
                <a:lnTo>
                  <a:pt x="860503" y="333904"/>
                </a:lnTo>
                <a:lnTo>
                  <a:pt x="867372" y="340783"/>
                </a:lnTo>
                <a:lnTo>
                  <a:pt x="872655" y="347133"/>
                </a:lnTo>
                <a:lnTo>
                  <a:pt x="877939" y="354541"/>
                </a:lnTo>
                <a:lnTo>
                  <a:pt x="883222" y="360891"/>
                </a:lnTo>
                <a:lnTo>
                  <a:pt x="887978" y="368300"/>
                </a:lnTo>
                <a:lnTo>
                  <a:pt x="891676" y="376237"/>
                </a:lnTo>
                <a:lnTo>
                  <a:pt x="895375" y="383646"/>
                </a:lnTo>
                <a:lnTo>
                  <a:pt x="899073" y="391583"/>
                </a:lnTo>
                <a:lnTo>
                  <a:pt x="901715" y="399521"/>
                </a:lnTo>
                <a:lnTo>
                  <a:pt x="904357" y="407458"/>
                </a:lnTo>
                <a:lnTo>
                  <a:pt x="905942" y="414867"/>
                </a:lnTo>
                <a:lnTo>
                  <a:pt x="908055" y="422804"/>
                </a:lnTo>
                <a:lnTo>
                  <a:pt x="909640" y="431800"/>
                </a:lnTo>
                <a:lnTo>
                  <a:pt x="910697" y="439738"/>
                </a:lnTo>
                <a:lnTo>
                  <a:pt x="911225" y="456142"/>
                </a:lnTo>
                <a:lnTo>
                  <a:pt x="910697" y="472546"/>
                </a:lnTo>
                <a:lnTo>
                  <a:pt x="909640" y="481012"/>
                </a:lnTo>
                <a:lnTo>
                  <a:pt x="908055" y="488950"/>
                </a:lnTo>
                <a:lnTo>
                  <a:pt x="905942" y="497417"/>
                </a:lnTo>
                <a:lnTo>
                  <a:pt x="904357" y="505354"/>
                </a:lnTo>
                <a:lnTo>
                  <a:pt x="901715" y="513292"/>
                </a:lnTo>
                <a:lnTo>
                  <a:pt x="899073" y="521229"/>
                </a:lnTo>
                <a:lnTo>
                  <a:pt x="895375" y="529167"/>
                </a:lnTo>
                <a:lnTo>
                  <a:pt x="891676" y="536575"/>
                </a:lnTo>
                <a:lnTo>
                  <a:pt x="887978" y="543983"/>
                </a:lnTo>
                <a:lnTo>
                  <a:pt x="883222" y="551392"/>
                </a:lnTo>
                <a:lnTo>
                  <a:pt x="877939" y="558271"/>
                </a:lnTo>
                <a:lnTo>
                  <a:pt x="872655" y="565150"/>
                </a:lnTo>
                <a:lnTo>
                  <a:pt x="867372" y="572029"/>
                </a:lnTo>
                <a:lnTo>
                  <a:pt x="860503" y="578379"/>
                </a:lnTo>
                <a:lnTo>
                  <a:pt x="854691" y="584200"/>
                </a:lnTo>
                <a:lnTo>
                  <a:pt x="848351" y="589492"/>
                </a:lnTo>
                <a:lnTo>
                  <a:pt x="841482" y="594783"/>
                </a:lnTo>
                <a:lnTo>
                  <a:pt x="834614" y="599546"/>
                </a:lnTo>
                <a:lnTo>
                  <a:pt x="827217" y="604308"/>
                </a:lnTo>
                <a:lnTo>
                  <a:pt x="819820" y="609071"/>
                </a:lnTo>
                <a:lnTo>
                  <a:pt x="812951" y="612246"/>
                </a:lnTo>
                <a:lnTo>
                  <a:pt x="805026" y="615421"/>
                </a:lnTo>
                <a:lnTo>
                  <a:pt x="797100" y="618596"/>
                </a:lnTo>
                <a:lnTo>
                  <a:pt x="789175" y="621242"/>
                </a:lnTo>
                <a:lnTo>
                  <a:pt x="781250" y="623358"/>
                </a:lnTo>
                <a:lnTo>
                  <a:pt x="773324" y="625475"/>
                </a:lnTo>
                <a:lnTo>
                  <a:pt x="764871" y="626534"/>
                </a:lnTo>
                <a:lnTo>
                  <a:pt x="755889" y="628121"/>
                </a:lnTo>
                <a:lnTo>
                  <a:pt x="747435" y="628650"/>
                </a:lnTo>
                <a:lnTo>
                  <a:pt x="738981" y="628650"/>
                </a:lnTo>
                <a:lnTo>
                  <a:pt x="730528" y="628650"/>
                </a:lnTo>
                <a:lnTo>
                  <a:pt x="722074" y="628121"/>
                </a:lnTo>
                <a:lnTo>
                  <a:pt x="713620" y="626534"/>
                </a:lnTo>
                <a:lnTo>
                  <a:pt x="705695" y="625475"/>
                </a:lnTo>
                <a:lnTo>
                  <a:pt x="696713" y="623358"/>
                </a:lnTo>
                <a:lnTo>
                  <a:pt x="688787" y="621242"/>
                </a:lnTo>
                <a:lnTo>
                  <a:pt x="681390" y="618596"/>
                </a:lnTo>
                <a:lnTo>
                  <a:pt x="673465" y="615421"/>
                </a:lnTo>
                <a:lnTo>
                  <a:pt x="665540" y="612246"/>
                </a:lnTo>
                <a:lnTo>
                  <a:pt x="658143" y="609071"/>
                </a:lnTo>
                <a:lnTo>
                  <a:pt x="650746" y="604308"/>
                </a:lnTo>
                <a:lnTo>
                  <a:pt x="643877" y="600075"/>
                </a:lnTo>
                <a:lnTo>
                  <a:pt x="636480" y="594783"/>
                </a:lnTo>
                <a:lnTo>
                  <a:pt x="629612" y="589492"/>
                </a:lnTo>
                <a:lnTo>
                  <a:pt x="623800" y="584200"/>
                </a:lnTo>
                <a:lnTo>
                  <a:pt x="617459" y="578379"/>
                </a:lnTo>
                <a:lnTo>
                  <a:pt x="611647" y="572029"/>
                </a:lnTo>
                <a:lnTo>
                  <a:pt x="606364" y="565150"/>
                </a:lnTo>
                <a:lnTo>
                  <a:pt x="601080" y="558800"/>
                </a:lnTo>
                <a:lnTo>
                  <a:pt x="595797" y="551921"/>
                </a:lnTo>
                <a:lnTo>
                  <a:pt x="591042" y="545042"/>
                </a:lnTo>
                <a:lnTo>
                  <a:pt x="587343" y="537633"/>
                </a:lnTo>
                <a:lnTo>
                  <a:pt x="583116" y="529696"/>
                </a:lnTo>
                <a:lnTo>
                  <a:pt x="579946" y="522287"/>
                </a:lnTo>
                <a:lnTo>
                  <a:pt x="577304" y="514350"/>
                </a:lnTo>
                <a:lnTo>
                  <a:pt x="574663" y="506942"/>
                </a:lnTo>
                <a:lnTo>
                  <a:pt x="572021" y="497946"/>
                </a:lnTo>
                <a:lnTo>
                  <a:pt x="569907" y="490008"/>
                </a:lnTo>
                <a:lnTo>
                  <a:pt x="568851" y="481542"/>
                </a:lnTo>
                <a:lnTo>
                  <a:pt x="567794" y="473075"/>
                </a:lnTo>
                <a:lnTo>
                  <a:pt x="567266" y="464608"/>
                </a:lnTo>
                <a:lnTo>
                  <a:pt x="566737" y="456142"/>
                </a:lnTo>
                <a:lnTo>
                  <a:pt x="567266" y="447146"/>
                </a:lnTo>
                <a:lnTo>
                  <a:pt x="567794" y="438679"/>
                </a:lnTo>
                <a:lnTo>
                  <a:pt x="568851" y="430741"/>
                </a:lnTo>
                <a:lnTo>
                  <a:pt x="569907" y="422275"/>
                </a:lnTo>
                <a:lnTo>
                  <a:pt x="572021" y="413808"/>
                </a:lnTo>
                <a:lnTo>
                  <a:pt x="574663" y="405871"/>
                </a:lnTo>
                <a:lnTo>
                  <a:pt x="577304" y="397933"/>
                </a:lnTo>
                <a:lnTo>
                  <a:pt x="579946" y="389996"/>
                </a:lnTo>
                <a:lnTo>
                  <a:pt x="583116" y="382587"/>
                </a:lnTo>
                <a:lnTo>
                  <a:pt x="587343" y="375179"/>
                </a:lnTo>
                <a:lnTo>
                  <a:pt x="591042" y="367771"/>
                </a:lnTo>
                <a:lnTo>
                  <a:pt x="595797" y="360362"/>
                </a:lnTo>
                <a:lnTo>
                  <a:pt x="601080" y="354012"/>
                </a:lnTo>
                <a:lnTo>
                  <a:pt x="606364" y="347133"/>
                </a:lnTo>
                <a:lnTo>
                  <a:pt x="611647" y="340783"/>
                </a:lnTo>
                <a:lnTo>
                  <a:pt x="617459" y="333904"/>
                </a:lnTo>
                <a:lnTo>
                  <a:pt x="623800" y="328083"/>
                </a:lnTo>
                <a:lnTo>
                  <a:pt x="629612" y="322792"/>
                </a:lnTo>
                <a:lnTo>
                  <a:pt x="636480" y="317500"/>
                </a:lnTo>
                <a:lnTo>
                  <a:pt x="643877" y="312208"/>
                </a:lnTo>
                <a:lnTo>
                  <a:pt x="650746" y="308504"/>
                </a:lnTo>
                <a:lnTo>
                  <a:pt x="658143" y="303741"/>
                </a:lnTo>
                <a:lnTo>
                  <a:pt x="665540" y="300037"/>
                </a:lnTo>
                <a:lnTo>
                  <a:pt x="673465" y="296333"/>
                </a:lnTo>
                <a:lnTo>
                  <a:pt x="681390" y="293687"/>
                </a:lnTo>
                <a:lnTo>
                  <a:pt x="688787" y="291041"/>
                </a:lnTo>
                <a:lnTo>
                  <a:pt x="696713" y="288396"/>
                </a:lnTo>
                <a:lnTo>
                  <a:pt x="705695" y="287337"/>
                </a:lnTo>
                <a:lnTo>
                  <a:pt x="713620" y="285221"/>
                </a:lnTo>
                <a:lnTo>
                  <a:pt x="722074" y="284691"/>
                </a:lnTo>
                <a:lnTo>
                  <a:pt x="730528" y="284162"/>
                </a:lnTo>
                <a:close/>
                <a:moveTo>
                  <a:pt x="164014" y="284162"/>
                </a:moveTo>
                <a:lnTo>
                  <a:pt x="173568" y="284162"/>
                </a:lnTo>
                <a:lnTo>
                  <a:pt x="182061" y="284162"/>
                </a:lnTo>
                <a:lnTo>
                  <a:pt x="190553" y="284691"/>
                </a:lnTo>
                <a:lnTo>
                  <a:pt x="198515" y="285220"/>
                </a:lnTo>
                <a:lnTo>
                  <a:pt x="207008" y="287337"/>
                </a:lnTo>
                <a:lnTo>
                  <a:pt x="214970" y="288395"/>
                </a:lnTo>
                <a:lnTo>
                  <a:pt x="223462" y="291041"/>
                </a:lnTo>
                <a:lnTo>
                  <a:pt x="231424" y="293687"/>
                </a:lnTo>
                <a:lnTo>
                  <a:pt x="239386" y="296333"/>
                </a:lnTo>
                <a:lnTo>
                  <a:pt x="246817" y="300037"/>
                </a:lnTo>
                <a:lnTo>
                  <a:pt x="254779" y="303741"/>
                </a:lnTo>
                <a:lnTo>
                  <a:pt x="261679" y="308504"/>
                </a:lnTo>
                <a:lnTo>
                  <a:pt x="269110" y="312208"/>
                </a:lnTo>
                <a:lnTo>
                  <a:pt x="276011" y="317500"/>
                </a:lnTo>
                <a:lnTo>
                  <a:pt x="282380" y="322791"/>
                </a:lnTo>
                <a:lnTo>
                  <a:pt x="288750" y="328083"/>
                </a:lnTo>
                <a:lnTo>
                  <a:pt x="295650" y="333904"/>
                </a:lnTo>
                <a:lnTo>
                  <a:pt x="301489" y="340783"/>
                </a:lnTo>
                <a:lnTo>
                  <a:pt x="306797" y="347133"/>
                </a:lnTo>
                <a:lnTo>
                  <a:pt x="312105" y="354012"/>
                </a:lnTo>
                <a:lnTo>
                  <a:pt x="316882" y="360362"/>
                </a:lnTo>
                <a:lnTo>
                  <a:pt x="321659" y="367771"/>
                </a:lnTo>
                <a:lnTo>
                  <a:pt x="325905" y="375179"/>
                </a:lnTo>
                <a:lnTo>
                  <a:pt x="329090" y="382587"/>
                </a:lnTo>
                <a:lnTo>
                  <a:pt x="332805" y="389996"/>
                </a:lnTo>
                <a:lnTo>
                  <a:pt x="335990" y="397933"/>
                </a:lnTo>
                <a:lnTo>
                  <a:pt x="338644" y="405871"/>
                </a:lnTo>
                <a:lnTo>
                  <a:pt x="341298" y="413808"/>
                </a:lnTo>
                <a:lnTo>
                  <a:pt x="342360" y="422275"/>
                </a:lnTo>
                <a:lnTo>
                  <a:pt x="344483" y="430741"/>
                </a:lnTo>
                <a:lnTo>
                  <a:pt x="345014" y="438679"/>
                </a:lnTo>
                <a:lnTo>
                  <a:pt x="346075" y="447146"/>
                </a:lnTo>
                <a:lnTo>
                  <a:pt x="346075" y="456142"/>
                </a:lnTo>
                <a:lnTo>
                  <a:pt x="346075" y="464608"/>
                </a:lnTo>
                <a:lnTo>
                  <a:pt x="345014" y="473075"/>
                </a:lnTo>
                <a:lnTo>
                  <a:pt x="344483" y="481542"/>
                </a:lnTo>
                <a:lnTo>
                  <a:pt x="342360" y="490008"/>
                </a:lnTo>
                <a:lnTo>
                  <a:pt x="341298" y="497946"/>
                </a:lnTo>
                <a:lnTo>
                  <a:pt x="338644" y="506942"/>
                </a:lnTo>
                <a:lnTo>
                  <a:pt x="335990" y="514350"/>
                </a:lnTo>
                <a:lnTo>
                  <a:pt x="332805" y="522287"/>
                </a:lnTo>
                <a:lnTo>
                  <a:pt x="329090" y="529696"/>
                </a:lnTo>
                <a:lnTo>
                  <a:pt x="325905" y="537633"/>
                </a:lnTo>
                <a:lnTo>
                  <a:pt x="321659" y="545042"/>
                </a:lnTo>
                <a:lnTo>
                  <a:pt x="316882" y="551921"/>
                </a:lnTo>
                <a:lnTo>
                  <a:pt x="312105" y="558800"/>
                </a:lnTo>
                <a:lnTo>
                  <a:pt x="306797" y="565150"/>
                </a:lnTo>
                <a:lnTo>
                  <a:pt x="301489" y="572029"/>
                </a:lnTo>
                <a:lnTo>
                  <a:pt x="295650" y="578379"/>
                </a:lnTo>
                <a:lnTo>
                  <a:pt x="288750" y="584200"/>
                </a:lnTo>
                <a:lnTo>
                  <a:pt x="282380" y="589492"/>
                </a:lnTo>
                <a:lnTo>
                  <a:pt x="276011" y="594783"/>
                </a:lnTo>
                <a:lnTo>
                  <a:pt x="269110" y="600075"/>
                </a:lnTo>
                <a:lnTo>
                  <a:pt x="261679" y="604308"/>
                </a:lnTo>
                <a:lnTo>
                  <a:pt x="254779" y="609071"/>
                </a:lnTo>
                <a:lnTo>
                  <a:pt x="246817" y="612246"/>
                </a:lnTo>
                <a:lnTo>
                  <a:pt x="239386" y="615421"/>
                </a:lnTo>
                <a:lnTo>
                  <a:pt x="231424" y="618596"/>
                </a:lnTo>
                <a:lnTo>
                  <a:pt x="223462" y="621242"/>
                </a:lnTo>
                <a:lnTo>
                  <a:pt x="214970" y="623358"/>
                </a:lnTo>
                <a:lnTo>
                  <a:pt x="207008" y="625475"/>
                </a:lnTo>
                <a:lnTo>
                  <a:pt x="198515" y="626533"/>
                </a:lnTo>
                <a:lnTo>
                  <a:pt x="190023" y="628121"/>
                </a:lnTo>
                <a:lnTo>
                  <a:pt x="181530" y="628650"/>
                </a:lnTo>
                <a:lnTo>
                  <a:pt x="172506" y="628650"/>
                </a:lnTo>
                <a:lnTo>
                  <a:pt x="164014" y="628650"/>
                </a:lnTo>
                <a:lnTo>
                  <a:pt x="155521" y="628121"/>
                </a:lnTo>
                <a:lnTo>
                  <a:pt x="147559" y="626533"/>
                </a:lnTo>
                <a:lnTo>
                  <a:pt x="139067" y="625475"/>
                </a:lnTo>
                <a:lnTo>
                  <a:pt x="130574" y="623358"/>
                </a:lnTo>
                <a:lnTo>
                  <a:pt x="122612" y="621242"/>
                </a:lnTo>
                <a:lnTo>
                  <a:pt x="114650" y="618596"/>
                </a:lnTo>
                <a:lnTo>
                  <a:pt x="106689" y="615421"/>
                </a:lnTo>
                <a:lnTo>
                  <a:pt x="99257" y="612246"/>
                </a:lnTo>
                <a:lnTo>
                  <a:pt x="91296" y="609071"/>
                </a:lnTo>
                <a:lnTo>
                  <a:pt x="84395" y="604308"/>
                </a:lnTo>
                <a:lnTo>
                  <a:pt x="76964" y="599546"/>
                </a:lnTo>
                <a:lnTo>
                  <a:pt x="70064" y="594783"/>
                </a:lnTo>
                <a:lnTo>
                  <a:pt x="63695" y="589492"/>
                </a:lnTo>
                <a:lnTo>
                  <a:pt x="56794" y="584200"/>
                </a:lnTo>
                <a:lnTo>
                  <a:pt x="50425" y="578379"/>
                </a:lnTo>
                <a:lnTo>
                  <a:pt x="44586" y="572029"/>
                </a:lnTo>
                <a:lnTo>
                  <a:pt x="38747" y="565150"/>
                </a:lnTo>
                <a:lnTo>
                  <a:pt x="33440" y="558271"/>
                </a:lnTo>
                <a:lnTo>
                  <a:pt x="28662" y="551392"/>
                </a:lnTo>
                <a:lnTo>
                  <a:pt x="23885" y="543983"/>
                </a:lnTo>
                <a:lnTo>
                  <a:pt x="20170" y="536575"/>
                </a:lnTo>
                <a:lnTo>
                  <a:pt x="15923" y="529167"/>
                </a:lnTo>
                <a:lnTo>
                  <a:pt x="12739" y="521229"/>
                </a:lnTo>
                <a:lnTo>
                  <a:pt x="9554" y="513292"/>
                </a:lnTo>
                <a:lnTo>
                  <a:pt x="6900" y="505354"/>
                </a:lnTo>
                <a:lnTo>
                  <a:pt x="4777" y="497417"/>
                </a:lnTo>
                <a:lnTo>
                  <a:pt x="3715" y="488950"/>
                </a:lnTo>
                <a:lnTo>
                  <a:pt x="1592" y="481012"/>
                </a:lnTo>
                <a:lnTo>
                  <a:pt x="1061" y="472546"/>
                </a:lnTo>
                <a:lnTo>
                  <a:pt x="0" y="456142"/>
                </a:lnTo>
                <a:lnTo>
                  <a:pt x="1061" y="439737"/>
                </a:lnTo>
                <a:lnTo>
                  <a:pt x="1592" y="431800"/>
                </a:lnTo>
                <a:lnTo>
                  <a:pt x="3715" y="422804"/>
                </a:lnTo>
                <a:lnTo>
                  <a:pt x="4777" y="414867"/>
                </a:lnTo>
                <a:lnTo>
                  <a:pt x="6900" y="407458"/>
                </a:lnTo>
                <a:lnTo>
                  <a:pt x="9554" y="399521"/>
                </a:lnTo>
                <a:lnTo>
                  <a:pt x="12739" y="391583"/>
                </a:lnTo>
                <a:lnTo>
                  <a:pt x="15923" y="383646"/>
                </a:lnTo>
                <a:lnTo>
                  <a:pt x="20170" y="376237"/>
                </a:lnTo>
                <a:lnTo>
                  <a:pt x="23885" y="368300"/>
                </a:lnTo>
                <a:lnTo>
                  <a:pt x="28662" y="360891"/>
                </a:lnTo>
                <a:lnTo>
                  <a:pt x="33440" y="354541"/>
                </a:lnTo>
                <a:lnTo>
                  <a:pt x="38747" y="347133"/>
                </a:lnTo>
                <a:lnTo>
                  <a:pt x="44586" y="340783"/>
                </a:lnTo>
                <a:lnTo>
                  <a:pt x="50425" y="333904"/>
                </a:lnTo>
                <a:lnTo>
                  <a:pt x="56794" y="328083"/>
                </a:lnTo>
                <a:lnTo>
                  <a:pt x="63695" y="322791"/>
                </a:lnTo>
                <a:lnTo>
                  <a:pt x="70064" y="317500"/>
                </a:lnTo>
                <a:lnTo>
                  <a:pt x="76964" y="312208"/>
                </a:lnTo>
                <a:lnTo>
                  <a:pt x="84395" y="308504"/>
                </a:lnTo>
                <a:lnTo>
                  <a:pt x="91296" y="303741"/>
                </a:lnTo>
                <a:lnTo>
                  <a:pt x="99257" y="300037"/>
                </a:lnTo>
                <a:lnTo>
                  <a:pt x="106689" y="296333"/>
                </a:lnTo>
                <a:lnTo>
                  <a:pt x="114650" y="293687"/>
                </a:lnTo>
                <a:lnTo>
                  <a:pt x="122612" y="291041"/>
                </a:lnTo>
                <a:lnTo>
                  <a:pt x="131105" y="288395"/>
                </a:lnTo>
                <a:lnTo>
                  <a:pt x="139067" y="287337"/>
                </a:lnTo>
                <a:lnTo>
                  <a:pt x="147559" y="285220"/>
                </a:lnTo>
                <a:lnTo>
                  <a:pt x="156052" y="284691"/>
                </a:lnTo>
                <a:lnTo>
                  <a:pt x="164014" y="284162"/>
                </a:lnTo>
                <a:close/>
                <a:moveTo>
                  <a:pt x="447953" y="0"/>
                </a:moveTo>
                <a:lnTo>
                  <a:pt x="456406" y="0"/>
                </a:lnTo>
                <a:lnTo>
                  <a:pt x="464860" y="0"/>
                </a:lnTo>
                <a:lnTo>
                  <a:pt x="473314" y="1057"/>
                </a:lnTo>
                <a:lnTo>
                  <a:pt x="481767" y="1585"/>
                </a:lnTo>
                <a:lnTo>
                  <a:pt x="490221" y="3699"/>
                </a:lnTo>
                <a:lnTo>
                  <a:pt x="498146" y="4755"/>
                </a:lnTo>
                <a:lnTo>
                  <a:pt x="507128" y="7397"/>
                </a:lnTo>
                <a:lnTo>
                  <a:pt x="515054" y="10039"/>
                </a:lnTo>
                <a:lnTo>
                  <a:pt x="522451" y="12681"/>
                </a:lnTo>
                <a:lnTo>
                  <a:pt x="529848" y="16908"/>
                </a:lnTo>
                <a:lnTo>
                  <a:pt x="537773" y="20078"/>
                </a:lnTo>
                <a:lnTo>
                  <a:pt x="545170" y="24305"/>
                </a:lnTo>
                <a:lnTo>
                  <a:pt x="552567" y="29060"/>
                </a:lnTo>
                <a:lnTo>
                  <a:pt x="558907" y="33815"/>
                </a:lnTo>
                <a:lnTo>
                  <a:pt x="565248" y="39099"/>
                </a:lnTo>
                <a:lnTo>
                  <a:pt x="572116" y="44382"/>
                </a:lnTo>
                <a:lnTo>
                  <a:pt x="578456" y="50194"/>
                </a:lnTo>
                <a:lnTo>
                  <a:pt x="584797" y="56534"/>
                </a:lnTo>
                <a:lnTo>
                  <a:pt x="590609" y="63403"/>
                </a:lnTo>
                <a:lnTo>
                  <a:pt x="595892" y="70800"/>
                </a:lnTo>
                <a:lnTo>
                  <a:pt x="600119" y="77140"/>
                </a:lnTo>
                <a:lnTo>
                  <a:pt x="604874" y="84537"/>
                </a:lnTo>
                <a:lnTo>
                  <a:pt x="609101" y="92463"/>
                </a:lnTo>
                <a:lnTo>
                  <a:pt x="612800" y="99331"/>
                </a:lnTo>
                <a:lnTo>
                  <a:pt x="615970" y="107257"/>
                </a:lnTo>
                <a:lnTo>
                  <a:pt x="618611" y="115182"/>
                </a:lnTo>
                <a:lnTo>
                  <a:pt x="621253" y="123107"/>
                </a:lnTo>
                <a:lnTo>
                  <a:pt x="623895" y="131033"/>
                </a:lnTo>
                <a:lnTo>
                  <a:pt x="625480" y="138958"/>
                </a:lnTo>
                <a:lnTo>
                  <a:pt x="626537" y="147412"/>
                </a:lnTo>
                <a:lnTo>
                  <a:pt x="628122" y="155337"/>
                </a:lnTo>
                <a:lnTo>
                  <a:pt x="628650" y="172773"/>
                </a:lnTo>
                <a:lnTo>
                  <a:pt x="628122" y="189152"/>
                </a:lnTo>
                <a:lnTo>
                  <a:pt x="626537" y="197077"/>
                </a:lnTo>
                <a:lnTo>
                  <a:pt x="625480" y="205531"/>
                </a:lnTo>
                <a:lnTo>
                  <a:pt x="623895" y="213456"/>
                </a:lnTo>
                <a:lnTo>
                  <a:pt x="621253" y="221381"/>
                </a:lnTo>
                <a:lnTo>
                  <a:pt x="618611" y="229307"/>
                </a:lnTo>
                <a:lnTo>
                  <a:pt x="615970" y="237232"/>
                </a:lnTo>
                <a:lnTo>
                  <a:pt x="612800" y="245157"/>
                </a:lnTo>
                <a:lnTo>
                  <a:pt x="609101" y="252026"/>
                </a:lnTo>
                <a:lnTo>
                  <a:pt x="604874" y="259951"/>
                </a:lnTo>
                <a:lnTo>
                  <a:pt x="600119" y="267348"/>
                </a:lnTo>
                <a:lnTo>
                  <a:pt x="595892" y="274745"/>
                </a:lnTo>
                <a:lnTo>
                  <a:pt x="590609" y="281086"/>
                </a:lnTo>
                <a:lnTo>
                  <a:pt x="584797" y="287426"/>
                </a:lnTo>
                <a:lnTo>
                  <a:pt x="578456" y="294294"/>
                </a:lnTo>
                <a:lnTo>
                  <a:pt x="572116" y="300106"/>
                </a:lnTo>
                <a:lnTo>
                  <a:pt x="565248" y="305390"/>
                </a:lnTo>
                <a:lnTo>
                  <a:pt x="558907" y="310673"/>
                </a:lnTo>
                <a:lnTo>
                  <a:pt x="552567" y="315957"/>
                </a:lnTo>
                <a:lnTo>
                  <a:pt x="545170" y="320712"/>
                </a:lnTo>
                <a:lnTo>
                  <a:pt x="537773" y="324411"/>
                </a:lnTo>
                <a:lnTo>
                  <a:pt x="529848" y="328638"/>
                </a:lnTo>
                <a:lnTo>
                  <a:pt x="522451" y="331808"/>
                </a:lnTo>
                <a:lnTo>
                  <a:pt x="515054" y="334449"/>
                </a:lnTo>
                <a:lnTo>
                  <a:pt x="507128" y="337091"/>
                </a:lnTo>
                <a:lnTo>
                  <a:pt x="498146" y="339733"/>
                </a:lnTo>
                <a:lnTo>
                  <a:pt x="490221" y="340790"/>
                </a:lnTo>
                <a:lnTo>
                  <a:pt x="481767" y="342903"/>
                </a:lnTo>
                <a:lnTo>
                  <a:pt x="473314" y="343431"/>
                </a:lnTo>
                <a:lnTo>
                  <a:pt x="464860" y="344488"/>
                </a:lnTo>
                <a:lnTo>
                  <a:pt x="456406" y="344488"/>
                </a:lnTo>
                <a:lnTo>
                  <a:pt x="447953" y="344488"/>
                </a:lnTo>
                <a:lnTo>
                  <a:pt x="438970" y="343431"/>
                </a:lnTo>
                <a:lnTo>
                  <a:pt x="431045" y="342903"/>
                </a:lnTo>
                <a:lnTo>
                  <a:pt x="422591" y="340790"/>
                </a:lnTo>
                <a:lnTo>
                  <a:pt x="414138" y="339733"/>
                </a:lnTo>
                <a:lnTo>
                  <a:pt x="406212" y="337091"/>
                </a:lnTo>
                <a:lnTo>
                  <a:pt x="398287" y="334449"/>
                </a:lnTo>
                <a:lnTo>
                  <a:pt x="390362" y="331808"/>
                </a:lnTo>
                <a:lnTo>
                  <a:pt x="382436" y="327581"/>
                </a:lnTo>
                <a:lnTo>
                  <a:pt x="375568" y="324411"/>
                </a:lnTo>
                <a:lnTo>
                  <a:pt x="368171" y="319655"/>
                </a:lnTo>
                <a:lnTo>
                  <a:pt x="360774" y="315957"/>
                </a:lnTo>
                <a:lnTo>
                  <a:pt x="353905" y="310673"/>
                </a:lnTo>
                <a:lnTo>
                  <a:pt x="347037" y="305390"/>
                </a:lnTo>
                <a:lnTo>
                  <a:pt x="340696" y="300106"/>
                </a:lnTo>
                <a:lnTo>
                  <a:pt x="334356" y="294294"/>
                </a:lnTo>
                <a:lnTo>
                  <a:pt x="328544" y="287426"/>
                </a:lnTo>
                <a:lnTo>
                  <a:pt x="323261" y="281086"/>
                </a:lnTo>
                <a:lnTo>
                  <a:pt x="317977" y="274745"/>
                </a:lnTo>
                <a:lnTo>
                  <a:pt x="312693" y="267877"/>
                </a:lnTo>
                <a:lnTo>
                  <a:pt x="308467" y="260480"/>
                </a:lnTo>
                <a:lnTo>
                  <a:pt x="304240" y="253611"/>
                </a:lnTo>
                <a:lnTo>
                  <a:pt x="300541" y="245686"/>
                </a:lnTo>
                <a:lnTo>
                  <a:pt x="296843" y="238289"/>
                </a:lnTo>
                <a:lnTo>
                  <a:pt x="294201" y="230363"/>
                </a:lnTo>
                <a:lnTo>
                  <a:pt x="291559" y="222438"/>
                </a:lnTo>
                <a:lnTo>
                  <a:pt x="288917" y="214513"/>
                </a:lnTo>
                <a:lnTo>
                  <a:pt x="287332" y="206059"/>
                </a:lnTo>
                <a:lnTo>
                  <a:pt x="285747" y="197605"/>
                </a:lnTo>
                <a:lnTo>
                  <a:pt x="285219" y="189680"/>
                </a:lnTo>
                <a:lnTo>
                  <a:pt x="284691" y="181226"/>
                </a:lnTo>
                <a:lnTo>
                  <a:pt x="284162" y="172773"/>
                </a:lnTo>
                <a:lnTo>
                  <a:pt x="284691" y="163791"/>
                </a:lnTo>
                <a:lnTo>
                  <a:pt x="285219" y="155337"/>
                </a:lnTo>
                <a:lnTo>
                  <a:pt x="285747" y="146883"/>
                </a:lnTo>
                <a:lnTo>
                  <a:pt x="287332" y="138430"/>
                </a:lnTo>
                <a:lnTo>
                  <a:pt x="288917" y="130504"/>
                </a:lnTo>
                <a:lnTo>
                  <a:pt x="291559" y="122050"/>
                </a:lnTo>
                <a:lnTo>
                  <a:pt x="294201" y="114125"/>
                </a:lnTo>
                <a:lnTo>
                  <a:pt x="296843" y="106200"/>
                </a:lnTo>
                <a:lnTo>
                  <a:pt x="300541" y="98803"/>
                </a:lnTo>
                <a:lnTo>
                  <a:pt x="304240" y="90877"/>
                </a:lnTo>
                <a:lnTo>
                  <a:pt x="308467" y="84009"/>
                </a:lnTo>
                <a:lnTo>
                  <a:pt x="312693" y="76612"/>
                </a:lnTo>
                <a:lnTo>
                  <a:pt x="317977" y="69743"/>
                </a:lnTo>
                <a:lnTo>
                  <a:pt x="323261" y="63403"/>
                </a:lnTo>
                <a:lnTo>
                  <a:pt x="328544" y="56534"/>
                </a:lnTo>
                <a:lnTo>
                  <a:pt x="334356" y="50194"/>
                </a:lnTo>
                <a:lnTo>
                  <a:pt x="340696" y="44382"/>
                </a:lnTo>
                <a:lnTo>
                  <a:pt x="347037" y="39099"/>
                </a:lnTo>
                <a:lnTo>
                  <a:pt x="354434" y="33815"/>
                </a:lnTo>
                <a:lnTo>
                  <a:pt x="360774" y="29060"/>
                </a:lnTo>
                <a:lnTo>
                  <a:pt x="368171" y="24305"/>
                </a:lnTo>
                <a:lnTo>
                  <a:pt x="375568" y="20078"/>
                </a:lnTo>
                <a:lnTo>
                  <a:pt x="382436" y="16908"/>
                </a:lnTo>
                <a:lnTo>
                  <a:pt x="390362" y="12681"/>
                </a:lnTo>
                <a:lnTo>
                  <a:pt x="398287" y="10039"/>
                </a:lnTo>
                <a:lnTo>
                  <a:pt x="406212" y="7397"/>
                </a:lnTo>
                <a:lnTo>
                  <a:pt x="414138" y="4755"/>
                </a:lnTo>
                <a:lnTo>
                  <a:pt x="422591" y="3699"/>
                </a:lnTo>
                <a:lnTo>
                  <a:pt x="431045" y="1585"/>
                </a:lnTo>
                <a:lnTo>
                  <a:pt x="438970" y="1057"/>
                </a:lnTo>
                <a:lnTo>
                  <a:pt x="447953" y="0"/>
                </a:lnTo>
                <a:close/>
              </a:path>
            </a:pathLst>
          </a:custGeom>
          <a:solidFill>
            <a:schemeClr val="bg1">
              <a:lumMod val="50000"/>
            </a:schemeClr>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705"/>
          </a:p>
        </p:txBody>
      </p:sp>
      <p:sp>
        <p:nvSpPr>
          <p:cNvPr id="37" name="KSO_Shape"/>
          <p:cNvSpPr>
            <a:spLocks noChangeAspect="1"/>
          </p:cNvSpPr>
          <p:nvPr/>
        </p:nvSpPr>
        <p:spPr bwMode="auto">
          <a:xfrm>
            <a:off x="8026612" y="3292451"/>
            <a:ext cx="333973" cy="461713"/>
          </a:xfrm>
          <a:custGeom>
            <a:avLst/>
            <a:gdLst>
              <a:gd name="T0" fmla="*/ 609071 w 1477963"/>
              <a:gd name="T1" fmla="*/ 1790841 h 2044700"/>
              <a:gd name="T2" fmla="*/ 578379 w 1477963"/>
              <a:gd name="T3" fmla="*/ 1993822 h 2044700"/>
              <a:gd name="T4" fmla="*/ 389996 w 1477963"/>
              <a:gd name="T5" fmla="*/ 2031451 h 2044700"/>
              <a:gd name="T6" fmla="*/ 284691 w 1477963"/>
              <a:gd name="T7" fmla="*/ 1854968 h 2044700"/>
              <a:gd name="T8" fmla="*/ 405871 w 1477963"/>
              <a:gd name="T9" fmla="*/ 1706045 h 2044700"/>
              <a:gd name="T10" fmla="*/ 866843 w 1477963"/>
              <a:gd name="T11" fmla="*/ 1472584 h 2044700"/>
              <a:gd name="T12" fmla="*/ 894846 w 1477963"/>
              <a:gd name="T13" fmla="*/ 1661735 h 2044700"/>
              <a:gd name="T14" fmla="*/ 730528 w 1477963"/>
              <a:gd name="T15" fmla="*/ 1760010 h 2044700"/>
              <a:gd name="T16" fmla="*/ 576776 w 1477963"/>
              <a:gd name="T17" fmla="*/ 1645356 h 2044700"/>
              <a:gd name="T18" fmla="*/ 636480 w 1477963"/>
              <a:gd name="T19" fmla="*/ 1449336 h 2044700"/>
              <a:gd name="T20" fmla="*/ 254779 w 1477963"/>
              <a:gd name="T21" fmla="*/ 1436127 h 2044700"/>
              <a:gd name="T22" fmla="*/ 342360 w 1477963"/>
              <a:gd name="T23" fmla="*/ 1621052 h 2044700"/>
              <a:gd name="T24" fmla="*/ 207008 w 1477963"/>
              <a:gd name="T25" fmla="*/ 1757368 h 2044700"/>
              <a:gd name="T26" fmla="*/ 28662 w 1477963"/>
              <a:gd name="T27" fmla="*/ 1683926 h 2044700"/>
              <a:gd name="T28" fmla="*/ 28662 w 1477963"/>
              <a:gd name="T29" fmla="*/ 1492662 h 2044700"/>
              <a:gd name="T30" fmla="*/ 1048054 w 1477963"/>
              <a:gd name="T31" fmla="*/ 1134007 h 2044700"/>
              <a:gd name="T32" fmla="*/ 1190087 w 1477963"/>
              <a:gd name="T33" fmla="*/ 1262791 h 2044700"/>
              <a:gd name="T34" fmla="*/ 1125430 w 1477963"/>
              <a:gd name="T35" fmla="*/ 1444043 h 2044700"/>
              <a:gd name="T36" fmla="*/ 934109 w 1477963"/>
              <a:gd name="T37" fmla="*/ 1453583 h 2044700"/>
              <a:gd name="T38" fmla="*/ 851432 w 1477963"/>
              <a:gd name="T39" fmla="*/ 1279221 h 2044700"/>
              <a:gd name="T40" fmla="*/ 980217 w 1477963"/>
              <a:gd name="T41" fmla="*/ 1137187 h 2044700"/>
              <a:gd name="T42" fmla="*/ 590609 w 1477963"/>
              <a:gd name="T43" fmla="*/ 1196014 h 2044700"/>
              <a:gd name="T44" fmla="*/ 600119 w 1477963"/>
              <a:gd name="T45" fmla="*/ 1400055 h 2044700"/>
              <a:gd name="T46" fmla="*/ 422591 w 1477963"/>
              <a:gd name="T47" fmla="*/ 1474782 h 2044700"/>
              <a:gd name="T48" fmla="*/ 287332 w 1477963"/>
              <a:gd name="T49" fmla="*/ 1338578 h 2044700"/>
              <a:gd name="T50" fmla="*/ 360774 w 1477963"/>
              <a:gd name="T51" fmla="*/ 1161036 h 2044700"/>
              <a:gd name="T52" fmla="*/ 1393955 w 1477963"/>
              <a:gd name="T53" fmla="*/ 873691 h 2044700"/>
              <a:gd name="T54" fmla="*/ 1475850 w 1477963"/>
              <a:gd name="T55" fmla="*/ 1048053 h 2044700"/>
              <a:gd name="T56" fmla="*/ 1347988 w 1477963"/>
              <a:gd name="T57" fmla="*/ 1190087 h 2044700"/>
              <a:gd name="T58" fmla="*/ 1166762 w 1477963"/>
              <a:gd name="T59" fmla="*/ 1125430 h 2044700"/>
              <a:gd name="T60" fmla="*/ 1157780 w 1477963"/>
              <a:gd name="T61" fmla="*/ 934108 h 2044700"/>
              <a:gd name="T62" fmla="*/ 755889 w 1477963"/>
              <a:gd name="T63" fmla="*/ 849842 h 2044700"/>
              <a:gd name="T64" fmla="*/ 904357 w 1477963"/>
              <a:gd name="T65" fmla="*/ 973327 h 2044700"/>
              <a:gd name="T66" fmla="*/ 834614 w 1477963"/>
              <a:gd name="T67" fmla="*/ 1166238 h 2044700"/>
              <a:gd name="T68" fmla="*/ 643877 w 1477963"/>
              <a:gd name="T69" fmla="*/ 1166238 h 2044700"/>
              <a:gd name="T70" fmla="*/ 569907 w 1477963"/>
              <a:gd name="T71" fmla="*/ 988696 h 2044700"/>
              <a:gd name="T72" fmla="*/ 705695 w 1477963"/>
              <a:gd name="T73" fmla="*/ 852492 h 2044700"/>
              <a:gd name="T74" fmla="*/ 1166768 w 1477963"/>
              <a:gd name="T75" fmla="*/ 644405 h 2044700"/>
              <a:gd name="T76" fmla="*/ 1156169 w 1477963"/>
              <a:gd name="T77" fmla="*/ 848351 h 2044700"/>
              <a:gd name="T78" fmla="*/ 972267 w 1477963"/>
              <a:gd name="T79" fmla="*/ 903828 h 2044700"/>
              <a:gd name="T80" fmla="*/ 850902 w 1477963"/>
              <a:gd name="T81" fmla="*/ 755360 h 2044700"/>
              <a:gd name="T82" fmla="*/ 956368 w 1477963"/>
              <a:gd name="T83" fmla="*/ 579946 h 2044700"/>
              <a:gd name="T84" fmla="*/ 572116 w 1477963"/>
              <a:gd name="T85" fmla="*/ 611119 h 2044700"/>
              <a:gd name="T86" fmla="*/ 612800 w 1477963"/>
              <a:gd name="T87" fmla="*/ 811894 h 2044700"/>
              <a:gd name="T88" fmla="*/ 447953 w 1477963"/>
              <a:gd name="T89" fmla="*/ 911225 h 2044700"/>
              <a:gd name="T90" fmla="*/ 294201 w 1477963"/>
              <a:gd name="T91" fmla="*/ 797629 h 2044700"/>
              <a:gd name="T92" fmla="*/ 340696 w 1477963"/>
              <a:gd name="T93" fmla="*/ 611119 h 2044700"/>
              <a:gd name="T94" fmla="*/ 797100 w 1477963"/>
              <a:gd name="T95" fmla="*/ 293687 h 2044700"/>
              <a:gd name="T96" fmla="*/ 911225 w 1477963"/>
              <a:gd name="T97" fmla="*/ 456142 h 2044700"/>
              <a:gd name="T98" fmla="*/ 797100 w 1477963"/>
              <a:gd name="T99" fmla="*/ 618596 h 2044700"/>
              <a:gd name="T100" fmla="*/ 611647 w 1477963"/>
              <a:gd name="T101" fmla="*/ 572029 h 2044700"/>
              <a:gd name="T102" fmla="*/ 583116 w 1477963"/>
              <a:gd name="T103" fmla="*/ 382587 h 2044700"/>
              <a:gd name="T104" fmla="*/ 173568 w 1477963"/>
              <a:gd name="T105" fmla="*/ 284162 h 2044700"/>
              <a:gd name="T106" fmla="*/ 332805 w 1477963"/>
              <a:gd name="T107" fmla="*/ 389996 h 2044700"/>
              <a:gd name="T108" fmla="*/ 295650 w 1477963"/>
              <a:gd name="T109" fmla="*/ 578379 h 2044700"/>
              <a:gd name="T110" fmla="*/ 106689 w 1477963"/>
              <a:gd name="T111" fmla="*/ 615421 h 2044700"/>
              <a:gd name="T112" fmla="*/ 1061 w 1477963"/>
              <a:gd name="T113" fmla="*/ 439737 h 2044700"/>
              <a:gd name="T114" fmla="*/ 122612 w 1477963"/>
              <a:gd name="T115" fmla="*/ 291041 h 2044700"/>
              <a:gd name="T116" fmla="*/ 584797 w 1477963"/>
              <a:gd name="T117" fmla="*/ 56534 h 2044700"/>
              <a:gd name="T118" fmla="*/ 604874 w 1477963"/>
              <a:gd name="T119" fmla="*/ 259951 h 2044700"/>
              <a:gd name="T120" fmla="*/ 431045 w 1477963"/>
              <a:gd name="T121" fmla="*/ 342903 h 2044700"/>
              <a:gd name="T122" fmla="*/ 288917 w 1477963"/>
              <a:gd name="T123" fmla="*/ 214513 h 2044700"/>
              <a:gd name="T124" fmla="*/ 354434 w 1477963"/>
              <a:gd name="T125" fmla="*/ 33815 h 204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7963" h="2044700">
                <a:moveTo>
                  <a:pt x="447675" y="1698625"/>
                </a:moveTo>
                <a:lnTo>
                  <a:pt x="456142" y="1698625"/>
                </a:lnTo>
                <a:lnTo>
                  <a:pt x="464608" y="1698625"/>
                </a:lnTo>
                <a:lnTo>
                  <a:pt x="473075" y="1699155"/>
                </a:lnTo>
                <a:lnTo>
                  <a:pt x="481542" y="1700745"/>
                </a:lnTo>
                <a:lnTo>
                  <a:pt x="490008" y="1701805"/>
                </a:lnTo>
                <a:lnTo>
                  <a:pt x="497946" y="1703925"/>
                </a:lnTo>
                <a:lnTo>
                  <a:pt x="506942" y="1706045"/>
                </a:lnTo>
                <a:lnTo>
                  <a:pt x="514879" y="1708695"/>
                </a:lnTo>
                <a:lnTo>
                  <a:pt x="522288" y="1711874"/>
                </a:lnTo>
                <a:lnTo>
                  <a:pt x="529696" y="1715054"/>
                </a:lnTo>
                <a:lnTo>
                  <a:pt x="537633" y="1719294"/>
                </a:lnTo>
                <a:lnTo>
                  <a:pt x="545042" y="1723004"/>
                </a:lnTo>
                <a:lnTo>
                  <a:pt x="552450" y="1727774"/>
                </a:lnTo>
                <a:lnTo>
                  <a:pt x="558800" y="1732544"/>
                </a:lnTo>
                <a:lnTo>
                  <a:pt x="565150" y="1737843"/>
                </a:lnTo>
                <a:lnTo>
                  <a:pt x="572029" y="1743143"/>
                </a:lnTo>
                <a:lnTo>
                  <a:pt x="578379" y="1748973"/>
                </a:lnTo>
                <a:lnTo>
                  <a:pt x="584729" y="1755333"/>
                </a:lnTo>
                <a:lnTo>
                  <a:pt x="590550" y="1762222"/>
                </a:lnTo>
                <a:lnTo>
                  <a:pt x="595842" y="1769112"/>
                </a:lnTo>
                <a:lnTo>
                  <a:pt x="600075" y="1776002"/>
                </a:lnTo>
                <a:lnTo>
                  <a:pt x="604838" y="1783421"/>
                </a:lnTo>
                <a:lnTo>
                  <a:pt x="609071" y="1790841"/>
                </a:lnTo>
                <a:lnTo>
                  <a:pt x="612775" y="1798261"/>
                </a:lnTo>
                <a:lnTo>
                  <a:pt x="615950" y="1806210"/>
                </a:lnTo>
                <a:lnTo>
                  <a:pt x="618596" y="1814160"/>
                </a:lnTo>
                <a:lnTo>
                  <a:pt x="621242" y="1822110"/>
                </a:lnTo>
                <a:lnTo>
                  <a:pt x="623888" y="1830059"/>
                </a:lnTo>
                <a:lnTo>
                  <a:pt x="625475" y="1838539"/>
                </a:lnTo>
                <a:lnTo>
                  <a:pt x="626534" y="1846489"/>
                </a:lnTo>
                <a:lnTo>
                  <a:pt x="628121" y="1854968"/>
                </a:lnTo>
                <a:lnTo>
                  <a:pt x="628650" y="1871398"/>
                </a:lnTo>
                <a:lnTo>
                  <a:pt x="628121" y="1887827"/>
                </a:lnTo>
                <a:lnTo>
                  <a:pt x="626534" y="1895777"/>
                </a:lnTo>
                <a:lnTo>
                  <a:pt x="625475" y="1904786"/>
                </a:lnTo>
                <a:lnTo>
                  <a:pt x="623888" y="1912736"/>
                </a:lnTo>
                <a:lnTo>
                  <a:pt x="621242" y="1920156"/>
                </a:lnTo>
                <a:lnTo>
                  <a:pt x="618596" y="1928105"/>
                </a:lnTo>
                <a:lnTo>
                  <a:pt x="615950" y="1936055"/>
                </a:lnTo>
                <a:lnTo>
                  <a:pt x="612775" y="1944004"/>
                </a:lnTo>
                <a:lnTo>
                  <a:pt x="609071" y="1951954"/>
                </a:lnTo>
                <a:lnTo>
                  <a:pt x="604838" y="1959374"/>
                </a:lnTo>
                <a:lnTo>
                  <a:pt x="600075" y="1966794"/>
                </a:lnTo>
                <a:lnTo>
                  <a:pt x="595842" y="1973683"/>
                </a:lnTo>
                <a:lnTo>
                  <a:pt x="590550" y="1980573"/>
                </a:lnTo>
                <a:lnTo>
                  <a:pt x="584729" y="1986933"/>
                </a:lnTo>
                <a:lnTo>
                  <a:pt x="578379" y="1993822"/>
                </a:lnTo>
                <a:lnTo>
                  <a:pt x="572029" y="1999652"/>
                </a:lnTo>
                <a:lnTo>
                  <a:pt x="565150" y="2004952"/>
                </a:lnTo>
                <a:lnTo>
                  <a:pt x="558800" y="2010252"/>
                </a:lnTo>
                <a:lnTo>
                  <a:pt x="552450" y="2015551"/>
                </a:lnTo>
                <a:lnTo>
                  <a:pt x="545042" y="2019791"/>
                </a:lnTo>
                <a:lnTo>
                  <a:pt x="537633" y="2024031"/>
                </a:lnTo>
                <a:lnTo>
                  <a:pt x="529696" y="2027741"/>
                </a:lnTo>
                <a:lnTo>
                  <a:pt x="522288" y="2031451"/>
                </a:lnTo>
                <a:lnTo>
                  <a:pt x="514879" y="2034101"/>
                </a:lnTo>
                <a:lnTo>
                  <a:pt x="506942" y="2036750"/>
                </a:lnTo>
                <a:lnTo>
                  <a:pt x="497946" y="2039400"/>
                </a:lnTo>
                <a:lnTo>
                  <a:pt x="490008" y="2040990"/>
                </a:lnTo>
                <a:lnTo>
                  <a:pt x="481542" y="2042580"/>
                </a:lnTo>
                <a:lnTo>
                  <a:pt x="473075" y="2043110"/>
                </a:lnTo>
                <a:lnTo>
                  <a:pt x="464608" y="2043640"/>
                </a:lnTo>
                <a:lnTo>
                  <a:pt x="456142" y="2044700"/>
                </a:lnTo>
                <a:lnTo>
                  <a:pt x="447675" y="2043640"/>
                </a:lnTo>
                <a:lnTo>
                  <a:pt x="438679" y="2043110"/>
                </a:lnTo>
                <a:lnTo>
                  <a:pt x="430742" y="2042580"/>
                </a:lnTo>
                <a:lnTo>
                  <a:pt x="422275" y="2040990"/>
                </a:lnTo>
                <a:lnTo>
                  <a:pt x="413808" y="2039400"/>
                </a:lnTo>
                <a:lnTo>
                  <a:pt x="405871" y="2036750"/>
                </a:lnTo>
                <a:lnTo>
                  <a:pt x="397933" y="2034101"/>
                </a:lnTo>
                <a:lnTo>
                  <a:pt x="389996" y="2031451"/>
                </a:lnTo>
                <a:lnTo>
                  <a:pt x="382058" y="2027741"/>
                </a:lnTo>
                <a:lnTo>
                  <a:pt x="375179" y="2024031"/>
                </a:lnTo>
                <a:lnTo>
                  <a:pt x="367771" y="2019791"/>
                </a:lnTo>
                <a:lnTo>
                  <a:pt x="360362" y="2015551"/>
                </a:lnTo>
                <a:lnTo>
                  <a:pt x="354012" y="2010252"/>
                </a:lnTo>
                <a:lnTo>
                  <a:pt x="346604" y="2004952"/>
                </a:lnTo>
                <a:lnTo>
                  <a:pt x="340254" y="1999652"/>
                </a:lnTo>
                <a:lnTo>
                  <a:pt x="333904" y="1993822"/>
                </a:lnTo>
                <a:lnTo>
                  <a:pt x="328083" y="1986933"/>
                </a:lnTo>
                <a:lnTo>
                  <a:pt x="322262" y="1980573"/>
                </a:lnTo>
                <a:lnTo>
                  <a:pt x="316971" y="1973683"/>
                </a:lnTo>
                <a:lnTo>
                  <a:pt x="312208" y="1966794"/>
                </a:lnTo>
                <a:lnTo>
                  <a:pt x="307975" y="1959374"/>
                </a:lnTo>
                <a:lnTo>
                  <a:pt x="303212" y="1951954"/>
                </a:lnTo>
                <a:lnTo>
                  <a:pt x="300037" y="1944004"/>
                </a:lnTo>
                <a:lnTo>
                  <a:pt x="296333" y="1936055"/>
                </a:lnTo>
                <a:lnTo>
                  <a:pt x="293158" y="1928105"/>
                </a:lnTo>
                <a:lnTo>
                  <a:pt x="290512" y="1920156"/>
                </a:lnTo>
                <a:lnTo>
                  <a:pt x="288396" y="1912736"/>
                </a:lnTo>
                <a:lnTo>
                  <a:pt x="286808" y="1904786"/>
                </a:lnTo>
                <a:lnTo>
                  <a:pt x="285221" y="1895777"/>
                </a:lnTo>
                <a:lnTo>
                  <a:pt x="284691" y="1887827"/>
                </a:lnTo>
                <a:lnTo>
                  <a:pt x="284162" y="1871398"/>
                </a:lnTo>
                <a:lnTo>
                  <a:pt x="284691" y="1854968"/>
                </a:lnTo>
                <a:lnTo>
                  <a:pt x="285221" y="1846489"/>
                </a:lnTo>
                <a:lnTo>
                  <a:pt x="286808" y="1838539"/>
                </a:lnTo>
                <a:lnTo>
                  <a:pt x="288396" y="1830059"/>
                </a:lnTo>
                <a:lnTo>
                  <a:pt x="290512" y="1822110"/>
                </a:lnTo>
                <a:lnTo>
                  <a:pt x="293158" y="1814160"/>
                </a:lnTo>
                <a:lnTo>
                  <a:pt x="296333" y="1806210"/>
                </a:lnTo>
                <a:lnTo>
                  <a:pt x="300037" y="1798261"/>
                </a:lnTo>
                <a:lnTo>
                  <a:pt x="303212" y="1790841"/>
                </a:lnTo>
                <a:lnTo>
                  <a:pt x="307975" y="1783421"/>
                </a:lnTo>
                <a:lnTo>
                  <a:pt x="312208" y="1776002"/>
                </a:lnTo>
                <a:lnTo>
                  <a:pt x="316971" y="1769112"/>
                </a:lnTo>
                <a:lnTo>
                  <a:pt x="322262" y="1762222"/>
                </a:lnTo>
                <a:lnTo>
                  <a:pt x="328083" y="1755333"/>
                </a:lnTo>
                <a:lnTo>
                  <a:pt x="333904" y="1748973"/>
                </a:lnTo>
                <a:lnTo>
                  <a:pt x="340254" y="1743143"/>
                </a:lnTo>
                <a:lnTo>
                  <a:pt x="346604" y="1737843"/>
                </a:lnTo>
                <a:lnTo>
                  <a:pt x="354012" y="1732544"/>
                </a:lnTo>
                <a:lnTo>
                  <a:pt x="360362" y="1727774"/>
                </a:lnTo>
                <a:lnTo>
                  <a:pt x="367771" y="1723004"/>
                </a:lnTo>
                <a:lnTo>
                  <a:pt x="375179" y="1719294"/>
                </a:lnTo>
                <a:lnTo>
                  <a:pt x="382058" y="1715054"/>
                </a:lnTo>
                <a:lnTo>
                  <a:pt x="389996" y="1711874"/>
                </a:lnTo>
                <a:lnTo>
                  <a:pt x="397933" y="1708695"/>
                </a:lnTo>
                <a:lnTo>
                  <a:pt x="405871" y="1706045"/>
                </a:lnTo>
                <a:lnTo>
                  <a:pt x="413808" y="1703925"/>
                </a:lnTo>
                <a:lnTo>
                  <a:pt x="422275" y="1701805"/>
                </a:lnTo>
                <a:lnTo>
                  <a:pt x="430742" y="1700745"/>
                </a:lnTo>
                <a:lnTo>
                  <a:pt x="438679" y="1699155"/>
                </a:lnTo>
                <a:lnTo>
                  <a:pt x="447675" y="1698625"/>
                </a:lnTo>
                <a:close/>
                <a:moveTo>
                  <a:pt x="730528" y="1416050"/>
                </a:moveTo>
                <a:lnTo>
                  <a:pt x="738981" y="1416050"/>
                </a:lnTo>
                <a:lnTo>
                  <a:pt x="747435" y="1416050"/>
                </a:lnTo>
                <a:lnTo>
                  <a:pt x="755889" y="1416578"/>
                </a:lnTo>
                <a:lnTo>
                  <a:pt x="764871" y="1418163"/>
                </a:lnTo>
                <a:lnTo>
                  <a:pt x="773324" y="1419220"/>
                </a:lnTo>
                <a:lnTo>
                  <a:pt x="781250" y="1421333"/>
                </a:lnTo>
                <a:lnTo>
                  <a:pt x="789175" y="1423447"/>
                </a:lnTo>
                <a:lnTo>
                  <a:pt x="797100" y="1425560"/>
                </a:lnTo>
                <a:lnTo>
                  <a:pt x="805026" y="1429259"/>
                </a:lnTo>
                <a:lnTo>
                  <a:pt x="812951" y="1432429"/>
                </a:lnTo>
                <a:lnTo>
                  <a:pt x="819820" y="1436127"/>
                </a:lnTo>
                <a:lnTo>
                  <a:pt x="827217" y="1440354"/>
                </a:lnTo>
                <a:lnTo>
                  <a:pt x="834614" y="1445110"/>
                </a:lnTo>
                <a:lnTo>
                  <a:pt x="841482" y="1449336"/>
                </a:lnTo>
                <a:lnTo>
                  <a:pt x="848351" y="1454620"/>
                </a:lnTo>
                <a:lnTo>
                  <a:pt x="854691" y="1460432"/>
                </a:lnTo>
                <a:lnTo>
                  <a:pt x="860503" y="1466772"/>
                </a:lnTo>
                <a:lnTo>
                  <a:pt x="866843" y="1472584"/>
                </a:lnTo>
                <a:lnTo>
                  <a:pt x="872655" y="1478924"/>
                </a:lnTo>
                <a:lnTo>
                  <a:pt x="877939" y="1485793"/>
                </a:lnTo>
                <a:lnTo>
                  <a:pt x="882694" y="1492662"/>
                </a:lnTo>
                <a:lnTo>
                  <a:pt x="886921" y="1499530"/>
                </a:lnTo>
                <a:lnTo>
                  <a:pt x="891148" y="1507455"/>
                </a:lnTo>
                <a:lnTo>
                  <a:pt x="894846" y="1514852"/>
                </a:lnTo>
                <a:lnTo>
                  <a:pt x="898016" y="1522778"/>
                </a:lnTo>
                <a:lnTo>
                  <a:pt x="901715" y="1529646"/>
                </a:lnTo>
                <a:lnTo>
                  <a:pt x="904357" y="1537572"/>
                </a:lnTo>
                <a:lnTo>
                  <a:pt x="905942" y="1546025"/>
                </a:lnTo>
                <a:lnTo>
                  <a:pt x="908055" y="1553951"/>
                </a:lnTo>
                <a:lnTo>
                  <a:pt x="909640" y="1562404"/>
                </a:lnTo>
                <a:lnTo>
                  <a:pt x="910697" y="1571387"/>
                </a:lnTo>
                <a:lnTo>
                  <a:pt x="911225" y="1579840"/>
                </a:lnTo>
                <a:lnTo>
                  <a:pt x="911225" y="1588294"/>
                </a:lnTo>
                <a:lnTo>
                  <a:pt x="911225" y="1596748"/>
                </a:lnTo>
                <a:lnTo>
                  <a:pt x="910697" y="1605201"/>
                </a:lnTo>
                <a:lnTo>
                  <a:pt x="909640" y="1614183"/>
                </a:lnTo>
                <a:lnTo>
                  <a:pt x="908055" y="1621580"/>
                </a:lnTo>
                <a:lnTo>
                  <a:pt x="905942" y="1630562"/>
                </a:lnTo>
                <a:lnTo>
                  <a:pt x="904357" y="1638488"/>
                </a:lnTo>
                <a:lnTo>
                  <a:pt x="901715" y="1646413"/>
                </a:lnTo>
                <a:lnTo>
                  <a:pt x="898016" y="1653810"/>
                </a:lnTo>
                <a:lnTo>
                  <a:pt x="894846" y="1661735"/>
                </a:lnTo>
                <a:lnTo>
                  <a:pt x="891148" y="1669132"/>
                </a:lnTo>
                <a:lnTo>
                  <a:pt x="886921" y="1676529"/>
                </a:lnTo>
                <a:lnTo>
                  <a:pt x="882694" y="1683926"/>
                </a:lnTo>
                <a:lnTo>
                  <a:pt x="877939" y="1690267"/>
                </a:lnTo>
                <a:lnTo>
                  <a:pt x="872655" y="1697664"/>
                </a:lnTo>
                <a:lnTo>
                  <a:pt x="866843" y="1703476"/>
                </a:lnTo>
                <a:lnTo>
                  <a:pt x="860503" y="1709816"/>
                </a:lnTo>
                <a:lnTo>
                  <a:pt x="854691" y="1716156"/>
                </a:lnTo>
                <a:lnTo>
                  <a:pt x="848351" y="1720911"/>
                </a:lnTo>
                <a:lnTo>
                  <a:pt x="841482" y="1726195"/>
                </a:lnTo>
                <a:lnTo>
                  <a:pt x="834614" y="1731479"/>
                </a:lnTo>
                <a:lnTo>
                  <a:pt x="827217" y="1736234"/>
                </a:lnTo>
                <a:lnTo>
                  <a:pt x="819820" y="1740461"/>
                </a:lnTo>
                <a:lnTo>
                  <a:pt x="812951" y="1744159"/>
                </a:lnTo>
                <a:lnTo>
                  <a:pt x="805026" y="1747329"/>
                </a:lnTo>
                <a:lnTo>
                  <a:pt x="797100" y="1749971"/>
                </a:lnTo>
                <a:lnTo>
                  <a:pt x="789175" y="1752613"/>
                </a:lnTo>
                <a:lnTo>
                  <a:pt x="781250" y="1755255"/>
                </a:lnTo>
                <a:lnTo>
                  <a:pt x="773324" y="1757368"/>
                </a:lnTo>
                <a:lnTo>
                  <a:pt x="764871" y="1758425"/>
                </a:lnTo>
                <a:lnTo>
                  <a:pt x="755889" y="1759481"/>
                </a:lnTo>
                <a:lnTo>
                  <a:pt x="747435" y="1760010"/>
                </a:lnTo>
                <a:lnTo>
                  <a:pt x="738981" y="1760538"/>
                </a:lnTo>
                <a:lnTo>
                  <a:pt x="730528" y="1760010"/>
                </a:lnTo>
                <a:lnTo>
                  <a:pt x="722074" y="1759481"/>
                </a:lnTo>
                <a:lnTo>
                  <a:pt x="713620" y="1758425"/>
                </a:lnTo>
                <a:lnTo>
                  <a:pt x="705695" y="1757368"/>
                </a:lnTo>
                <a:lnTo>
                  <a:pt x="696713" y="1755255"/>
                </a:lnTo>
                <a:lnTo>
                  <a:pt x="688787" y="1752613"/>
                </a:lnTo>
                <a:lnTo>
                  <a:pt x="681390" y="1749971"/>
                </a:lnTo>
                <a:lnTo>
                  <a:pt x="673465" y="1747329"/>
                </a:lnTo>
                <a:lnTo>
                  <a:pt x="665540" y="1744159"/>
                </a:lnTo>
                <a:lnTo>
                  <a:pt x="658143" y="1740461"/>
                </a:lnTo>
                <a:lnTo>
                  <a:pt x="650746" y="1736234"/>
                </a:lnTo>
                <a:lnTo>
                  <a:pt x="643877" y="1731479"/>
                </a:lnTo>
                <a:lnTo>
                  <a:pt x="636480" y="1726195"/>
                </a:lnTo>
                <a:lnTo>
                  <a:pt x="629612" y="1720911"/>
                </a:lnTo>
                <a:lnTo>
                  <a:pt x="623800" y="1716156"/>
                </a:lnTo>
                <a:lnTo>
                  <a:pt x="617459" y="1709816"/>
                </a:lnTo>
                <a:lnTo>
                  <a:pt x="611647" y="1703476"/>
                </a:lnTo>
                <a:lnTo>
                  <a:pt x="605307" y="1696607"/>
                </a:lnTo>
                <a:lnTo>
                  <a:pt x="600024" y="1690267"/>
                </a:lnTo>
                <a:lnTo>
                  <a:pt x="595797" y="1682870"/>
                </a:lnTo>
                <a:lnTo>
                  <a:pt x="591042" y="1676001"/>
                </a:lnTo>
                <a:lnTo>
                  <a:pt x="586286" y="1668604"/>
                </a:lnTo>
                <a:lnTo>
                  <a:pt x="583116" y="1660679"/>
                </a:lnTo>
                <a:lnTo>
                  <a:pt x="579946" y="1652753"/>
                </a:lnTo>
                <a:lnTo>
                  <a:pt x="576776" y="1645356"/>
                </a:lnTo>
                <a:lnTo>
                  <a:pt x="574134" y="1636903"/>
                </a:lnTo>
                <a:lnTo>
                  <a:pt x="572021" y="1628977"/>
                </a:lnTo>
                <a:lnTo>
                  <a:pt x="569907" y="1621052"/>
                </a:lnTo>
                <a:lnTo>
                  <a:pt x="568851" y="1612598"/>
                </a:lnTo>
                <a:lnTo>
                  <a:pt x="567794" y="1604673"/>
                </a:lnTo>
                <a:lnTo>
                  <a:pt x="566737" y="1588294"/>
                </a:lnTo>
                <a:lnTo>
                  <a:pt x="567794" y="1571915"/>
                </a:lnTo>
                <a:lnTo>
                  <a:pt x="568851" y="1563461"/>
                </a:lnTo>
                <a:lnTo>
                  <a:pt x="569907" y="1555536"/>
                </a:lnTo>
                <a:lnTo>
                  <a:pt x="572021" y="1547082"/>
                </a:lnTo>
                <a:lnTo>
                  <a:pt x="574134" y="1539157"/>
                </a:lnTo>
                <a:lnTo>
                  <a:pt x="576776" y="1531232"/>
                </a:lnTo>
                <a:lnTo>
                  <a:pt x="579946" y="1523306"/>
                </a:lnTo>
                <a:lnTo>
                  <a:pt x="583116" y="1515381"/>
                </a:lnTo>
                <a:lnTo>
                  <a:pt x="586286" y="1507984"/>
                </a:lnTo>
                <a:lnTo>
                  <a:pt x="591042" y="1500587"/>
                </a:lnTo>
                <a:lnTo>
                  <a:pt x="595797" y="1493718"/>
                </a:lnTo>
                <a:lnTo>
                  <a:pt x="600024" y="1486321"/>
                </a:lnTo>
                <a:lnTo>
                  <a:pt x="605307" y="1478924"/>
                </a:lnTo>
                <a:lnTo>
                  <a:pt x="611647" y="1472584"/>
                </a:lnTo>
                <a:lnTo>
                  <a:pt x="617459" y="1466772"/>
                </a:lnTo>
                <a:lnTo>
                  <a:pt x="623800" y="1460432"/>
                </a:lnTo>
                <a:lnTo>
                  <a:pt x="629612" y="1454620"/>
                </a:lnTo>
                <a:lnTo>
                  <a:pt x="636480" y="1449336"/>
                </a:lnTo>
                <a:lnTo>
                  <a:pt x="643877" y="1445110"/>
                </a:lnTo>
                <a:lnTo>
                  <a:pt x="650746" y="1440354"/>
                </a:lnTo>
                <a:lnTo>
                  <a:pt x="658143" y="1436127"/>
                </a:lnTo>
                <a:lnTo>
                  <a:pt x="665540" y="1432429"/>
                </a:lnTo>
                <a:lnTo>
                  <a:pt x="673465" y="1429259"/>
                </a:lnTo>
                <a:lnTo>
                  <a:pt x="681390" y="1425560"/>
                </a:lnTo>
                <a:lnTo>
                  <a:pt x="688787" y="1423447"/>
                </a:lnTo>
                <a:lnTo>
                  <a:pt x="696713" y="1421333"/>
                </a:lnTo>
                <a:lnTo>
                  <a:pt x="705695" y="1419220"/>
                </a:lnTo>
                <a:lnTo>
                  <a:pt x="713620" y="1418163"/>
                </a:lnTo>
                <a:lnTo>
                  <a:pt x="722074" y="1416578"/>
                </a:lnTo>
                <a:lnTo>
                  <a:pt x="730528" y="1416050"/>
                </a:lnTo>
                <a:close/>
                <a:moveTo>
                  <a:pt x="164014" y="1416050"/>
                </a:moveTo>
                <a:lnTo>
                  <a:pt x="172506" y="1416050"/>
                </a:lnTo>
                <a:lnTo>
                  <a:pt x="181530" y="1416050"/>
                </a:lnTo>
                <a:lnTo>
                  <a:pt x="190023" y="1416578"/>
                </a:lnTo>
                <a:lnTo>
                  <a:pt x="198515" y="1418163"/>
                </a:lnTo>
                <a:lnTo>
                  <a:pt x="207008" y="1419220"/>
                </a:lnTo>
                <a:lnTo>
                  <a:pt x="214970" y="1421333"/>
                </a:lnTo>
                <a:lnTo>
                  <a:pt x="223462" y="1423447"/>
                </a:lnTo>
                <a:lnTo>
                  <a:pt x="231424" y="1425560"/>
                </a:lnTo>
                <a:lnTo>
                  <a:pt x="239386" y="1429259"/>
                </a:lnTo>
                <a:lnTo>
                  <a:pt x="246817" y="1432429"/>
                </a:lnTo>
                <a:lnTo>
                  <a:pt x="254779" y="1436127"/>
                </a:lnTo>
                <a:lnTo>
                  <a:pt x="261679" y="1440354"/>
                </a:lnTo>
                <a:lnTo>
                  <a:pt x="269110" y="1445110"/>
                </a:lnTo>
                <a:lnTo>
                  <a:pt x="276011" y="1449336"/>
                </a:lnTo>
                <a:lnTo>
                  <a:pt x="282380" y="1454620"/>
                </a:lnTo>
                <a:lnTo>
                  <a:pt x="288750" y="1460432"/>
                </a:lnTo>
                <a:lnTo>
                  <a:pt x="295650" y="1466772"/>
                </a:lnTo>
                <a:lnTo>
                  <a:pt x="301489" y="1472584"/>
                </a:lnTo>
                <a:lnTo>
                  <a:pt x="307328" y="1478924"/>
                </a:lnTo>
                <a:lnTo>
                  <a:pt x="312635" y="1486321"/>
                </a:lnTo>
                <a:lnTo>
                  <a:pt x="317413" y="1493718"/>
                </a:lnTo>
                <a:lnTo>
                  <a:pt x="322190" y="1500587"/>
                </a:lnTo>
                <a:lnTo>
                  <a:pt x="325905" y="1507984"/>
                </a:lnTo>
                <a:lnTo>
                  <a:pt x="330152" y="1515381"/>
                </a:lnTo>
                <a:lnTo>
                  <a:pt x="333336" y="1523306"/>
                </a:lnTo>
                <a:lnTo>
                  <a:pt x="336521" y="1531232"/>
                </a:lnTo>
                <a:lnTo>
                  <a:pt x="338644" y="1539157"/>
                </a:lnTo>
                <a:lnTo>
                  <a:pt x="341298" y="1547082"/>
                </a:lnTo>
                <a:lnTo>
                  <a:pt x="342360" y="1555536"/>
                </a:lnTo>
                <a:lnTo>
                  <a:pt x="344483" y="1563461"/>
                </a:lnTo>
                <a:lnTo>
                  <a:pt x="345014" y="1571915"/>
                </a:lnTo>
                <a:lnTo>
                  <a:pt x="346075" y="1588294"/>
                </a:lnTo>
                <a:lnTo>
                  <a:pt x="345014" y="1604673"/>
                </a:lnTo>
                <a:lnTo>
                  <a:pt x="344483" y="1612598"/>
                </a:lnTo>
                <a:lnTo>
                  <a:pt x="342360" y="1621052"/>
                </a:lnTo>
                <a:lnTo>
                  <a:pt x="341298" y="1628977"/>
                </a:lnTo>
                <a:lnTo>
                  <a:pt x="338644" y="1636903"/>
                </a:lnTo>
                <a:lnTo>
                  <a:pt x="336521" y="1645356"/>
                </a:lnTo>
                <a:lnTo>
                  <a:pt x="333336" y="1652753"/>
                </a:lnTo>
                <a:lnTo>
                  <a:pt x="330152" y="1660679"/>
                </a:lnTo>
                <a:lnTo>
                  <a:pt x="325905" y="1668604"/>
                </a:lnTo>
                <a:lnTo>
                  <a:pt x="322190" y="1676001"/>
                </a:lnTo>
                <a:lnTo>
                  <a:pt x="317413" y="1682870"/>
                </a:lnTo>
                <a:lnTo>
                  <a:pt x="312635" y="1690267"/>
                </a:lnTo>
                <a:lnTo>
                  <a:pt x="307328" y="1696607"/>
                </a:lnTo>
                <a:lnTo>
                  <a:pt x="301489" y="1703476"/>
                </a:lnTo>
                <a:lnTo>
                  <a:pt x="295650" y="1709816"/>
                </a:lnTo>
                <a:lnTo>
                  <a:pt x="288750" y="1716156"/>
                </a:lnTo>
                <a:lnTo>
                  <a:pt x="282380" y="1720911"/>
                </a:lnTo>
                <a:lnTo>
                  <a:pt x="276011" y="1726195"/>
                </a:lnTo>
                <a:lnTo>
                  <a:pt x="269110" y="1731479"/>
                </a:lnTo>
                <a:lnTo>
                  <a:pt x="261679" y="1736234"/>
                </a:lnTo>
                <a:lnTo>
                  <a:pt x="254779" y="1740461"/>
                </a:lnTo>
                <a:lnTo>
                  <a:pt x="246817" y="1744159"/>
                </a:lnTo>
                <a:lnTo>
                  <a:pt x="239386" y="1747329"/>
                </a:lnTo>
                <a:lnTo>
                  <a:pt x="231424" y="1749971"/>
                </a:lnTo>
                <a:lnTo>
                  <a:pt x="223462" y="1752613"/>
                </a:lnTo>
                <a:lnTo>
                  <a:pt x="214970" y="1755255"/>
                </a:lnTo>
                <a:lnTo>
                  <a:pt x="207008" y="1757368"/>
                </a:lnTo>
                <a:lnTo>
                  <a:pt x="198515" y="1758425"/>
                </a:lnTo>
                <a:lnTo>
                  <a:pt x="190023" y="1759481"/>
                </a:lnTo>
                <a:lnTo>
                  <a:pt x="181530" y="1760010"/>
                </a:lnTo>
                <a:lnTo>
                  <a:pt x="172506" y="1760538"/>
                </a:lnTo>
                <a:lnTo>
                  <a:pt x="164014" y="1760010"/>
                </a:lnTo>
                <a:lnTo>
                  <a:pt x="155521" y="1759481"/>
                </a:lnTo>
                <a:lnTo>
                  <a:pt x="147559" y="1758425"/>
                </a:lnTo>
                <a:lnTo>
                  <a:pt x="139067" y="1757368"/>
                </a:lnTo>
                <a:lnTo>
                  <a:pt x="130574" y="1755255"/>
                </a:lnTo>
                <a:lnTo>
                  <a:pt x="122612" y="1752613"/>
                </a:lnTo>
                <a:lnTo>
                  <a:pt x="114650" y="1749971"/>
                </a:lnTo>
                <a:lnTo>
                  <a:pt x="106689" y="1747329"/>
                </a:lnTo>
                <a:lnTo>
                  <a:pt x="99257" y="1744159"/>
                </a:lnTo>
                <a:lnTo>
                  <a:pt x="91296" y="1740461"/>
                </a:lnTo>
                <a:lnTo>
                  <a:pt x="84395" y="1736234"/>
                </a:lnTo>
                <a:lnTo>
                  <a:pt x="76964" y="1731479"/>
                </a:lnTo>
                <a:lnTo>
                  <a:pt x="70064" y="1726195"/>
                </a:lnTo>
                <a:lnTo>
                  <a:pt x="63695" y="1720911"/>
                </a:lnTo>
                <a:lnTo>
                  <a:pt x="56794" y="1716156"/>
                </a:lnTo>
                <a:lnTo>
                  <a:pt x="50425" y="1709816"/>
                </a:lnTo>
                <a:lnTo>
                  <a:pt x="44586" y="1703476"/>
                </a:lnTo>
                <a:lnTo>
                  <a:pt x="39278" y="1697664"/>
                </a:lnTo>
                <a:lnTo>
                  <a:pt x="33970" y="1690267"/>
                </a:lnTo>
                <a:lnTo>
                  <a:pt x="28662" y="1683926"/>
                </a:lnTo>
                <a:lnTo>
                  <a:pt x="24416" y="1676529"/>
                </a:lnTo>
                <a:lnTo>
                  <a:pt x="20170" y="1669132"/>
                </a:lnTo>
                <a:lnTo>
                  <a:pt x="16985" y="1661735"/>
                </a:lnTo>
                <a:lnTo>
                  <a:pt x="12739" y="1653810"/>
                </a:lnTo>
                <a:lnTo>
                  <a:pt x="10085" y="1646413"/>
                </a:lnTo>
                <a:lnTo>
                  <a:pt x="7431" y="1638488"/>
                </a:lnTo>
                <a:lnTo>
                  <a:pt x="4777" y="1630562"/>
                </a:lnTo>
                <a:lnTo>
                  <a:pt x="3715" y="1621580"/>
                </a:lnTo>
                <a:lnTo>
                  <a:pt x="1592" y="1614183"/>
                </a:lnTo>
                <a:lnTo>
                  <a:pt x="1061" y="1605201"/>
                </a:lnTo>
                <a:lnTo>
                  <a:pt x="0" y="1596748"/>
                </a:lnTo>
                <a:lnTo>
                  <a:pt x="0" y="1588294"/>
                </a:lnTo>
                <a:lnTo>
                  <a:pt x="0" y="1579840"/>
                </a:lnTo>
                <a:lnTo>
                  <a:pt x="1061" y="1571387"/>
                </a:lnTo>
                <a:lnTo>
                  <a:pt x="1592" y="1562404"/>
                </a:lnTo>
                <a:lnTo>
                  <a:pt x="3715" y="1553951"/>
                </a:lnTo>
                <a:lnTo>
                  <a:pt x="4777" y="1546025"/>
                </a:lnTo>
                <a:lnTo>
                  <a:pt x="7431" y="1537572"/>
                </a:lnTo>
                <a:lnTo>
                  <a:pt x="10085" y="1529646"/>
                </a:lnTo>
                <a:lnTo>
                  <a:pt x="12739" y="1522778"/>
                </a:lnTo>
                <a:lnTo>
                  <a:pt x="16985" y="1514852"/>
                </a:lnTo>
                <a:lnTo>
                  <a:pt x="20170" y="1507455"/>
                </a:lnTo>
                <a:lnTo>
                  <a:pt x="24416" y="1499530"/>
                </a:lnTo>
                <a:lnTo>
                  <a:pt x="28662" y="1492662"/>
                </a:lnTo>
                <a:lnTo>
                  <a:pt x="33970" y="1485793"/>
                </a:lnTo>
                <a:lnTo>
                  <a:pt x="39278" y="1478924"/>
                </a:lnTo>
                <a:lnTo>
                  <a:pt x="44586" y="1472584"/>
                </a:lnTo>
                <a:lnTo>
                  <a:pt x="50425" y="1466772"/>
                </a:lnTo>
                <a:lnTo>
                  <a:pt x="56794" y="1460432"/>
                </a:lnTo>
                <a:lnTo>
                  <a:pt x="63695" y="1454620"/>
                </a:lnTo>
                <a:lnTo>
                  <a:pt x="70064" y="1449336"/>
                </a:lnTo>
                <a:lnTo>
                  <a:pt x="76964" y="1445110"/>
                </a:lnTo>
                <a:lnTo>
                  <a:pt x="84395" y="1440354"/>
                </a:lnTo>
                <a:lnTo>
                  <a:pt x="91296" y="1436127"/>
                </a:lnTo>
                <a:lnTo>
                  <a:pt x="99257" y="1432429"/>
                </a:lnTo>
                <a:lnTo>
                  <a:pt x="106689" y="1429259"/>
                </a:lnTo>
                <a:lnTo>
                  <a:pt x="114650" y="1425560"/>
                </a:lnTo>
                <a:lnTo>
                  <a:pt x="122612" y="1423447"/>
                </a:lnTo>
                <a:lnTo>
                  <a:pt x="130574" y="1421333"/>
                </a:lnTo>
                <a:lnTo>
                  <a:pt x="139067" y="1419220"/>
                </a:lnTo>
                <a:lnTo>
                  <a:pt x="147559" y="1418163"/>
                </a:lnTo>
                <a:lnTo>
                  <a:pt x="155521" y="1416578"/>
                </a:lnTo>
                <a:lnTo>
                  <a:pt x="164014" y="1416050"/>
                </a:lnTo>
                <a:close/>
                <a:moveTo>
                  <a:pt x="1013605" y="1131887"/>
                </a:moveTo>
                <a:lnTo>
                  <a:pt x="1022085" y="1131887"/>
                </a:lnTo>
                <a:lnTo>
                  <a:pt x="1031094" y="1131887"/>
                </a:lnTo>
                <a:lnTo>
                  <a:pt x="1039574" y="1132947"/>
                </a:lnTo>
                <a:lnTo>
                  <a:pt x="1048054" y="1134007"/>
                </a:lnTo>
                <a:lnTo>
                  <a:pt x="1056533" y="1135597"/>
                </a:lnTo>
                <a:lnTo>
                  <a:pt x="1064483" y="1137187"/>
                </a:lnTo>
                <a:lnTo>
                  <a:pt x="1072433" y="1139307"/>
                </a:lnTo>
                <a:lnTo>
                  <a:pt x="1080382" y="1141957"/>
                </a:lnTo>
                <a:lnTo>
                  <a:pt x="1088332" y="1145136"/>
                </a:lnTo>
                <a:lnTo>
                  <a:pt x="1096282" y="1148846"/>
                </a:lnTo>
                <a:lnTo>
                  <a:pt x="1103701" y="1152556"/>
                </a:lnTo>
                <a:lnTo>
                  <a:pt x="1110591" y="1156796"/>
                </a:lnTo>
                <a:lnTo>
                  <a:pt x="1118011" y="1161036"/>
                </a:lnTo>
                <a:lnTo>
                  <a:pt x="1125430" y="1165805"/>
                </a:lnTo>
                <a:lnTo>
                  <a:pt x="1131790" y="1171105"/>
                </a:lnTo>
                <a:lnTo>
                  <a:pt x="1138680" y="1176935"/>
                </a:lnTo>
                <a:lnTo>
                  <a:pt x="1144509" y="1182765"/>
                </a:lnTo>
                <a:lnTo>
                  <a:pt x="1150339" y="1189124"/>
                </a:lnTo>
                <a:lnTo>
                  <a:pt x="1156169" y="1195484"/>
                </a:lnTo>
                <a:lnTo>
                  <a:pt x="1161469" y="1201844"/>
                </a:lnTo>
                <a:lnTo>
                  <a:pt x="1166238" y="1209264"/>
                </a:lnTo>
                <a:lnTo>
                  <a:pt x="1171008" y="1216683"/>
                </a:lnTo>
                <a:lnTo>
                  <a:pt x="1174718" y="1224103"/>
                </a:lnTo>
                <a:lnTo>
                  <a:pt x="1178958" y="1230993"/>
                </a:lnTo>
                <a:lnTo>
                  <a:pt x="1182138" y="1238942"/>
                </a:lnTo>
                <a:lnTo>
                  <a:pt x="1185318" y="1246892"/>
                </a:lnTo>
                <a:lnTo>
                  <a:pt x="1187968" y="1254842"/>
                </a:lnTo>
                <a:lnTo>
                  <a:pt x="1190087" y="1262791"/>
                </a:lnTo>
                <a:lnTo>
                  <a:pt x="1191677" y="1270741"/>
                </a:lnTo>
                <a:lnTo>
                  <a:pt x="1193267" y="1279221"/>
                </a:lnTo>
                <a:lnTo>
                  <a:pt x="1194327" y="1287700"/>
                </a:lnTo>
                <a:lnTo>
                  <a:pt x="1195387" y="1296180"/>
                </a:lnTo>
                <a:lnTo>
                  <a:pt x="1195387" y="1305189"/>
                </a:lnTo>
                <a:lnTo>
                  <a:pt x="1195387" y="1313669"/>
                </a:lnTo>
                <a:lnTo>
                  <a:pt x="1194327" y="1322149"/>
                </a:lnTo>
                <a:lnTo>
                  <a:pt x="1193267" y="1330628"/>
                </a:lnTo>
                <a:lnTo>
                  <a:pt x="1191677" y="1338578"/>
                </a:lnTo>
                <a:lnTo>
                  <a:pt x="1190087" y="1347058"/>
                </a:lnTo>
                <a:lnTo>
                  <a:pt x="1187968" y="1355007"/>
                </a:lnTo>
                <a:lnTo>
                  <a:pt x="1185318" y="1362957"/>
                </a:lnTo>
                <a:lnTo>
                  <a:pt x="1182138" y="1370907"/>
                </a:lnTo>
                <a:lnTo>
                  <a:pt x="1178958" y="1378856"/>
                </a:lnTo>
                <a:lnTo>
                  <a:pt x="1174718" y="1386276"/>
                </a:lnTo>
                <a:lnTo>
                  <a:pt x="1171008" y="1393166"/>
                </a:lnTo>
                <a:lnTo>
                  <a:pt x="1166238" y="1400585"/>
                </a:lnTo>
                <a:lnTo>
                  <a:pt x="1161469" y="1408005"/>
                </a:lnTo>
                <a:lnTo>
                  <a:pt x="1156169" y="1414365"/>
                </a:lnTo>
                <a:lnTo>
                  <a:pt x="1150339" y="1421254"/>
                </a:lnTo>
                <a:lnTo>
                  <a:pt x="1144509" y="1427084"/>
                </a:lnTo>
                <a:lnTo>
                  <a:pt x="1138680" y="1432914"/>
                </a:lnTo>
                <a:lnTo>
                  <a:pt x="1131790" y="1438744"/>
                </a:lnTo>
                <a:lnTo>
                  <a:pt x="1125430" y="1444043"/>
                </a:lnTo>
                <a:lnTo>
                  <a:pt x="1118011" y="1448813"/>
                </a:lnTo>
                <a:lnTo>
                  <a:pt x="1110591" y="1453583"/>
                </a:lnTo>
                <a:lnTo>
                  <a:pt x="1103701" y="1457293"/>
                </a:lnTo>
                <a:lnTo>
                  <a:pt x="1096282" y="1461533"/>
                </a:lnTo>
                <a:lnTo>
                  <a:pt x="1088332" y="1464712"/>
                </a:lnTo>
                <a:lnTo>
                  <a:pt x="1080382" y="1467892"/>
                </a:lnTo>
                <a:lnTo>
                  <a:pt x="1072433" y="1470542"/>
                </a:lnTo>
                <a:lnTo>
                  <a:pt x="1064483" y="1472662"/>
                </a:lnTo>
                <a:lnTo>
                  <a:pt x="1056533" y="1474782"/>
                </a:lnTo>
                <a:lnTo>
                  <a:pt x="1048054" y="1475842"/>
                </a:lnTo>
                <a:lnTo>
                  <a:pt x="1039574" y="1477432"/>
                </a:lnTo>
                <a:lnTo>
                  <a:pt x="1031094" y="1477962"/>
                </a:lnTo>
                <a:lnTo>
                  <a:pt x="1022085" y="1477962"/>
                </a:lnTo>
                <a:lnTo>
                  <a:pt x="1013605" y="1477962"/>
                </a:lnTo>
                <a:lnTo>
                  <a:pt x="1005125" y="1477432"/>
                </a:lnTo>
                <a:lnTo>
                  <a:pt x="996646" y="1475842"/>
                </a:lnTo>
                <a:lnTo>
                  <a:pt x="988696" y="1474782"/>
                </a:lnTo>
                <a:lnTo>
                  <a:pt x="980217" y="1472662"/>
                </a:lnTo>
                <a:lnTo>
                  <a:pt x="972267" y="1470542"/>
                </a:lnTo>
                <a:lnTo>
                  <a:pt x="964317" y="1467892"/>
                </a:lnTo>
                <a:lnTo>
                  <a:pt x="956368" y="1464712"/>
                </a:lnTo>
                <a:lnTo>
                  <a:pt x="948418" y="1461533"/>
                </a:lnTo>
                <a:lnTo>
                  <a:pt x="940998" y="1457293"/>
                </a:lnTo>
                <a:lnTo>
                  <a:pt x="934109" y="1453583"/>
                </a:lnTo>
                <a:lnTo>
                  <a:pt x="926689" y="1448813"/>
                </a:lnTo>
                <a:lnTo>
                  <a:pt x="919269" y="1444043"/>
                </a:lnTo>
                <a:lnTo>
                  <a:pt x="912909" y="1438744"/>
                </a:lnTo>
                <a:lnTo>
                  <a:pt x="906020" y="1432914"/>
                </a:lnTo>
                <a:lnTo>
                  <a:pt x="900190" y="1427084"/>
                </a:lnTo>
                <a:lnTo>
                  <a:pt x="894360" y="1421254"/>
                </a:lnTo>
                <a:lnTo>
                  <a:pt x="888531" y="1414365"/>
                </a:lnTo>
                <a:lnTo>
                  <a:pt x="883231" y="1408005"/>
                </a:lnTo>
                <a:lnTo>
                  <a:pt x="878461" y="1400585"/>
                </a:lnTo>
                <a:lnTo>
                  <a:pt x="873691" y="1393166"/>
                </a:lnTo>
                <a:lnTo>
                  <a:pt x="869981" y="1386276"/>
                </a:lnTo>
                <a:lnTo>
                  <a:pt x="865742" y="1378856"/>
                </a:lnTo>
                <a:lnTo>
                  <a:pt x="862562" y="1370907"/>
                </a:lnTo>
                <a:lnTo>
                  <a:pt x="859382" y="1362957"/>
                </a:lnTo>
                <a:lnTo>
                  <a:pt x="856732" y="1355007"/>
                </a:lnTo>
                <a:lnTo>
                  <a:pt x="854612" y="1347058"/>
                </a:lnTo>
                <a:lnTo>
                  <a:pt x="853022" y="1338578"/>
                </a:lnTo>
                <a:lnTo>
                  <a:pt x="851432" y="1330628"/>
                </a:lnTo>
                <a:lnTo>
                  <a:pt x="850372" y="1322149"/>
                </a:lnTo>
                <a:lnTo>
                  <a:pt x="849312" y="1313669"/>
                </a:lnTo>
                <a:lnTo>
                  <a:pt x="849312" y="1305189"/>
                </a:lnTo>
                <a:lnTo>
                  <a:pt x="849312" y="1296180"/>
                </a:lnTo>
                <a:lnTo>
                  <a:pt x="850372" y="1287700"/>
                </a:lnTo>
                <a:lnTo>
                  <a:pt x="851432" y="1279221"/>
                </a:lnTo>
                <a:lnTo>
                  <a:pt x="853022" y="1270741"/>
                </a:lnTo>
                <a:lnTo>
                  <a:pt x="854612" y="1262791"/>
                </a:lnTo>
                <a:lnTo>
                  <a:pt x="856732" y="1254842"/>
                </a:lnTo>
                <a:lnTo>
                  <a:pt x="859382" y="1246892"/>
                </a:lnTo>
                <a:lnTo>
                  <a:pt x="862562" y="1238942"/>
                </a:lnTo>
                <a:lnTo>
                  <a:pt x="865742" y="1230993"/>
                </a:lnTo>
                <a:lnTo>
                  <a:pt x="869981" y="1224103"/>
                </a:lnTo>
                <a:lnTo>
                  <a:pt x="873691" y="1216683"/>
                </a:lnTo>
                <a:lnTo>
                  <a:pt x="878461" y="1209264"/>
                </a:lnTo>
                <a:lnTo>
                  <a:pt x="883231" y="1201844"/>
                </a:lnTo>
                <a:lnTo>
                  <a:pt x="888531" y="1195484"/>
                </a:lnTo>
                <a:lnTo>
                  <a:pt x="894360" y="1189124"/>
                </a:lnTo>
                <a:lnTo>
                  <a:pt x="900190" y="1182765"/>
                </a:lnTo>
                <a:lnTo>
                  <a:pt x="906020" y="1176935"/>
                </a:lnTo>
                <a:lnTo>
                  <a:pt x="912909" y="1171105"/>
                </a:lnTo>
                <a:lnTo>
                  <a:pt x="919269" y="1165805"/>
                </a:lnTo>
                <a:lnTo>
                  <a:pt x="926689" y="1161036"/>
                </a:lnTo>
                <a:lnTo>
                  <a:pt x="934109" y="1156796"/>
                </a:lnTo>
                <a:lnTo>
                  <a:pt x="940998" y="1152556"/>
                </a:lnTo>
                <a:lnTo>
                  <a:pt x="948418" y="1148846"/>
                </a:lnTo>
                <a:lnTo>
                  <a:pt x="956368" y="1145136"/>
                </a:lnTo>
                <a:lnTo>
                  <a:pt x="964317" y="1141957"/>
                </a:lnTo>
                <a:lnTo>
                  <a:pt x="972267" y="1139307"/>
                </a:lnTo>
                <a:lnTo>
                  <a:pt x="980217" y="1137187"/>
                </a:lnTo>
                <a:lnTo>
                  <a:pt x="988696" y="1135597"/>
                </a:lnTo>
                <a:lnTo>
                  <a:pt x="996646" y="1134007"/>
                </a:lnTo>
                <a:lnTo>
                  <a:pt x="1005125" y="1132947"/>
                </a:lnTo>
                <a:lnTo>
                  <a:pt x="1013605" y="1131887"/>
                </a:lnTo>
                <a:close/>
                <a:moveTo>
                  <a:pt x="447953" y="1131887"/>
                </a:moveTo>
                <a:lnTo>
                  <a:pt x="456406" y="1131887"/>
                </a:lnTo>
                <a:lnTo>
                  <a:pt x="464860" y="1131887"/>
                </a:lnTo>
                <a:lnTo>
                  <a:pt x="473314" y="1132947"/>
                </a:lnTo>
                <a:lnTo>
                  <a:pt x="481767" y="1134007"/>
                </a:lnTo>
                <a:lnTo>
                  <a:pt x="490221" y="1135597"/>
                </a:lnTo>
                <a:lnTo>
                  <a:pt x="498146" y="1137187"/>
                </a:lnTo>
                <a:lnTo>
                  <a:pt x="507128" y="1139307"/>
                </a:lnTo>
                <a:lnTo>
                  <a:pt x="515054" y="1141957"/>
                </a:lnTo>
                <a:lnTo>
                  <a:pt x="522451" y="1145136"/>
                </a:lnTo>
                <a:lnTo>
                  <a:pt x="529848" y="1148846"/>
                </a:lnTo>
                <a:lnTo>
                  <a:pt x="537773" y="1152556"/>
                </a:lnTo>
                <a:lnTo>
                  <a:pt x="545170" y="1156796"/>
                </a:lnTo>
                <a:lnTo>
                  <a:pt x="552567" y="1161036"/>
                </a:lnTo>
                <a:lnTo>
                  <a:pt x="558907" y="1165805"/>
                </a:lnTo>
                <a:lnTo>
                  <a:pt x="565248" y="1171105"/>
                </a:lnTo>
                <a:lnTo>
                  <a:pt x="572116" y="1176935"/>
                </a:lnTo>
                <a:lnTo>
                  <a:pt x="578456" y="1182765"/>
                </a:lnTo>
                <a:lnTo>
                  <a:pt x="584797" y="1189654"/>
                </a:lnTo>
                <a:lnTo>
                  <a:pt x="590609" y="1196014"/>
                </a:lnTo>
                <a:lnTo>
                  <a:pt x="595892" y="1202904"/>
                </a:lnTo>
                <a:lnTo>
                  <a:pt x="600119" y="1209794"/>
                </a:lnTo>
                <a:lnTo>
                  <a:pt x="604874" y="1217213"/>
                </a:lnTo>
                <a:lnTo>
                  <a:pt x="609101" y="1224633"/>
                </a:lnTo>
                <a:lnTo>
                  <a:pt x="612800" y="1232583"/>
                </a:lnTo>
                <a:lnTo>
                  <a:pt x="615970" y="1239472"/>
                </a:lnTo>
                <a:lnTo>
                  <a:pt x="618611" y="1247422"/>
                </a:lnTo>
                <a:lnTo>
                  <a:pt x="621253" y="1255372"/>
                </a:lnTo>
                <a:lnTo>
                  <a:pt x="623895" y="1263851"/>
                </a:lnTo>
                <a:lnTo>
                  <a:pt x="625480" y="1271801"/>
                </a:lnTo>
                <a:lnTo>
                  <a:pt x="626537" y="1279751"/>
                </a:lnTo>
                <a:lnTo>
                  <a:pt x="628122" y="1288760"/>
                </a:lnTo>
                <a:lnTo>
                  <a:pt x="628650" y="1305189"/>
                </a:lnTo>
                <a:lnTo>
                  <a:pt x="628122" y="1321619"/>
                </a:lnTo>
                <a:lnTo>
                  <a:pt x="626537" y="1329568"/>
                </a:lnTo>
                <a:lnTo>
                  <a:pt x="625480" y="1338048"/>
                </a:lnTo>
                <a:lnTo>
                  <a:pt x="623895" y="1345998"/>
                </a:lnTo>
                <a:lnTo>
                  <a:pt x="621253" y="1353947"/>
                </a:lnTo>
                <a:lnTo>
                  <a:pt x="618611" y="1362427"/>
                </a:lnTo>
                <a:lnTo>
                  <a:pt x="615970" y="1369847"/>
                </a:lnTo>
                <a:lnTo>
                  <a:pt x="612800" y="1377796"/>
                </a:lnTo>
                <a:lnTo>
                  <a:pt x="609101" y="1385746"/>
                </a:lnTo>
                <a:lnTo>
                  <a:pt x="604874" y="1392636"/>
                </a:lnTo>
                <a:lnTo>
                  <a:pt x="600119" y="1400055"/>
                </a:lnTo>
                <a:lnTo>
                  <a:pt x="595892" y="1407475"/>
                </a:lnTo>
                <a:lnTo>
                  <a:pt x="590609" y="1413835"/>
                </a:lnTo>
                <a:lnTo>
                  <a:pt x="584797" y="1420724"/>
                </a:lnTo>
                <a:lnTo>
                  <a:pt x="578456" y="1427084"/>
                </a:lnTo>
                <a:lnTo>
                  <a:pt x="572116" y="1432914"/>
                </a:lnTo>
                <a:lnTo>
                  <a:pt x="565248" y="1438744"/>
                </a:lnTo>
                <a:lnTo>
                  <a:pt x="558907" y="1444043"/>
                </a:lnTo>
                <a:lnTo>
                  <a:pt x="552567" y="1448813"/>
                </a:lnTo>
                <a:lnTo>
                  <a:pt x="545170" y="1453583"/>
                </a:lnTo>
                <a:lnTo>
                  <a:pt x="537773" y="1457293"/>
                </a:lnTo>
                <a:lnTo>
                  <a:pt x="529848" y="1461533"/>
                </a:lnTo>
                <a:lnTo>
                  <a:pt x="522451" y="1464712"/>
                </a:lnTo>
                <a:lnTo>
                  <a:pt x="515054" y="1467892"/>
                </a:lnTo>
                <a:lnTo>
                  <a:pt x="507128" y="1470542"/>
                </a:lnTo>
                <a:lnTo>
                  <a:pt x="498146" y="1472662"/>
                </a:lnTo>
                <a:lnTo>
                  <a:pt x="490221" y="1474782"/>
                </a:lnTo>
                <a:lnTo>
                  <a:pt x="481767" y="1475842"/>
                </a:lnTo>
                <a:lnTo>
                  <a:pt x="473314" y="1477432"/>
                </a:lnTo>
                <a:lnTo>
                  <a:pt x="464860" y="1477962"/>
                </a:lnTo>
                <a:lnTo>
                  <a:pt x="456406" y="1477962"/>
                </a:lnTo>
                <a:lnTo>
                  <a:pt x="447953" y="1477962"/>
                </a:lnTo>
                <a:lnTo>
                  <a:pt x="438970" y="1477432"/>
                </a:lnTo>
                <a:lnTo>
                  <a:pt x="431045" y="1475842"/>
                </a:lnTo>
                <a:lnTo>
                  <a:pt x="422591" y="1474782"/>
                </a:lnTo>
                <a:lnTo>
                  <a:pt x="414138" y="1472662"/>
                </a:lnTo>
                <a:lnTo>
                  <a:pt x="406212" y="1470542"/>
                </a:lnTo>
                <a:lnTo>
                  <a:pt x="398287" y="1467892"/>
                </a:lnTo>
                <a:lnTo>
                  <a:pt x="390362" y="1464712"/>
                </a:lnTo>
                <a:lnTo>
                  <a:pt x="382436" y="1461533"/>
                </a:lnTo>
                <a:lnTo>
                  <a:pt x="375568" y="1457293"/>
                </a:lnTo>
                <a:lnTo>
                  <a:pt x="368171" y="1453583"/>
                </a:lnTo>
                <a:lnTo>
                  <a:pt x="360774" y="1448813"/>
                </a:lnTo>
                <a:lnTo>
                  <a:pt x="354434" y="1444043"/>
                </a:lnTo>
                <a:lnTo>
                  <a:pt x="347037" y="1438744"/>
                </a:lnTo>
                <a:lnTo>
                  <a:pt x="340696" y="1432914"/>
                </a:lnTo>
                <a:lnTo>
                  <a:pt x="334356" y="1427084"/>
                </a:lnTo>
                <a:lnTo>
                  <a:pt x="328544" y="1421254"/>
                </a:lnTo>
                <a:lnTo>
                  <a:pt x="323261" y="1414365"/>
                </a:lnTo>
                <a:lnTo>
                  <a:pt x="317977" y="1408005"/>
                </a:lnTo>
                <a:lnTo>
                  <a:pt x="312693" y="1400585"/>
                </a:lnTo>
                <a:lnTo>
                  <a:pt x="308467" y="1393166"/>
                </a:lnTo>
                <a:lnTo>
                  <a:pt x="304240" y="1386276"/>
                </a:lnTo>
                <a:lnTo>
                  <a:pt x="300541" y="1378856"/>
                </a:lnTo>
                <a:lnTo>
                  <a:pt x="296843" y="1370907"/>
                </a:lnTo>
                <a:lnTo>
                  <a:pt x="294201" y="1362957"/>
                </a:lnTo>
                <a:lnTo>
                  <a:pt x="291559" y="1355007"/>
                </a:lnTo>
                <a:lnTo>
                  <a:pt x="288917" y="1347058"/>
                </a:lnTo>
                <a:lnTo>
                  <a:pt x="287332" y="1338578"/>
                </a:lnTo>
                <a:lnTo>
                  <a:pt x="285747" y="1330628"/>
                </a:lnTo>
                <a:lnTo>
                  <a:pt x="285219" y="1322149"/>
                </a:lnTo>
                <a:lnTo>
                  <a:pt x="284691" y="1313669"/>
                </a:lnTo>
                <a:lnTo>
                  <a:pt x="284162" y="1305189"/>
                </a:lnTo>
                <a:lnTo>
                  <a:pt x="284691" y="1296180"/>
                </a:lnTo>
                <a:lnTo>
                  <a:pt x="285219" y="1287700"/>
                </a:lnTo>
                <a:lnTo>
                  <a:pt x="285747" y="1279221"/>
                </a:lnTo>
                <a:lnTo>
                  <a:pt x="287332" y="1270741"/>
                </a:lnTo>
                <a:lnTo>
                  <a:pt x="288917" y="1262791"/>
                </a:lnTo>
                <a:lnTo>
                  <a:pt x="291559" y="1254842"/>
                </a:lnTo>
                <a:lnTo>
                  <a:pt x="294201" y="1246892"/>
                </a:lnTo>
                <a:lnTo>
                  <a:pt x="296843" y="1238942"/>
                </a:lnTo>
                <a:lnTo>
                  <a:pt x="300541" y="1230993"/>
                </a:lnTo>
                <a:lnTo>
                  <a:pt x="304240" y="1224103"/>
                </a:lnTo>
                <a:lnTo>
                  <a:pt x="308467" y="1216683"/>
                </a:lnTo>
                <a:lnTo>
                  <a:pt x="312693" y="1209264"/>
                </a:lnTo>
                <a:lnTo>
                  <a:pt x="317977" y="1201844"/>
                </a:lnTo>
                <a:lnTo>
                  <a:pt x="323261" y="1195484"/>
                </a:lnTo>
                <a:lnTo>
                  <a:pt x="328544" y="1189124"/>
                </a:lnTo>
                <a:lnTo>
                  <a:pt x="334356" y="1182765"/>
                </a:lnTo>
                <a:lnTo>
                  <a:pt x="340696" y="1176935"/>
                </a:lnTo>
                <a:lnTo>
                  <a:pt x="347037" y="1171105"/>
                </a:lnTo>
                <a:lnTo>
                  <a:pt x="354434" y="1165805"/>
                </a:lnTo>
                <a:lnTo>
                  <a:pt x="360774" y="1161036"/>
                </a:lnTo>
                <a:lnTo>
                  <a:pt x="368171" y="1156796"/>
                </a:lnTo>
                <a:lnTo>
                  <a:pt x="375568" y="1152556"/>
                </a:lnTo>
                <a:lnTo>
                  <a:pt x="382436" y="1148846"/>
                </a:lnTo>
                <a:lnTo>
                  <a:pt x="390362" y="1145136"/>
                </a:lnTo>
                <a:lnTo>
                  <a:pt x="398287" y="1141957"/>
                </a:lnTo>
                <a:lnTo>
                  <a:pt x="406212" y="1139307"/>
                </a:lnTo>
                <a:lnTo>
                  <a:pt x="414138" y="1137187"/>
                </a:lnTo>
                <a:lnTo>
                  <a:pt x="422591" y="1135597"/>
                </a:lnTo>
                <a:lnTo>
                  <a:pt x="431045" y="1134007"/>
                </a:lnTo>
                <a:lnTo>
                  <a:pt x="438970" y="1132947"/>
                </a:lnTo>
                <a:lnTo>
                  <a:pt x="447953" y="1131887"/>
                </a:lnTo>
                <a:close/>
                <a:moveTo>
                  <a:pt x="1297266" y="849312"/>
                </a:moveTo>
                <a:lnTo>
                  <a:pt x="1305719" y="849312"/>
                </a:lnTo>
                <a:lnTo>
                  <a:pt x="1314173" y="849312"/>
                </a:lnTo>
                <a:lnTo>
                  <a:pt x="1322627" y="849842"/>
                </a:lnTo>
                <a:lnTo>
                  <a:pt x="1331080" y="851432"/>
                </a:lnTo>
                <a:lnTo>
                  <a:pt x="1339006" y="852492"/>
                </a:lnTo>
                <a:lnTo>
                  <a:pt x="1347988" y="854612"/>
                </a:lnTo>
                <a:lnTo>
                  <a:pt x="1355385" y="856732"/>
                </a:lnTo>
                <a:lnTo>
                  <a:pt x="1363310" y="859382"/>
                </a:lnTo>
                <a:lnTo>
                  <a:pt x="1371235" y="862561"/>
                </a:lnTo>
                <a:lnTo>
                  <a:pt x="1379161" y="865741"/>
                </a:lnTo>
                <a:lnTo>
                  <a:pt x="1386558" y="869981"/>
                </a:lnTo>
                <a:lnTo>
                  <a:pt x="1393955" y="873691"/>
                </a:lnTo>
                <a:lnTo>
                  <a:pt x="1400823" y="878461"/>
                </a:lnTo>
                <a:lnTo>
                  <a:pt x="1408220" y="883230"/>
                </a:lnTo>
                <a:lnTo>
                  <a:pt x="1415089" y="888530"/>
                </a:lnTo>
                <a:lnTo>
                  <a:pt x="1421429" y="894360"/>
                </a:lnTo>
                <a:lnTo>
                  <a:pt x="1427241" y="900190"/>
                </a:lnTo>
                <a:lnTo>
                  <a:pt x="1433053" y="906019"/>
                </a:lnTo>
                <a:lnTo>
                  <a:pt x="1439393" y="912909"/>
                </a:lnTo>
                <a:lnTo>
                  <a:pt x="1444677" y="919269"/>
                </a:lnTo>
                <a:lnTo>
                  <a:pt x="1448904" y="926689"/>
                </a:lnTo>
                <a:lnTo>
                  <a:pt x="1453659" y="934108"/>
                </a:lnTo>
                <a:lnTo>
                  <a:pt x="1457357" y="940998"/>
                </a:lnTo>
                <a:lnTo>
                  <a:pt x="1461584" y="948418"/>
                </a:lnTo>
                <a:lnTo>
                  <a:pt x="1464754" y="956367"/>
                </a:lnTo>
                <a:lnTo>
                  <a:pt x="1467924" y="964317"/>
                </a:lnTo>
                <a:lnTo>
                  <a:pt x="1470566" y="972267"/>
                </a:lnTo>
                <a:lnTo>
                  <a:pt x="1472680" y="980216"/>
                </a:lnTo>
                <a:lnTo>
                  <a:pt x="1474793" y="988696"/>
                </a:lnTo>
                <a:lnTo>
                  <a:pt x="1475850" y="996646"/>
                </a:lnTo>
                <a:lnTo>
                  <a:pt x="1476907" y="1005125"/>
                </a:lnTo>
                <a:lnTo>
                  <a:pt x="1477435" y="1013605"/>
                </a:lnTo>
                <a:lnTo>
                  <a:pt x="1477963" y="1022084"/>
                </a:lnTo>
                <a:lnTo>
                  <a:pt x="1477435" y="1031094"/>
                </a:lnTo>
                <a:lnTo>
                  <a:pt x="1476907" y="1039574"/>
                </a:lnTo>
                <a:lnTo>
                  <a:pt x="1475850" y="1048053"/>
                </a:lnTo>
                <a:lnTo>
                  <a:pt x="1474793" y="1056533"/>
                </a:lnTo>
                <a:lnTo>
                  <a:pt x="1472680" y="1064483"/>
                </a:lnTo>
                <a:lnTo>
                  <a:pt x="1470566" y="1072432"/>
                </a:lnTo>
                <a:lnTo>
                  <a:pt x="1467924" y="1080382"/>
                </a:lnTo>
                <a:lnTo>
                  <a:pt x="1464754" y="1088332"/>
                </a:lnTo>
                <a:lnTo>
                  <a:pt x="1461584" y="1096281"/>
                </a:lnTo>
                <a:lnTo>
                  <a:pt x="1457357" y="1103171"/>
                </a:lnTo>
                <a:lnTo>
                  <a:pt x="1453659" y="1111121"/>
                </a:lnTo>
                <a:lnTo>
                  <a:pt x="1448904" y="1118010"/>
                </a:lnTo>
                <a:lnTo>
                  <a:pt x="1444677" y="1125430"/>
                </a:lnTo>
                <a:lnTo>
                  <a:pt x="1439393" y="1131790"/>
                </a:lnTo>
                <a:lnTo>
                  <a:pt x="1433053" y="1138149"/>
                </a:lnTo>
                <a:lnTo>
                  <a:pt x="1427241" y="1144509"/>
                </a:lnTo>
                <a:lnTo>
                  <a:pt x="1421429" y="1150339"/>
                </a:lnTo>
                <a:lnTo>
                  <a:pt x="1415089" y="1156169"/>
                </a:lnTo>
                <a:lnTo>
                  <a:pt x="1408220" y="1161468"/>
                </a:lnTo>
                <a:lnTo>
                  <a:pt x="1400823" y="1166238"/>
                </a:lnTo>
                <a:lnTo>
                  <a:pt x="1393955" y="1170478"/>
                </a:lnTo>
                <a:lnTo>
                  <a:pt x="1386558" y="1174718"/>
                </a:lnTo>
                <a:lnTo>
                  <a:pt x="1379161" y="1178428"/>
                </a:lnTo>
                <a:lnTo>
                  <a:pt x="1371235" y="1182137"/>
                </a:lnTo>
                <a:lnTo>
                  <a:pt x="1363310" y="1185317"/>
                </a:lnTo>
                <a:lnTo>
                  <a:pt x="1355385" y="1187967"/>
                </a:lnTo>
                <a:lnTo>
                  <a:pt x="1347988" y="1190087"/>
                </a:lnTo>
                <a:lnTo>
                  <a:pt x="1339006" y="1191677"/>
                </a:lnTo>
                <a:lnTo>
                  <a:pt x="1331080" y="1193267"/>
                </a:lnTo>
                <a:lnTo>
                  <a:pt x="1322627" y="1194327"/>
                </a:lnTo>
                <a:lnTo>
                  <a:pt x="1314173" y="1195387"/>
                </a:lnTo>
                <a:lnTo>
                  <a:pt x="1305719" y="1195387"/>
                </a:lnTo>
                <a:lnTo>
                  <a:pt x="1297266" y="1195387"/>
                </a:lnTo>
                <a:lnTo>
                  <a:pt x="1288283" y="1194327"/>
                </a:lnTo>
                <a:lnTo>
                  <a:pt x="1279830" y="1193267"/>
                </a:lnTo>
                <a:lnTo>
                  <a:pt x="1271376" y="1191677"/>
                </a:lnTo>
                <a:lnTo>
                  <a:pt x="1263451" y="1190087"/>
                </a:lnTo>
                <a:lnTo>
                  <a:pt x="1255525" y="1187967"/>
                </a:lnTo>
                <a:lnTo>
                  <a:pt x="1247072" y="1185317"/>
                </a:lnTo>
                <a:lnTo>
                  <a:pt x="1239675" y="1182137"/>
                </a:lnTo>
                <a:lnTo>
                  <a:pt x="1231749" y="1178428"/>
                </a:lnTo>
                <a:lnTo>
                  <a:pt x="1224881" y="1174718"/>
                </a:lnTo>
                <a:lnTo>
                  <a:pt x="1216955" y="1170478"/>
                </a:lnTo>
                <a:lnTo>
                  <a:pt x="1210087" y="1166238"/>
                </a:lnTo>
                <a:lnTo>
                  <a:pt x="1203218" y="1161468"/>
                </a:lnTo>
                <a:lnTo>
                  <a:pt x="1196350" y="1156169"/>
                </a:lnTo>
                <a:lnTo>
                  <a:pt x="1190009" y="1150339"/>
                </a:lnTo>
                <a:lnTo>
                  <a:pt x="1184197" y="1144509"/>
                </a:lnTo>
                <a:lnTo>
                  <a:pt x="1177857" y="1138149"/>
                </a:lnTo>
                <a:lnTo>
                  <a:pt x="1172045" y="1131790"/>
                </a:lnTo>
                <a:lnTo>
                  <a:pt x="1166762" y="1125430"/>
                </a:lnTo>
                <a:lnTo>
                  <a:pt x="1162006" y="1118010"/>
                </a:lnTo>
                <a:lnTo>
                  <a:pt x="1157780" y="1111121"/>
                </a:lnTo>
                <a:lnTo>
                  <a:pt x="1153553" y="1103171"/>
                </a:lnTo>
                <a:lnTo>
                  <a:pt x="1149854" y="1096281"/>
                </a:lnTo>
                <a:lnTo>
                  <a:pt x="1146684" y="1088332"/>
                </a:lnTo>
                <a:lnTo>
                  <a:pt x="1142986" y="1080382"/>
                </a:lnTo>
                <a:lnTo>
                  <a:pt x="1140344" y="1072432"/>
                </a:lnTo>
                <a:lnTo>
                  <a:pt x="1138759" y="1064483"/>
                </a:lnTo>
                <a:lnTo>
                  <a:pt x="1136645" y="1056533"/>
                </a:lnTo>
                <a:lnTo>
                  <a:pt x="1135060" y="1048053"/>
                </a:lnTo>
                <a:lnTo>
                  <a:pt x="1134004" y="1039574"/>
                </a:lnTo>
                <a:lnTo>
                  <a:pt x="1133475" y="1031094"/>
                </a:lnTo>
                <a:lnTo>
                  <a:pt x="1133475" y="1022084"/>
                </a:lnTo>
                <a:lnTo>
                  <a:pt x="1133475" y="1013605"/>
                </a:lnTo>
                <a:lnTo>
                  <a:pt x="1134004" y="1005125"/>
                </a:lnTo>
                <a:lnTo>
                  <a:pt x="1135060" y="996646"/>
                </a:lnTo>
                <a:lnTo>
                  <a:pt x="1136645" y="988696"/>
                </a:lnTo>
                <a:lnTo>
                  <a:pt x="1138759" y="980216"/>
                </a:lnTo>
                <a:lnTo>
                  <a:pt x="1140344" y="972267"/>
                </a:lnTo>
                <a:lnTo>
                  <a:pt x="1142986" y="964317"/>
                </a:lnTo>
                <a:lnTo>
                  <a:pt x="1146684" y="956367"/>
                </a:lnTo>
                <a:lnTo>
                  <a:pt x="1149854" y="948418"/>
                </a:lnTo>
                <a:lnTo>
                  <a:pt x="1153553" y="940998"/>
                </a:lnTo>
                <a:lnTo>
                  <a:pt x="1157780" y="934108"/>
                </a:lnTo>
                <a:lnTo>
                  <a:pt x="1162006" y="926689"/>
                </a:lnTo>
                <a:lnTo>
                  <a:pt x="1166762" y="919269"/>
                </a:lnTo>
                <a:lnTo>
                  <a:pt x="1172045" y="912909"/>
                </a:lnTo>
                <a:lnTo>
                  <a:pt x="1177857" y="906019"/>
                </a:lnTo>
                <a:lnTo>
                  <a:pt x="1184197" y="900190"/>
                </a:lnTo>
                <a:lnTo>
                  <a:pt x="1190009" y="894360"/>
                </a:lnTo>
                <a:lnTo>
                  <a:pt x="1196350" y="888530"/>
                </a:lnTo>
                <a:lnTo>
                  <a:pt x="1203218" y="883230"/>
                </a:lnTo>
                <a:lnTo>
                  <a:pt x="1210087" y="878461"/>
                </a:lnTo>
                <a:lnTo>
                  <a:pt x="1217484" y="873691"/>
                </a:lnTo>
                <a:lnTo>
                  <a:pt x="1224881" y="869981"/>
                </a:lnTo>
                <a:lnTo>
                  <a:pt x="1231749" y="865741"/>
                </a:lnTo>
                <a:lnTo>
                  <a:pt x="1239675" y="862561"/>
                </a:lnTo>
                <a:lnTo>
                  <a:pt x="1247600" y="859382"/>
                </a:lnTo>
                <a:lnTo>
                  <a:pt x="1255525" y="856732"/>
                </a:lnTo>
                <a:lnTo>
                  <a:pt x="1263451" y="854612"/>
                </a:lnTo>
                <a:lnTo>
                  <a:pt x="1271376" y="852492"/>
                </a:lnTo>
                <a:lnTo>
                  <a:pt x="1279830" y="851432"/>
                </a:lnTo>
                <a:lnTo>
                  <a:pt x="1288283" y="849842"/>
                </a:lnTo>
                <a:lnTo>
                  <a:pt x="1297266" y="849312"/>
                </a:lnTo>
                <a:close/>
                <a:moveTo>
                  <a:pt x="730528" y="849312"/>
                </a:moveTo>
                <a:lnTo>
                  <a:pt x="738981" y="849312"/>
                </a:lnTo>
                <a:lnTo>
                  <a:pt x="747435" y="849312"/>
                </a:lnTo>
                <a:lnTo>
                  <a:pt x="755889" y="849842"/>
                </a:lnTo>
                <a:lnTo>
                  <a:pt x="764871" y="851432"/>
                </a:lnTo>
                <a:lnTo>
                  <a:pt x="773324" y="852492"/>
                </a:lnTo>
                <a:lnTo>
                  <a:pt x="781250" y="854612"/>
                </a:lnTo>
                <a:lnTo>
                  <a:pt x="789175" y="856732"/>
                </a:lnTo>
                <a:lnTo>
                  <a:pt x="797100" y="859382"/>
                </a:lnTo>
                <a:lnTo>
                  <a:pt x="805026" y="862561"/>
                </a:lnTo>
                <a:lnTo>
                  <a:pt x="812951" y="865741"/>
                </a:lnTo>
                <a:lnTo>
                  <a:pt x="819820" y="869981"/>
                </a:lnTo>
                <a:lnTo>
                  <a:pt x="827217" y="873691"/>
                </a:lnTo>
                <a:lnTo>
                  <a:pt x="834614" y="878461"/>
                </a:lnTo>
                <a:lnTo>
                  <a:pt x="841482" y="883230"/>
                </a:lnTo>
                <a:lnTo>
                  <a:pt x="848351" y="888530"/>
                </a:lnTo>
                <a:lnTo>
                  <a:pt x="854691" y="894360"/>
                </a:lnTo>
                <a:lnTo>
                  <a:pt x="860503" y="900190"/>
                </a:lnTo>
                <a:lnTo>
                  <a:pt x="867372" y="906549"/>
                </a:lnTo>
                <a:lnTo>
                  <a:pt x="872655" y="913439"/>
                </a:lnTo>
                <a:lnTo>
                  <a:pt x="877939" y="919799"/>
                </a:lnTo>
                <a:lnTo>
                  <a:pt x="883222" y="927219"/>
                </a:lnTo>
                <a:lnTo>
                  <a:pt x="887978" y="934638"/>
                </a:lnTo>
                <a:lnTo>
                  <a:pt x="891676" y="941528"/>
                </a:lnTo>
                <a:lnTo>
                  <a:pt x="895375" y="949478"/>
                </a:lnTo>
                <a:lnTo>
                  <a:pt x="899073" y="957427"/>
                </a:lnTo>
                <a:lnTo>
                  <a:pt x="901715" y="964847"/>
                </a:lnTo>
                <a:lnTo>
                  <a:pt x="904357" y="973327"/>
                </a:lnTo>
                <a:lnTo>
                  <a:pt x="905942" y="981276"/>
                </a:lnTo>
                <a:lnTo>
                  <a:pt x="908055" y="989226"/>
                </a:lnTo>
                <a:lnTo>
                  <a:pt x="909640" y="997705"/>
                </a:lnTo>
                <a:lnTo>
                  <a:pt x="910697" y="1005655"/>
                </a:lnTo>
                <a:lnTo>
                  <a:pt x="911225" y="1022084"/>
                </a:lnTo>
                <a:lnTo>
                  <a:pt x="910697" y="1038514"/>
                </a:lnTo>
                <a:lnTo>
                  <a:pt x="909640" y="1047523"/>
                </a:lnTo>
                <a:lnTo>
                  <a:pt x="908055" y="1055473"/>
                </a:lnTo>
                <a:lnTo>
                  <a:pt x="905942" y="1063953"/>
                </a:lnTo>
                <a:lnTo>
                  <a:pt x="904357" y="1071902"/>
                </a:lnTo>
                <a:lnTo>
                  <a:pt x="901715" y="1079852"/>
                </a:lnTo>
                <a:lnTo>
                  <a:pt x="899073" y="1087802"/>
                </a:lnTo>
                <a:lnTo>
                  <a:pt x="895375" y="1095751"/>
                </a:lnTo>
                <a:lnTo>
                  <a:pt x="891676" y="1102641"/>
                </a:lnTo>
                <a:lnTo>
                  <a:pt x="887978" y="1110061"/>
                </a:lnTo>
                <a:lnTo>
                  <a:pt x="883222" y="1117480"/>
                </a:lnTo>
                <a:lnTo>
                  <a:pt x="877939" y="1124370"/>
                </a:lnTo>
                <a:lnTo>
                  <a:pt x="872655" y="1131790"/>
                </a:lnTo>
                <a:lnTo>
                  <a:pt x="867372" y="1138149"/>
                </a:lnTo>
                <a:lnTo>
                  <a:pt x="860503" y="1144509"/>
                </a:lnTo>
                <a:lnTo>
                  <a:pt x="854691" y="1150339"/>
                </a:lnTo>
                <a:lnTo>
                  <a:pt x="848351" y="1156169"/>
                </a:lnTo>
                <a:lnTo>
                  <a:pt x="841482" y="1161468"/>
                </a:lnTo>
                <a:lnTo>
                  <a:pt x="834614" y="1166238"/>
                </a:lnTo>
                <a:lnTo>
                  <a:pt x="827217" y="1170478"/>
                </a:lnTo>
                <a:lnTo>
                  <a:pt x="819820" y="1174718"/>
                </a:lnTo>
                <a:lnTo>
                  <a:pt x="812951" y="1178428"/>
                </a:lnTo>
                <a:lnTo>
                  <a:pt x="805026" y="1182137"/>
                </a:lnTo>
                <a:lnTo>
                  <a:pt x="797100" y="1185317"/>
                </a:lnTo>
                <a:lnTo>
                  <a:pt x="789175" y="1187967"/>
                </a:lnTo>
                <a:lnTo>
                  <a:pt x="781250" y="1190087"/>
                </a:lnTo>
                <a:lnTo>
                  <a:pt x="773324" y="1191677"/>
                </a:lnTo>
                <a:lnTo>
                  <a:pt x="764871" y="1193267"/>
                </a:lnTo>
                <a:lnTo>
                  <a:pt x="755889" y="1194327"/>
                </a:lnTo>
                <a:lnTo>
                  <a:pt x="747435" y="1195387"/>
                </a:lnTo>
                <a:lnTo>
                  <a:pt x="738981" y="1195387"/>
                </a:lnTo>
                <a:lnTo>
                  <a:pt x="730528" y="1195387"/>
                </a:lnTo>
                <a:lnTo>
                  <a:pt x="722074" y="1194327"/>
                </a:lnTo>
                <a:lnTo>
                  <a:pt x="713620" y="1193267"/>
                </a:lnTo>
                <a:lnTo>
                  <a:pt x="705695" y="1191677"/>
                </a:lnTo>
                <a:lnTo>
                  <a:pt x="696713" y="1190087"/>
                </a:lnTo>
                <a:lnTo>
                  <a:pt x="688787" y="1187967"/>
                </a:lnTo>
                <a:lnTo>
                  <a:pt x="681390" y="1185317"/>
                </a:lnTo>
                <a:lnTo>
                  <a:pt x="673465" y="1182137"/>
                </a:lnTo>
                <a:lnTo>
                  <a:pt x="665540" y="1178428"/>
                </a:lnTo>
                <a:lnTo>
                  <a:pt x="658143" y="1174718"/>
                </a:lnTo>
                <a:lnTo>
                  <a:pt x="650746" y="1170478"/>
                </a:lnTo>
                <a:lnTo>
                  <a:pt x="643877" y="1166238"/>
                </a:lnTo>
                <a:lnTo>
                  <a:pt x="636480" y="1161468"/>
                </a:lnTo>
                <a:lnTo>
                  <a:pt x="629612" y="1156169"/>
                </a:lnTo>
                <a:lnTo>
                  <a:pt x="623800" y="1150339"/>
                </a:lnTo>
                <a:lnTo>
                  <a:pt x="617459" y="1144509"/>
                </a:lnTo>
                <a:lnTo>
                  <a:pt x="611647" y="1138149"/>
                </a:lnTo>
                <a:lnTo>
                  <a:pt x="606364" y="1131790"/>
                </a:lnTo>
                <a:lnTo>
                  <a:pt x="601080" y="1125430"/>
                </a:lnTo>
                <a:lnTo>
                  <a:pt x="595797" y="1118010"/>
                </a:lnTo>
                <a:lnTo>
                  <a:pt x="591042" y="1111121"/>
                </a:lnTo>
                <a:lnTo>
                  <a:pt x="587343" y="1103171"/>
                </a:lnTo>
                <a:lnTo>
                  <a:pt x="583116" y="1096281"/>
                </a:lnTo>
                <a:lnTo>
                  <a:pt x="579946" y="1088332"/>
                </a:lnTo>
                <a:lnTo>
                  <a:pt x="577304" y="1080382"/>
                </a:lnTo>
                <a:lnTo>
                  <a:pt x="574663" y="1072432"/>
                </a:lnTo>
                <a:lnTo>
                  <a:pt x="572021" y="1064483"/>
                </a:lnTo>
                <a:lnTo>
                  <a:pt x="569907" y="1056533"/>
                </a:lnTo>
                <a:lnTo>
                  <a:pt x="568851" y="1048053"/>
                </a:lnTo>
                <a:lnTo>
                  <a:pt x="567794" y="1039574"/>
                </a:lnTo>
                <a:lnTo>
                  <a:pt x="567266" y="1031094"/>
                </a:lnTo>
                <a:lnTo>
                  <a:pt x="566737" y="1022084"/>
                </a:lnTo>
                <a:lnTo>
                  <a:pt x="567266" y="1013605"/>
                </a:lnTo>
                <a:lnTo>
                  <a:pt x="567794" y="1005125"/>
                </a:lnTo>
                <a:lnTo>
                  <a:pt x="568851" y="996646"/>
                </a:lnTo>
                <a:lnTo>
                  <a:pt x="569907" y="988696"/>
                </a:lnTo>
                <a:lnTo>
                  <a:pt x="572021" y="980216"/>
                </a:lnTo>
                <a:lnTo>
                  <a:pt x="574663" y="972267"/>
                </a:lnTo>
                <a:lnTo>
                  <a:pt x="577304" y="964317"/>
                </a:lnTo>
                <a:lnTo>
                  <a:pt x="579946" y="956367"/>
                </a:lnTo>
                <a:lnTo>
                  <a:pt x="583116" y="948418"/>
                </a:lnTo>
                <a:lnTo>
                  <a:pt x="587343" y="940998"/>
                </a:lnTo>
                <a:lnTo>
                  <a:pt x="591042" y="934108"/>
                </a:lnTo>
                <a:lnTo>
                  <a:pt x="595797" y="926689"/>
                </a:lnTo>
                <a:lnTo>
                  <a:pt x="601080" y="919269"/>
                </a:lnTo>
                <a:lnTo>
                  <a:pt x="606364" y="912909"/>
                </a:lnTo>
                <a:lnTo>
                  <a:pt x="611647" y="906019"/>
                </a:lnTo>
                <a:lnTo>
                  <a:pt x="617459" y="900190"/>
                </a:lnTo>
                <a:lnTo>
                  <a:pt x="623800" y="894360"/>
                </a:lnTo>
                <a:lnTo>
                  <a:pt x="629612" y="888530"/>
                </a:lnTo>
                <a:lnTo>
                  <a:pt x="636480" y="883230"/>
                </a:lnTo>
                <a:lnTo>
                  <a:pt x="643877" y="878461"/>
                </a:lnTo>
                <a:lnTo>
                  <a:pt x="650746" y="873691"/>
                </a:lnTo>
                <a:lnTo>
                  <a:pt x="658143" y="869981"/>
                </a:lnTo>
                <a:lnTo>
                  <a:pt x="665540" y="865741"/>
                </a:lnTo>
                <a:lnTo>
                  <a:pt x="673465" y="862561"/>
                </a:lnTo>
                <a:lnTo>
                  <a:pt x="681390" y="859382"/>
                </a:lnTo>
                <a:lnTo>
                  <a:pt x="688787" y="856732"/>
                </a:lnTo>
                <a:lnTo>
                  <a:pt x="696713" y="854612"/>
                </a:lnTo>
                <a:lnTo>
                  <a:pt x="705695" y="852492"/>
                </a:lnTo>
                <a:lnTo>
                  <a:pt x="713620" y="851432"/>
                </a:lnTo>
                <a:lnTo>
                  <a:pt x="722074" y="849842"/>
                </a:lnTo>
                <a:lnTo>
                  <a:pt x="730528" y="849312"/>
                </a:lnTo>
                <a:close/>
                <a:moveTo>
                  <a:pt x="1022085" y="566737"/>
                </a:moveTo>
                <a:lnTo>
                  <a:pt x="1031094" y="567266"/>
                </a:lnTo>
                <a:lnTo>
                  <a:pt x="1039574" y="567794"/>
                </a:lnTo>
                <a:lnTo>
                  <a:pt x="1048054" y="568851"/>
                </a:lnTo>
                <a:lnTo>
                  <a:pt x="1056533" y="569907"/>
                </a:lnTo>
                <a:lnTo>
                  <a:pt x="1064483" y="572021"/>
                </a:lnTo>
                <a:lnTo>
                  <a:pt x="1072433" y="574662"/>
                </a:lnTo>
                <a:lnTo>
                  <a:pt x="1080382" y="577304"/>
                </a:lnTo>
                <a:lnTo>
                  <a:pt x="1088332" y="579946"/>
                </a:lnTo>
                <a:lnTo>
                  <a:pt x="1096282" y="583116"/>
                </a:lnTo>
                <a:lnTo>
                  <a:pt x="1103701" y="586815"/>
                </a:lnTo>
                <a:lnTo>
                  <a:pt x="1110591" y="591042"/>
                </a:lnTo>
                <a:lnTo>
                  <a:pt x="1118011" y="595797"/>
                </a:lnTo>
                <a:lnTo>
                  <a:pt x="1125430" y="601080"/>
                </a:lnTo>
                <a:lnTo>
                  <a:pt x="1131790" y="606364"/>
                </a:lnTo>
                <a:lnTo>
                  <a:pt x="1138680" y="611119"/>
                </a:lnTo>
                <a:lnTo>
                  <a:pt x="1144509" y="617459"/>
                </a:lnTo>
                <a:lnTo>
                  <a:pt x="1150869" y="623800"/>
                </a:lnTo>
                <a:lnTo>
                  <a:pt x="1156169" y="630668"/>
                </a:lnTo>
                <a:lnTo>
                  <a:pt x="1161469" y="637008"/>
                </a:lnTo>
                <a:lnTo>
                  <a:pt x="1166768" y="644405"/>
                </a:lnTo>
                <a:lnTo>
                  <a:pt x="1171538" y="651274"/>
                </a:lnTo>
                <a:lnTo>
                  <a:pt x="1175248" y="658671"/>
                </a:lnTo>
                <a:lnTo>
                  <a:pt x="1179488" y="666597"/>
                </a:lnTo>
                <a:lnTo>
                  <a:pt x="1182668" y="674522"/>
                </a:lnTo>
                <a:lnTo>
                  <a:pt x="1185318" y="682447"/>
                </a:lnTo>
                <a:lnTo>
                  <a:pt x="1187968" y="690372"/>
                </a:lnTo>
                <a:lnTo>
                  <a:pt x="1190087" y="698298"/>
                </a:lnTo>
                <a:lnTo>
                  <a:pt x="1191677" y="706223"/>
                </a:lnTo>
                <a:lnTo>
                  <a:pt x="1193267" y="714677"/>
                </a:lnTo>
                <a:lnTo>
                  <a:pt x="1194327" y="722602"/>
                </a:lnTo>
                <a:lnTo>
                  <a:pt x="1195387" y="738981"/>
                </a:lnTo>
                <a:lnTo>
                  <a:pt x="1194327" y="755360"/>
                </a:lnTo>
                <a:lnTo>
                  <a:pt x="1193267" y="763814"/>
                </a:lnTo>
                <a:lnTo>
                  <a:pt x="1191677" y="771739"/>
                </a:lnTo>
                <a:lnTo>
                  <a:pt x="1190087" y="780193"/>
                </a:lnTo>
                <a:lnTo>
                  <a:pt x="1187968" y="788118"/>
                </a:lnTo>
                <a:lnTo>
                  <a:pt x="1185318" y="796044"/>
                </a:lnTo>
                <a:lnTo>
                  <a:pt x="1182668" y="803969"/>
                </a:lnTo>
                <a:lnTo>
                  <a:pt x="1179488" y="811894"/>
                </a:lnTo>
                <a:lnTo>
                  <a:pt x="1175248" y="819291"/>
                </a:lnTo>
                <a:lnTo>
                  <a:pt x="1171538" y="826688"/>
                </a:lnTo>
                <a:lnTo>
                  <a:pt x="1166768" y="833557"/>
                </a:lnTo>
                <a:lnTo>
                  <a:pt x="1161469" y="840954"/>
                </a:lnTo>
                <a:lnTo>
                  <a:pt x="1156169" y="848351"/>
                </a:lnTo>
                <a:lnTo>
                  <a:pt x="1150869" y="854691"/>
                </a:lnTo>
                <a:lnTo>
                  <a:pt x="1144509" y="860503"/>
                </a:lnTo>
                <a:lnTo>
                  <a:pt x="1138680" y="867371"/>
                </a:lnTo>
                <a:lnTo>
                  <a:pt x="1131790" y="872655"/>
                </a:lnTo>
                <a:lnTo>
                  <a:pt x="1125430" y="877939"/>
                </a:lnTo>
                <a:lnTo>
                  <a:pt x="1118011" y="882165"/>
                </a:lnTo>
                <a:lnTo>
                  <a:pt x="1110591" y="886921"/>
                </a:lnTo>
                <a:lnTo>
                  <a:pt x="1103701" y="891676"/>
                </a:lnTo>
                <a:lnTo>
                  <a:pt x="1096282" y="894846"/>
                </a:lnTo>
                <a:lnTo>
                  <a:pt x="1088332" y="898016"/>
                </a:lnTo>
                <a:lnTo>
                  <a:pt x="1080382" y="901715"/>
                </a:lnTo>
                <a:lnTo>
                  <a:pt x="1072433" y="903828"/>
                </a:lnTo>
                <a:lnTo>
                  <a:pt x="1064483" y="905941"/>
                </a:lnTo>
                <a:lnTo>
                  <a:pt x="1056533" y="908055"/>
                </a:lnTo>
                <a:lnTo>
                  <a:pt x="1048054" y="909111"/>
                </a:lnTo>
                <a:lnTo>
                  <a:pt x="1039574" y="910697"/>
                </a:lnTo>
                <a:lnTo>
                  <a:pt x="1031094" y="911225"/>
                </a:lnTo>
                <a:lnTo>
                  <a:pt x="1022085" y="911225"/>
                </a:lnTo>
                <a:lnTo>
                  <a:pt x="1013605" y="911225"/>
                </a:lnTo>
                <a:lnTo>
                  <a:pt x="1005125" y="910697"/>
                </a:lnTo>
                <a:lnTo>
                  <a:pt x="996646" y="909111"/>
                </a:lnTo>
                <a:lnTo>
                  <a:pt x="988696" y="908055"/>
                </a:lnTo>
                <a:lnTo>
                  <a:pt x="980217" y="905941"/>
                </a:lnTo>
                <a:lnTo>
                  <a:pt x="972267" y="903828"/>
                </a:lnTo>
                <a:lnTo>
                  <a:pt x="964317" y="901715"/>
                </a:lnTo>
                <a:lnTo>
                  <a:pt x="956368" y="898016"/>
                </a:lnTo>
                <a:lnTo>
                  <a:pt x="948418" y="894846"/>
                </a:lnTo>
                <a:lnTo>
                  <a:pt x="940998" y="891676"/>
                </a:lnTo>
                <a:lnTo>
                  <a:pt x="934109" y="886921"/>
                </a:lnTo>
                <a:lnTo>
                  <a:pt x="926689" y="882165"/>
                </a:lnTo>
                <a:lnTo>
                  <a:pt x="919269" y="877939"/>
                </a:lnTo>
                <a:lnTo>
                  <a:pt x="912909" y="872655"/>
                </a:lnTo>
                <a:lnTo>
                  <a:pt x="906020" y="867371"/>
                </a:lnTo>
                <a:lnTo>
                  <a:pt x="900190" y="860503"/>
                </a:lnTo>
                <a:lnTo>
                  <a:pt x="894360" y="854691"/>
                </a:lnTo>
                <a:lnTo>
                  <a:pt x="888531" y="848351"/>
                </a:lnTo>
                <a:lnTo>
                  <a:pt x="883231" y="840954"/>
                </a:lnTo>
                <a:lnTo>
                  <a:pt x="877931" y="833557"/>
                </a:lnTo>
                <a:lnTo>
                  <a:pt x="873691" y="826688"/>
                </a:lnTo>
                <a:lnTo>
                  <a:pt x="869451" y="819291"/>
                </a:lnTo>
                <a:lnTo>
                  <a:pt x="865742" y="811894"/>
                </a:lnTo>
                <a:lnTo>
                  <a:pt x="862562" y="803969"/>
                </a:lnTo>
                <a:lnTo>
                  <a:pt x="859382" y="796044"/>
                </a:lnTo>
                <a:lnTo>
                  <a:pt x="856732" y="788118"/>
                </a:lnTo>
                <a:lnTo>
                  <a:pt x="854612" y="780193"/>
                </a:lnTo>
                <a:lnTo>
                  <a:pt x="853022" y="771739"/>
                </a:lnTo>
                <a:lnTo>
                  <a:pt x="851432" y="763814"/>
                </a:lnTo>
                <a:lnTo>
                  <a:pt x="850902" y="755360"/>
                </a:lnTo>
                <a:lnTo>
                  <a:pt x="849312" y="738981"/>
                </a:lnTo>
                <a:lnTo>
                  <a:pt x="850902" y="722602"/>
                </a:lnTo>
                <a:lnTo>
                  <a:pt x="851432" y="714677"/>
                </a:lnTo>
                <a:lnTo>
                  <a:pt x="853022" y="706223"/>
                </a:lnTo>
                <a:lnTo>
                  <a:pt x="854612" y="698298"/>
                </a:lnTo>
                <a:lnTo>
                  <a:pt x="856732" y="690372"/>
                </a:lnTo>
                <a:lnTo>
                  <a:pt x="859382" y="682447"/>
                </a:lnTo>
                <a:lnTo>
                  <a:pt x="862562" y="674522"/>
                </a:lnTo>
                <a:lnTo>
                  <a:pt x="865742" y="666597"/>
                </a:lnTo>
                <a:lnTo>
                  <a:pt x="869451" y="658671"/>
                </a:lnTo>
                <a:lnTo>
                  <a:pt x="873691" y="651274"/>
                </a:lnTo>
                <a:lnTo>
                  <a:pt x="877931" y="644405"/>
                </a:lnTo>
                <a:lnTo>
                  <a:pt x="883231" y="637008"/>
                </a:lnTo>
                <a:lnTo>
                  <a:pt x="888531" y="630668"/>
                </a:lnTo>
                <a:lnTo>
                  <a:pt x="894360" y="623800"/>
                </a:lnTo>
                <a:lnTo>
                  <a:pt x="900190" y="617459"/>
                </a:lnTo>
                <a:lnTo>
                  <a:pt x="906020" y="611119"/>
                </a:lnTo>
                <a:lnTo>
                  <a:pt x="912909" y="606364"/>
                </a:lnTo>
                <a:lnTo>
                  <a:pt x="919269" y="601080"/>
                </a:lnTo>
                <a:lnTo>
                  <a:pt x="926689" y="595797"/>
                </a:lnTo>
                <a:lnTo>
                  <a:pt x="934109" y="591042"/>
                </a:lnTo>
                <a:lnTo>
                  <a:pt x="940998" y="586815"/>
                </a:lnTo>
                <a:lnTo>
                  <a:pt x="948418" y="583116"/>
                </a:lnTo>
                <a:lnTo>
                  <a:pt x="956368" y="579946"/>
                </a:lnTo>
                <a:lnTo>
                  <a:pt x="964317" y="577304"/>
                </a:lnTo>
                <a:lnTo>
                  <a:pt x="972267" y="574662"/>
                </a:lnTo>
                <a:lnTo>
                  <a:pt x="980217" y="572021"/>
                </a:lnTo>
                <a:lnTo>
                  <a:pt x="988696" y="569907"/>
                </a:lnTo>
                <a:lnTo>
                  <a:pt x="996646" y="568851"/>
                </a:lnTo>
                <a:lnTo>
                  <a:pt x="1005125" y="567794"/>
                </a:lnTo>
                <a:lnTo>
                  <a:pt x="1013605" y="567266"/>
                </a:lnTo>
                <a:lnTo>
                  <a:pt x="1022085" y="566737"/>
                </a:lnTo>
                <a:close/>
                <a:moveTo>
                  <a:pt x="456406" y="566737"/>
                </a:moveTo>
                <a:lnTo>
                  <a:pt x="464860" y="567265"/>
                </a:lnTo>
                <a:lnTo>
                  <a:pt x="473314" y="567794"/>
                </a:lnTo>
                <a:lnTo>
                  <a:pt x="481767" y="568850"/>
                </a:lnTo>
                <a:lnTo>
                  <a:pt x="490221" y="569907"/>
                </a:lnTo>
                <a:lnTo>
                  <a:pt x="498146" y="572021"/>
                </a:lnTo>
                <a:lnTo>
                  <a:pt x="507128" y="574662"/>
                </a:lnTo>
                <a:lnTo>
                  <a:pt x="515054" y="577304"/>
                </a:lnTo>
                <a:lnTo>
                  <a:pt x="522451" y="579946"/>
                </a:lnTo>
                <a:lnTo>
                  <a:pt x="529848" y="583116"/>
                </a:lnTo>
                <a:lnTo>
                  <a:pt x="537773" y="586815"/>
                </a:lnTo>
                <a:lnTo>
                  <a:pt x="545170" y="591041"/>
                </a:lnTo>
                <a:lnTo>
                  <a:pt x="552567" y="595797"/>
                </a:lnTo>
                <a:lnTo>
                  <a:pt x="558907" y="601080"/>
                </a:lnTo>
                <a:lnTo>
                  <a:pt x="565248" y="606364"/>
                </a:lnTo>
                <a:lnTo>
                  <a:pt x="572116" y="611119"/>
                </a:lnTo>
                <a:lnTo>
                  <a:pt x="578456" y="617459"/>
                </a:lnTo>
                <a:lnTo>
                  <a:pt x="584797" y="623799"/>
                </a:lnTo>
                <a:lnTo>
                  <a:pt x="590609" y="630668"/>
                </a:lnTo>
                <a:lnTo>
                  <a:pt x="595892" y="637008"/>
                </a:lnTo>
                <a:lnTo>
                  <a:pt x="600119" y="644405"/>
                </a:lnTo>
                <a:lnTo>
                  <a:pt x="604874" y="651274"/>
                </a:lnTo>
                <a:lnTo>
                  <a:pt x="609101" y="658671"/>
                </a:lnTo>
                <a:lnTo>
                  <a:pt x="612800" y="666596"/>
                </a:lnTo>
                <a:lnTo>
                  <a:pt x="615970" y="674522"/>
                </a:lnTo>
                <a:lnTo>
                  <a:pt x="618611" y="682447"/>
                </a:lnTo>
                <a:lnTo>
                  <a:pt x="621253" y="690372"/>
                </a:lnTo>
                <a:lnTo>
                  <a:pt x="623895" y="698298"/>
                </a:lnTo>
                <a:lnTo>
                  <a:pt x="625480" y="706223"/>
                </a:lnTo>
                <a:lnTo>
                  <a:pt x="626537" y="714677"/>
                </a:lnTo>
                <a:lnTo>
                  <a:pt x="628122" y="722602"/>
                </a:lnTo>
                <a:lnTo>
                  <a:pt x="628650" y="738981"/>
                </a:lnTo>
                <a:lnTo>
                  <a:pt x="628122" y="755360"/>
                </a:lnTo>
                <a:lnTo>
                  <a:pt x="626537" y="763814"/>
                </a:lnTo>
                <a:lnTo>
                  <a:pt x="625480" y="771739"/>
                </a:lnTo>
                <a:lnTo>
                  <a:pt x="623895" y="780193"/>
                </a:lnTo>
                <a:lnTo>
                  <a:pt x="621253" y="788118"/>
                </a:lnTo>
                <a:lnTo>
                  <a:pt x="618611" y="796044"/>
                </a:lnTo>
                <a:lnTo>
                  <a:pt x="615970" y="803969"/>
                </a:lnTo>
                <a:lnTo>
                  <a:pt x="612800" y="811894"/>
                </a:lnTo>
                <a:lnTo>
                  <a:pt x="609101" y="819291"/>
                </a:lnTo>
                <a:lnTo>
                  <a:pt x="604874" y="826688"/>
                </a:lnTo>
                <a:lnTo>
                  <a:pt x="600119" y="833557"/>
                </a:lnTo>
                <a:lnTo>
                  <a:pt x="595892" y="840954"/>
                </a:lnTo>
                <a:lnTo>
                  <a:pt x="590609" y="848351"/>
                </a:lnTo>
                <a:lnTo>
                  <a:pt x="584797" y="854691"/>
                </a:lnTo>
                <a:lnTo>
                  <a:pt x="578456" y="860503"/>
                </a:lnTo>
                <a:lnTo>
                  <a:pt x="572116" y="867371"/>
                </a:lnTo>
                <a:lnTo>
                  <a:pt x="565248" y="872655"/>
                </a:lnTo>
                <a:lnTo>
                  <a:pt x="558907" y="877939"/>
                </a:lnTo>
                <a:lnTo>
                  <a:pt x="552567" y="882165"/>
                </a:lnTo>
                <a:lnTo>
                  <a:pt x="545170" y="886921"/>
                </a:lnTo>
                <a:lnTo>
                  <a:pt x="537773" y="891676"/>
                </a:lnTo>
                <a:lnTo>
                  <a:pt x="529848" y="894846"/>
                </a:lnTo>
                <a:lnTo>
                  <a:pt x="522451" y="898016"/>
                </a:lnTo>
                <a:lnTo>
                  <a:pt x="515054" y="901715"/>
                </a:lnTo>
                <a:lnTo>
                  <a:pt x="507128" y="903828"/>
                </a:lnTo>
                <a:lnTo>
                  <a:pt x="498146" y="905941"/>
                </a:lnTo>
                <a:lnTo>
                  <a:pt x="490221" y="908055"/>
                </a:lnTo>
                <a:lnTo>
                  <a:pt x="481767" y="909111"/>
                </a:lnTo>
                <a:lnTo>
                  <a:pt x="473314" y="910697"/>
                </a:lnTo>
                <a:lnTo>
                  <a:pt x="464860" y="911225"/>
                </a:lnTo>
                <a:lnTo>
                  <a:pt x="456406" y="911225"/>
                </a:lnTo>
                <a:lnTo>
                  <a:pt x="447953" y="911225"/>
                </a:lnTo>
                <a:lnTo>
                  <a:pt x="438970" y="910697"/>
                </a:lnTo>
                <a:lnTo>
                  <a:pt x="431045" y="909111"/>
                </a:lnTo>
                <a:lnTo>
                  <a:pt x="422591" y="908055"/>
                </a:lnTo>
                <a:lnTo>
                  <a:pt x="414138" y="905941"/>
                </a:lnTo>
                <a:lnTo>
                  <a:pt x="406212" y="903828"/>
                </a:lnTo>
                <a:lnTo>
                  <a:pt x="398287" y="901715"/>
                </a:lnTo>
                <a:lnTo>
                  <a:pt x="390362" y="898016"/>
                </a:lnTo>
                <a:lnTo>
                  <a:pt x="382436" y="894846"/>
                </a:lnTo>
                <a:lnTo>
                  <a:pt x="375568" y="891676"/>
                </a:lnTo>
                <a:lnTo>
                  <a:pt x="368171" y="886921"/>
                </a:lnTo>
                <a:lnTo>
                  <a:pt x="360774" y="882165"/>
                </a:lnTo>
                <a:lnTo>
                  <a:pt x="353905" y="877939"/>
                </a:lnTo>
                <a:lnTo>
                  <a:pt x="347037" y="872655"/>
                </a:lnTo>
                <a:lnTo>
                  <a:pt x="340696" y="867371"/>
                </a:lnTo>
                <a:lnTo>
                  <a:pt x="334356" y="860503"/>
                </a:lnTo>
                <a:lnTo>
                  <a:pt x="328544" y="854691"/>
                </a:lnTo>
                <a:lnTo>
                  <a:pt x="323261" y="848351"/>
                </a:lnTo>
                <a:lnTo>
                  <a:pt x="317977" y="841482"/>
                </a:lnTo>
                <a:lnTo>
                  <a:pt x="312693" y="834613"/>
                </a:lnTo>
                <a:lnTo>
                  <a:pt x="308467" y="827745"/>
                </a:lnTo>
                <a:lnTo>
                  <a:pt x="304240" y="820348"/>
                </a:lnTo>
                <a:lnTo>
                  <a:pt x="300541" y="812423"/>
                </a:lnTo>
                <a:lnTo>
                  <a:pt x="296843" y="805554"/>
                </a:lnTo>
                <a:lnTo>
                  <a:pt x="294201" y="797629"/>
                </a:lnTo>
                <a:lnTo>
                  <a:pt x="291559" y="789703"/>
                </a:lnTo>
                <a:lnTo>
                  <a:pt x="288917" y="781250"/>
                </a:lnTo>
                <a:lnTo>
                  <a:pt x="287332" y="773324"/>
                </a:lnTo>
                <a:lnTo>
                  <a:pt x="285747" y="764871"/>
                </a:lnTo>
                <a:lnTo>
                  <a:pt x="285219" y="755889"/>
                </a:lnTo>
                <a:lnTo>
                  <a:pt x="284691" y="747435"/>
                </a:lnTo>
                <a:lnTo>
                  <a:pt x="284162" y="738981"/>
                </a:lnTo>
                <a:lnTo>
                  <a:pt x="284691" y="730527"/>
                </a:lnTo>
                <a:lnTo>
                  <a:pt x="285219" y="722074"/>
                </a:lnTo>
                <a:lnTo>
                  <a:pt x="285747" y="713092"/>
                </a:lnTo>
                <a:lnTo>
                  <a:pt x="287332" y="705695"/>
                </a:lnTo>
                <a:lnTo>
                  <a:pt x="288917" y="696713"/>
                </a:lnTo>
                <a:lnTo>
                  <a:pt x="291559" y="688787"/>
                </a:lnTo>
                <a:lnTo>
                  <a:pt x="294201" y="680862"/>
                </a:lnTo>
                <a:lnTo>
                  <a:pt x="296843" y="673465"/>
                </a:lnTo>
                <a:lnTo>
                  <a:pt x="300541" y="665540"/>
                </a:lnTo>
                <a:lnTo>
                  <a:pt x="304240" y="658143"/>
                </a:lnTo>
                <a:lnTo>
                  <a:pt x="308467" y="650746"/>
                </a:lnTo>
                <a:lnTo>
                  <a:pt x="312693" y="643349"/>
                </a:lnTo>
                <a:lnTo>
                  <a:pt x="317977" y="637008"/>
                </a:lnTo>
                <a:lnTo>
                  <a:pt x="323261" y="629611"/>
                </a:lnTo>
                <a:lnTo>
                  <a:pt x="328544" y="623799"/>
                </a:lnTo>
                <a:lnTo>
                  <a:pt x="334356" y="617459"/>
                </a:lnTo>
                <a:lnTo>
                  <a:pt x="340696" y="611119"/>
                </a:lnTo>
                <a:lnTo>
                  <a:pt x="347037" y="606364"/>
                </a:lnTo>
                <a:lnTo>
                  <a:pt x="353905" y="601080"/>
                </a:lnTo>
                <a:lnTo>
                  <a:pt x="360774" y="595797"/>
                </a:lnTo>
                <a:lnTo>
                  <a:pt x="368171" y="591041"/>
                </a:lnTo>
                <a:lnTo>
                  <a:pt x="375568" y="586815"/>
                </a:lnTo>
                <a:lnTo>
                  <a:pt x="382436" y="583116"/>
                </a:lnTo>
                <a:lnTo>
                  <a:pt x="390362" y="579946"/>
                </a:lnTo>
                <a:lnTo>
                  <a:pt x="398287" y="577304"/>
                </a:lnTo>
                <a:lnTo>
                  <a:pt x="406212" y="574662"/>
                </a:lnTo>
                <a:lnTo>
                  <a:pt x="414138" y="572021"/>
                </a:lnTo>
                <a:lnTo>
                  <a:pt x="422591" y="569907"/>
                </a:lnTo>
                <a:lnTo>
                  <a:pt x="431045" y="568850"/>
                </a:lnTo>
                <a:lnTo>
                  <a:pt x="438970" y="567794"/>
                </a:lnTo>
                <a:lnTo>
                  <a:pt x="447953" y="567265"/>
                </a:lnTo>
                <a:lnTo>
                  <a:pt x="456406" y="566737"/>
                </a:lnTo>
                <a:close/>
                <a:moveTo>
                  <a:pt x="730528" y="284162"/>
                </a:moveTo>
                <a:lnTo>
                  <a:pt x="738981" y="284162"/>
                </a:lnTo>
                <a:lnTo>
                  <a:pt x="747435" y="284162"/>
                </a:lnTo>
                <a:lnTo>
                  <a:pt x="755889" y="284691"/>
                </a:lnTo>
                <a:lnTo>
                  <a:pt x="764871" y="285221"/>
                </a:lnTo>
                <a:lnTo>
                  <a:pt x="773324" y="287337"/>
                </a:lnTo>
                <a:lnTo>
                  <a:pt x="781250" y="288396"/>
                </a:lnTo>
                <a:lnTo>
                  <a:pt x="789175" y="291041"/>
                </a:lnTo>
                <a:lnTo>
                  <a:pt x="797100" y="293687"/>
                </a:lnTo>
                <a:lnTo>
                  <a:pt x="805026" y="296333"/>
                </a:lnTo>
                <a:lnTo>
                  <a:pt x="812951" y="300037"/>
                </a:lnTo>
                <a:lnTo>
                  <a:pt x="819820" y="303741"/>
                </a:lnTo>
                <a:lnTo>
                  <a:pt x="827217" y="308504"/>
                </a:lnTo>
                <a:lnTo>
                  <a:pt x="834614" y="312208"/>
                </a:lnTo>
                <a:lnTo>
                  <a:pt x="841482" y="317500"/>
                </a:lnTo>
                <a:lnTo>
                  <a:pt x="848351" y="322792"/>
                </a:lnTo>
                <a:lnTo>
                  <a:pt x="854691" y="328083"/>
                </a:lnTo>
                <a:lnTo>
                  <a:pt x="860503" y="333904"/>
                </a:lnTo>
                <a:lnTo>
                  <a:pt x="867372" y="340783"/>
                </a:lnTo>
                <a:lnTo>
                  <a:pt x="872655" y="347133"/>
                </a:lnTo>
                <a:lnTo>
                  <a:pt x="877939" y="354541"/>
                </a:lnTo>
                <a:lnTo>
                  <a:pt x="883222" y="360891"/>
                </a:lnTo>
                <a:lnTo>
                  <a:pt x="887978" y="368300"/>
                </a:lnTo>
                <a:lnTo>
                  <a:pt x="891676" y="376237"/>
                </a:lnTo>
                <a:lnTo>
                  <a:pt x="895375" y="383646"/>
                </a:lnTo>
                <a:lnTo>
                  <a:pt x="899073" y="391583"/>
                </a:lnTo>
                <a:lnTo>
                  <a:pt x="901715" y="399521"/>
                </a:lnTo>
                <a:lnTo>
                  <a:pt x="904357" y="407458"/>
                </a:lnTo>
                <a:lnTo>
                  <a:pt x="905942" y="414867"/>
                </a:lnTo>
                <a:lnTo>
                  <a:pt x="908055" y="422804"/>
                </a:lnTo>
                <a:lnTo>
                  <a:pt x="909640" y="431800"/>
                </a:lnTo>
                <a:lnTo>
                  <a:pt x="910697" y="439738"/>
                </a:lnTo>
                <a:lnTo>
                  <a:pt x="911225" y="456142"/>
                </a:lnTo>
                <a:lnTo>
                  <a:pt x="910697" y="472546"/>
                </a:lnTo>
                <a:lnTo>
                  <a:pt x="909640" y="481012"/>
                </a:lnTo>
                <a:lnTo>
                  <a:pt x="908055" y="488950"/>
                </a:lnTo>
                <a:lnTo>
                  <a:pt x="905942" y="497417"/>
                </a:lnTo>
                <a:lnTo>
                  <a:pt x="904357" y="505354"/>
                </a:lnTo>
                <a:lnTo>
                  <a:pt x="901715" y="513292"/>
                </a:lnTo>
                <a:lnTo>
                  <a:pt x="899073" y="521229"/>
                </a:lnTo>
                <a:lnTo>
                  <a:pt x="895375" y="529167"/>
                </a:lnTo>
                <a:lnTo>
                  <a:pt x="891676" y="536575"/>
                </a:lnTo>
                <a:lnTo>
                  <a:pt x="887978" y="543983"/>
                </a:lnTo>
                <a:lnTo>
                  <a:pt x="883222" y="551392"/>
                </a:lnTo>
                <a:lnTo>
                  <a:pt x="877939" y="558271"/>
                </a:lnTo>
                <a:lnTo>
                  <a:pt x="872655" y="565150"/>
                </a:lnTo>
                <a:lnTo>
                  <a:pt x="867372" y="572029"/>
                </a:lnTo>
                <a:lnTo>
                  <a:pt x="860503" y="578379"/>
                </a:lnTo>
                <a:lnTo>
                  <a:pt x="854691" y="584200"/>
                </a:lnTo>
                <a:lnTo>
                  <a:pt x="848351" y="589492"/>
                </a:lnTo>
                <a:lnTo>
                  <a:pt x="841482" y="594783"/>
                </a:lnTo>
                <a:lnTo>
                  <a:pt x="834614" y="599546"/>
                </a:lnTo>
                <a:lnTo>
                  <a:pt x="827217" y="604308"/>
                </a:lnTo>
                <a:lnTo>
                  <a:pt x="819820" y="609071"/>
                </a:lnTo>
                <a:lnTo>
                  <a:pt x="812951" y="612246"/>
                </a:lnTo>
                <a:lnTo>
                  <a:pt x="805026" y="615421"/>
                </a:lnTo>
                <a:lnTo>
                  <a:pt x="797100" y="618596"/>
                </a:lnTo>
                <a:lnTo>
                  <a:pt x="789175" y="621242"/>
                </a:lnTo>
                <a:lnTo>
                  <a:pt x="781250" y="623358"/>
                </a:lnTo>
                <a:lnTo>
                  <a:pt x="773324" y="625475"/>
                </a:lnTo>
                <a:lnTo>
                  <a:pt x="764871" y="626534"/>
                </a:lnTo>
                <a:lnTo>
                  <a:pt x="755889" y="628121"/>
                </a:lnTo>
                <a:lnTo>
                  <a:pt x="747435" y="628650"/>
                </a:lnTo>
                <a:lnTo>
                  <a:pt x="738981" y="628650"/>
                </a:lnTo>
                <a:lnTo>
                  <a:pt x="730528" y="628650"/>
                </a:lnTo>
                <a:lnTo>
                  <a:pt x="722074" y="628121"/>
                </a:lnTo>
                <a:lnTo>
                  <a:pt x="713620" y="626534"/>
                </a:lnTo>
                <a:lnTo>
                  <a:pt x="705695" y="625475"/>
                </a:lnTo>
                <a:lnTo>
                  <a:pt x="696713" y="623358"/>
                </a:lnTo>
                <a:lnTo>
                  <a:pt x="688787" y="621242"/>
                </a:lnTo>
                <a:lnTo>
                  <a:pt x="681390" y="618596"/>
                </a:lnTo>
                <a:lnTo>
                  <a:pt x="673465" y="615421"/>
                </a:lnTo>
                <a:lnTo>
                  <a:pt x="665540" y="612246"/>
                </a:lnTo>
                <a:lnTo>
                  <a:pt x="658143" y="609071"/>
                </a:lnTo>
                <a:lnTo>
                  <a:pt x="650746" y="604308"/>
                </a:lnTo>
                <a:lnTo>
                  <a:pt x="643877" y="600075"/>
                </a:lnTo>
                <a:lnTo>
                  <a:pt x="636480" y="594783"/>
                </a:lnTo>
                <a:lnTo>
                  <a:pt x="629612" y="589492"/>
                </a:lnTo>
                <a:lnTo>
                  <a:pt x="623800" y="584200"/>
                </a:lnTo>
                <a:lnTo>
                  <a:pt x="617459" y="578379"/>
                </a:lnTo>
                <a:lnTo>
                  <a:pt x="611647" y="572029"/>
                </a:lnTo>
                <a:lnTo>
                  <a:pt x="606364" y="565150"/>
                </a:lnTo>
                <a:lnTo>
                  <a:pt x="601080" y="558800"/>
                </a:lnTo>
                <a:lnTo>
                  <a:pt x="595797" y="551921"/>
                </a:lnTo>
                <a:lnTo>
                  <a:pt x="591042" y="545042"/>
                </a:lnTo>
                <a:lnTo>
                  <a:pt x="587343" y="537633"/>
                </a:lnTo>
                <a:lnTo>
                  <a:pt x="583116" y="529696"/>
                </a:lnTo>
                <a:lnTo>
                  <a:pt x="579946" y="522287"/>
                </a:lnTo>
                <a:lnTo>
                  <a:pt x="577304" y="514350"/>
                </a:lnTo>
                <a:lnTo>
                  <a:pt x="574663" y="506942"/>
                </a:lnTo>
                <a:lnTo>
                  <a:pt x="572021" y="497946"/>
                </a:lnTo>
                <a:lnTo>
                  <a:pt x="569907" y="490008"/>
                </a:lnTo>
                <a:lnTo>
                  <a:pt x="568851" y="481542"/>
                </a:lnTo>
                <a:lnTo>
                  <a:pt x="567794" y="473075"/>
                </a:lnTo>
                <a:lnTo>
                  <a:pt x="567266" y="464608"/>
                </a:lnTo>
                <a:lnTo>
                  <a:pt x="566737" y="456142"/>
                </a:lnTo>
                <a:lnTo>
                  <a:pt x="567266" y="447146"/>
                </a:lnTo>
                <a:lnTo>
                  <a:pt x="567794" y="438679"/>
                </a:lnTo>
                <a:lnTo>
                  <a:pt x="568851" y="430741"/>
                </a:lnTo>
                <a:lnTo>
                  <a:pt x="569907" y="422275"/>
                </a:lnTo>
                <a:lnTo>
                  <a:pt x="572021" y="413808"/>
                </a:lnTo>
                <a:lnTo>
                  <a:pt x="574663" y="405871"/>
                </a:lnTo>
                <a:lnTo>
                  <a:pt x="577304" y="397933"/>
                </a:lnTo>
                <a:lnTo>
                  <a:pt x="579946" y="389996"/>
                </a:lnTo>
                <a:lnTo>
                  <a:pt x="583116" y="382587"/>
                </a:lnTo>
                <a:lnTo>
                  <a:pt x="587343" y="375179"/>
                </a:lnTo>
                <a:lnTo>
                  <a:pt x="591042" y="367771"/>
                </a:lnTo>
                <a:lnTo>
                  <a:pt x="595797" y="360362"/>
                </a:lnTo>
                <a:lnTo>
                  <a:pt x="601080" y="354012"/>
                </a:lnTo>
                <a:lnTo>
                  <a:pt x="606364" y="347133"/>
                </a:lnTo>
                <a:lnTo>
                  <a:pt x="611647" y="340783"/>
                </a:lnTo>
                <a:lnTo>
                  <a:pt x="617459" y="333904"/>
                </a:lnTo>
                <a:lnTo>
                  <a:pt x="623800" y="328083"/>
                </a:lnTo>
                <a:lnTo>
                  <a:pt x="629612" y="322792"/>
                </a:lnTo>
                <a:lnTo>
                  <a:pt x="636480" y="317500"/>
                </a:lnTo>
                <a:lnTo>
                  <a:pt x="643877" y="312208"/>
                </a:lnTo>
                <a:lnTo>
                  <a:pt x="650746" y="308504"/>
                </a:lnTo>
                <a:lnTo>
                  <a:pt x="658143" y="303741"/>
                </a:lnTo>
                <a:lnTo>
                  <a:pt x="665540" y="300037"/>
                </a:lnTo>
                <a:lnTo>
                  <a:pt x="673465" y="296333"/>
                </a:lnTo>
                <a:lnTo>
                  <a:pt x="681390" y="293687"/>
                </a:lnTo>
                <a:lnTo>
                  <a:pt x="688787" y="291041"/>
                </a:lnTo>
                <a:lnTo>
                  <a:pt x="696713" y="288396"/>
                </a:lnTo>
                <a:lnTo>
                  <a:pt x="705695" y="287337"/>
                </a:lnTo>
                <a:lnTo>
                  <a:pt x="713620" y="285221"/>
                </a:lnTo>
                <a:lnTo>
                  <a:pt x="722074" y="284691"/>
                </a:lnTo>
                <a:lnTo>
                  <a:pt x="730528" y="284162"/>
                </a:lnTo>
                <a:close/>
                <a:moveTo>
                  <a:pt x="164014" y="284162"/>
                </a:moveTo>
                <a:lnTo>
                  <a:pt x="173568" y="284162"/>
                </a:lnTo>
                <a:lnTo>
                  <a:pt x="182061" y="284162"/>
                </a:lnTo>
                <a:lnTo>
                  <a:pt x="190553" y="284691"/>
                </a:lnTo>
                <a:lnTo>
                  <a:pt x="198515" y="285220"/>
                </a:lnTo>
                <a:lnTo>
                  <a:pt x="207008" y="287337"/>
                </a:lnTo>
                <a:lnTo>
                  <a:pt x="214970" y="288395"/>
                </a:lnTo>
                <a:lnTo>
                  <a:pt x="223462" y="291041"/>
                </a:lnTo>
                <a:lnTo>
                  <a:pt x="231424" y="293687"/>
                </a:lnTo>
                <a:lnTo>
                  <a:pt x="239386" y="296333"/>
                </a:lnTo>
                <a:lnTo>
                  <a:pt x="246817" y="300037"/>
                </a:lnTo>
                <a:lnTo>
                  <a:pt x="254779" y="303741"/>
                </a:lnTo>
                <a:lnTo>
                  <a:pt x="261679" y="308504"/>
                </a:lnTo>
                <a:lnTo>
                  <a:pt x="269110" y="312208"/>
                </a:lnTo>
                <a:lnTo>
                  <a:pt x="276011" y="317500"/>
                </a:lnTo>
                <a:lnTo>
                  <a:pt x="282380" y="322791"/>
                </a:lnTo>
                <a:lnTo>
                  <a:pt x="288750" y="328083"/>
                </a:lnTo>
                <a:lnTo>
                  <a:pt x="295650" y="333904"/>
                </a:lnTo>
                <a:lnTo>
                  <a:pt x="301489" y="340783"/>
                </a:lnTo>
                <a:lnTo>
                  <a:pt x="306797" y="347133"/>
                </a:lnTo>
                <a:lnTo>
                  <a:pt x="312105" y="354012"/>
                </a:lnTo>
                <a:lnTo>
                  <a:pt x="316882" y="360362"/>
                </a:lnTo>
                <a:lnTo>
                  <a:pt x="321659" y="367771"/>
                </a:lnTo>
                <a:lnTo>
                  <a:pt x="325905" y="375179"/>
                </a:lnTo>
                <a:lnTo>
                  <a:pt x="329090" y="382587"/>
                </a:lnTo>
                <a:lnTo>
                  <a:pt x="332805" y="389996"/>
                </a:lnTo>
                <a:lnTo>
                  <a:pt x="335990" y="397933"/>
                </a:lnTo>
                <a:lnTo>
                  <a:pt x="338644" y="405871"/>
                </a:lnTo>
                <a:lnTo>
                  <a:pt x="341298" y="413808"/>
                </a:lnTo>
                <a:lnTo>
                  <a:pt x="342360" y="422275"/>
                </a:lnTo>
                <a:lnTo>
                  <a:pt x="344483" y="430741"/>
                </a:lnTo>
                <a:lnTo>
                  <a:pt x="345014" y="438679"/>
                </a:lnTo>
                <a:lnTo>
                  <a:pt x="346075" y="447146"/>
                </a:lnTo>
                <a:lnTo>
                  <a:pt x="346075" y="456142"/>
                </a:lnTo>
                <a:lnTo>
                  <a:pt x="346075" y="464608"/>
                </a:lnTo>
                <a:lnTo>
                  <a:pt x="345014" y="473075"/>
                </a:lnTo>
                <a:lnTo>
                  <a:pt x="344483" y="481542"/>
                </a:lnTo>
                <a:lnTo>
                  <a:pt x="342360" y="490008"/>
                </a:lnTo>
                <a:lnTo>
                  <a:pt x="341298" y="497946"/>
                </a:lnTo>
                <a:lnTo>
                  <a:pt x="338644" y="506942"/>
                </a:lnTo>
                <a:lnTo>
                  <a:pt x="335990" y="514350"/>
                </a:lnTo>
                <a:lnTo>
                  <a:pt x="332805" y="522287"/>
                </a:lnTo>
                <a:lnTo>
                  <a:pt x="329090" y="529696"/>
                </a:lnTo>
                <a:lnTo>
                  <a:pt x="325905" y="537633"/>
                </a:lnTo>
                <a:lnTo>
                  <a:pt x="321659" y="545042"/>
                </a:lnTo>
                <a:lnTo>
                  <a:pt x="316882" y="551921"/>
                </a:lnTo>
                <a:lnTo>
                  <a:pt x="312105" y="558800"/>
                </a:lnTo>
                <a:lnTo>
                  <a:pt x="306797" y="565150"/>
                </a:lnTo>
                <a:lnTo>
                  <a:pt x="301489" y="572029"/>
                </a:lnTo>
                <a:lnTo>
                  <a:pt x="295650" y="578379"/>
                </a:lnTo>
                <a:lnTo>
                  <a:pt x="288750" y="584200"/>
                </a:lnTo>
                <a:lnTo>
                  <a:pt x="282380" y="589492"/>
                </a:lnTo>
                <a:lnTo>
                  <a:pt x="276011" y="594783"/>
                </a:lnTo>
                <a:lnTo>
                  <a:pt x="269110" y="600075"/>
                </a:lnTo>
                <a:lnTo>
                  <a:pt x="261679" y="604308"/>
                </a:lnTo>
                <a:lnTo>
                  <a:pt x="254779" y="609071"/>
                </a:lnTo>
                <a:lnTo>
                  <a:pt x="246817" y="612246"/>
                </a:lnTo>
                <a:lnTo>
                  <a:pt x="239386" y="615421"/>
                </a:lnTo>
                <a:lnTo>
                  <a:pt x="231424" y="618596"/>
                </a:lnTo>
                <a:lnTo>
                  <a:pt x="223462" y="621242"/>
                </a:lnTo>
                <a:lnTo>
                  <a:pt x="214970" y="623358"/>
                </a:lnTo>
                <a:lnTo>
                  <a:pt x="207008" y="625475"/>
                </a:lnTo>
                <a:lnTo>
                  <a:pt x="198515" y="626533"/>
                </a:lnTo>
                <a:lnTo>
                  <a:pt x="190023" y="628121"/>
                </a:lnTo>
                <a:lnTo>
                  <a:pt x="181530" y="628650"/>
                </a:lnTo>
                <a:lnTo>
                  <a:pt x="172506" y="628650"/>
                </a:lnTo>
                <a:lnTo>
                  <a:pt x="164014" y="628650"/>
                </a:lnTo>
                <a:lnTo>
                  <a:pt x="155521" y="628121"/>
                </a:lnTo>
                <a:lnTo>
                  <a:pt x="147559" y="626533"/>
                </a:lnTo>
                <a:lnTo>
                  <a:pt x="139067" y="625475"/>
                </a:lnTo>
                <a:lnTo>
                  <a:pt x="130574" y="623358"/>
                </a:lnTo>
                <a:lnTo>
                  <a:pt x="122612" y="621242"/>
                </a:lnTo>
                <a:lnTo>
                  <a:pt x="114650" y="618596"/>
                </a:lnTo>
                <a:lnTo>
                  <a:pt x="106689" y="615421"/>
                </a:lnTo>
                <a:lnTo>
                  <a:pt x="99257" y="612246"/>
                </a:lnTo>
                <a:lnTo>
                  <a:pt x="91296" y="609071"/>
                </a:lnTo>
                <a:lnTo>
                  <a:pt x="84395" y="604308"/>
                </a:lnTo>
                <a:lnTo>
                  <a:pt x="76964" y="599546"/>
                </a:lnTo>
                <a:lnTo>
                  <a:pt x="70064" y="594783"/>
                </a:lnTo>
                <a:lnTo>
                  <a:pt x="63695" y="589492"/>
                </a:lnTo>
                <a:lnTo>
                  <a:pt x="56794" y="584200"/>
                </a:lnTo>
                <a:lnTo>
                  <a:pt x="50425" y="578379"/>
                </a:lnTo>
                <a:lnTo>
                  <a:pt x="44586" y="572029"/>
                </a:lnTo>
                <a:lnTo>
                  <a:pt x="38747" y="565150"/>
                </a:lnTo>
                <a:lnTo>
                  <a:pt x="33440" y="558271"/>
                </a:lnTo>
                <a:lnTo>
                  <a:pt x="28662" y="551392"/>
                </a:lnTo>
                <a:lnTo>
                  <a:pt x="23885" y="543983"/>
                </a:lnTo>
                <a:lnTo>
                  <a:pt x="20170" y="536575"/>
                </a:lnTo>
                <a:lnTo>
                  <a:pt x="15923" y="529167"/>
                </a:lnTo>
                <a:lnTo>
                  <a:pt x="12739" y="521229"/>
                </a:lnTo>
                <a:lnTo>
                  <a:pt x="9554" y="513292"/>
                </a:lnTo>
                <a:lnTo>
                  <a:pt x="6900" y="505354"/>
                </a:lnTo>
                <a:lnTo>
                  <a:pt x="4777" y="497417"/>
                </a:lnTo>
                <a:lnTo>
                  <a:pt x="3715" y="488950"/>
                </a:lnTo>
                <a:lnTo>
                  <a:pt x="1592" y="481012"/>
                </a:lnTo>
                <a:lnTo>
                  <a:pt x="1061" y="472546"/>
                </a:lnTo>
                <a:lnTo>
                  <a:pt x="0" y="456142"/>
                </a:lnTo>
                <a:lnTo>
                  <a:pt x="1061" y="439737"/>
                </a:lnTo>
                <a:lnTo>
                  <a:pt x="1592" y="431800"/>
                </a:lnTo>
                <a:lnTo>
                  <a:pt x="3715" y="422804"/>
                </a:lnTo>
                <a:lnTo>
                  <a:pt x="4777" y="414867"/>
                </a:lnTo>
                <a:lnTo>
                  <a:pt x="6900" y="407458"/>
                </a:lnTo>
                <a:lnTo>
                  <a:pt x="9554" y="399521"/>
                </a:lnTo>
                <a:lnTo>
                  <a:pt x="12739" y="391583"/>
                </a:lnTo>
                <a:lnTo>
                  <a:pt x="15923" y="383646"/>
                </a:lnTo>
                <a:lnTo>
                  <a:pt x="20170" y="376237"/>
                </a:lnTo>
                <a:lnTo>
                  <a:pt x="23885" y="368300"/>
                </a:lnTo>
                <a:lnTo>
                  <a:pt x="28662" y="360891"/>
                </a:lnTo>
                <a:lnTo>
                  <a:pt x="33440" y="354541"/>
                </a:lnTo>
                <a:lnTo>
                  <a:pt x="38747" y="347133"/>
                </a:lnTo>
                <a:lnTo>
                  <a:pt x="44586" y="340783"/>
                </a:lnTo>
                <a:lnTo>
                  <a:pt x="50425" y="333904"/>
                </a:lnTo>
                <a:lnTo>
                  <a:pt x="56794" y="328083"/>
                </a:lnTo>
                <a:lnTo>
                  <a:pt x="63695" y="322791"/>
                </a:lnTo>
                <a:lnTo>
                  <a:pt x="70064" y="317500"/>
                </a:lnTo>
                <a:lnTo>
                  <a:pt x="76964" y="312208"/>
                </a:lnTo>
                <a:lnTo>
                  <a:pt x="84395" y="308504"/>
                </a:lnTo>
                <a:lnTo>
                  <a:pt x="91296" y="303741"/>
                </a:lnTo>
                <a:lnTo>
                  <a:pt x="99257" y="300037"/>
                </a:lnTo>
                <a:lnTo>
                  <a:pt x="106689" y="296333"/>
                </a:lnTo>
                <a:lnTo>
                  <a:pt x="114650" y="293687"/>
                </a:lnTo>
                <a:lnTo>
                  <a:pt x="122612" y="291041"/>
                </a:lnTo>
                <a:lnTo>
                  <a:pt x="131105" y="288395"/>
                </a:lnTo>
                <a:lnTo>
                  <a:pt x="139067" y="287337"/>
                </a:lnTo>
                <a:lnTo>
                  <a:pt x="147559" y="285220"/>
                </a:lnTo>
                <a:lnTo>
                  <a:pt x="156052" y="284691"/>
                </a:lnTo>
                <a:lnTo>
                  <a:pt x="164014" y="284162"/>
                </a:lnTo>
                <a:close/>
                <a:moveTo>
                  <a:pt x="447953" y="0"/>
                </a:moveTo>
                <a:lnTo>
                  <a:pt x="456406" y="0"/>
                </a:lnTo>
                <a:lnTo>
                  <a:pt x="464860" y="0"/>
                </a:lnTo>
                <a:lnTo>
                  <a:pt x="473314" y="1057"/>
                </a:lnTo>
                <a:lnTo>
                  <a:pt x="481767" y="1585"/>
                </a:lnTo>
                <a:lnTo>
                  <a:pt x="490221" y="3699"/>
                </a:lnTo>
                <a:lnTo>
                  <a:pt x="498146" y="4755"/>
                </a:lnTo>
                <a:lnTo>
                  <a:pt x="507128" y="7397"/>
                </a:lnTo>
                <a:lnTo>
                  <a:pt x="515054" y="10039"/>
                </a:lnTo>
                <a:lnTo>
                  <a:pt x="522451" y="12681"/>
                </a:lnTo>
                <a:lnTo>
                  <a:pt x="529848" y="16908"/>
                </a:lnTo>
                <a:lnTo>
                  <a:pt x="537773" y="20078"/>
                </a:lnTo>
                <a:lnTo>
                  <a:pt x="545170" y="24305"/>
                </a:lnTo>
                <a:lnTo>
                  <a:pt x="552567" y="29060"/>
                </a:lnTo>
                <a:lnTo>
                  <a:pt x="558907" y="33815"/>
                </a:lnTo>
                <a:lnTo>
                  <a:pt x="565248" y="39099"/>
                </a:lnTo>
                <a:lnTo>
                  <a:pt x="572116" y="44382"/>
                </a:lnTo>
                <a:lnTo>
                  <a:pt x="578456" y="50194"/>
                </a:lnTo>
                <a:lnTo>
                  <a:pt x="584797" y="56534"/>
                </a:lnTo>
                <a:lnTo>
                  <a:pt x="590609" y="63403"/>
                </a:lnTo>
                <a:lnTo>
                  <a:pt x="595892" y="70800"/>
                </a:lnTo>
                <a:lnTo>
                  <a:pt x="600119" y="77140"/>
                </a:lnTo>
                <a:lnTo>
                  <a:pt x="604874" y="84537"/>
                </a:lnTo>
                <a:lnTo>
                  <a:pt x="609101" y="92463"/>
                </a:lnTo>
                <a:lnTo>
                  <a:pt x="612800" y="99331"/>
                </a:lnTo>
                <a:lnTo>
                  <a:pt x="615970" y="107257"/>
                </a:lnTo>
                <a:lnTo>
                  <a:pt x="618611" y="115182"/>
                </a:lnTo>
                <a:lnTo>
                  <a:pt x="621253" y="123107"/>
                </a:lnTo>
                <a:lnTo>
                  <a:pt x="623895" y="131033"/>
                </a:lnTo>
                <a:lnTo>
                  <a:pt x="625480" y="138958"/>
                </a:lnTo>
                <a:lnTo>
                  <a:pt x="626537" y="147412"/>
                </a:lnTo>
                <a:lnTo>
                  <a:pt x="628122" y="155337"/>
                </a:lnTo>
                <a:lnTo>
                  <a:pt x="628650" y="172773"/>
                </a:lnTo>
                <a:lnTo>
                  <a:pt x="628122" y="189152"/>
                </a:lnTo>
                <a:lnTo>
                  <a:pt x="626537" y="197077"/>
                </a:lnTo>
                <a:lnTo>
                  <a:pt x="625480" y="205531"/>
                </a:lnTo>
                <a:lnTo>
                  <a:pt x="623895" y="213456"/>
                </a:lnTo>
                <a:lnTo>
                  <a:pt x="621253" y="221381"/>
                </a:lnTo>
                <a:lnTo>
                  <a:pt x="618611" y="229307"/>
                </a:lnTo>
                <a:lnTo>
                  <a:pt x="615970" y="237232"/>
                </a:lnTo>
                <a:lnTo>
                  <a:pt x="612800" y="245157"/>
                </a:lnTo>
                <a:lnTo>
                  <a:pt x="609101" y="252026"/>
                </a:lnTo>
                <a:lnTo>
                  <a:pt x="604874" y="259951"/>
                </a:lnTo>
                <a:lnTo>
                  <a:pt x="600119" y="267348"/>
                </a:lnTo>
                <a:lnTo>
                  <a:pt x="595892" y="274745"/>
                </a:lnTo>
                <a:lnTo>
                  <a:pt x="590609" y="281086"/>
                </a:lnTo>
                <a:lnTo>
                  <a:pt x="584797" y="287426"/>
                </a:lnTo>
                <a:lnTo>
                  <a:pt x="578456" y="294294"/>
                </a:lnTo>
                <a:lnTo>
                  <a:pt x="572116" y="300106"/>
                </a:lnTo>
                <a:lnTo>
                  <a:pt x="565248" y="305390"/>
                </a:lnTo>
                <a:lnTo>
                  <a:pt x="558907" y="310673"/>
                </a:lnTo>
                <a:lnTo>
                  <a:pt x="552567" y="315957"/>
                </a:lnTo>
                <a:lnTo>
                  <a:pt x="545170" y="320712"/>
                </a:lnTo>
                <a:lnTo>
                  <a:pt x="537773" y="324411"/>
                </a:lnTo>
                <a:lnTo>
                  <a:pt x="529848" y="328638"/>
                </a:lnTo>
                <a:lnTo>
                  <a:pt x="522451" y="331808"/>
                </a:lnTo>
                <a:lnTo>
                  <a:pt x="515054" y="334449"/>
                </a:lnTo>
                <a:lnTo>
                  <a:pt x="507128" y="337091"/>
                </a:lnTo>
                <a:lnTo>
                  <a:pt x="498146" y="339733"/>
                </a:lnTo>
                <a:lnTo>
                  <a:pt x="490221" y="340790"/>
                </a:lnTo>
                <a:lnTo>
                  <a:pt x="481767" y="342903"/>
                </a:lnTo>
                <a:lnTo>
                  <a:pt x="473314" y="343431"/>
                </a:lnTo>
                <a:lnTo>
                  <a:pt x="464860" y="344488"/>
                </a:lnTo>
                <a:lnTo>
                  <a:pt x="456406" y="344488"/>
                </a:lnTo>
                <a:lnTo>
                  <a:pt x="447953" y="344488"/>
                </a:lnTo>
                <a:lnTo>
                  <a:pt x="438970" y="343431"/>
                </a:lnTo>
                <a:lnTo>
                  <a:pt x="431045" y="342903"/>
                </a:lnTo>
                <a:lnTo>
                  <a:pt x="422591" y="340790"/>
                </a:lnTo>
                <a:lnTo>
                  <a:pt x="414138" y="339733"/>
                </a:lnTo>
                <a:lnTo>
                  <a:pt x="406212" y="337091"/>
                </a:lnTo>
                <a:lnTo>
                  <a:pt x="398287" y="334449"/>
                </a:lnTo>
                <a:lnTo>
                  <a:pt x="390362" y="331808"/>
                </a:lnTo>
                <a:lnTo>
                  <a:pt x="382436" y="327581"/>
                </a:lnTo>
                <a:lnTo>
                  <a:pt x="375568" y="324411"/>
                </a:lnTo>
                <a:lnTo>
                  <a:pt x="368171" y="319655"/>
                </a:lnTo>
                <a:lnTo>
                  <a:pt x="360774" y="315957"/>
                </a:lnTo>
                <a:lnTo>
                  <a:pt x="353905" y="310673"/>
                </a:lnTo>
                <a:lnTo>
                  <a:pt x="347037" y="305390"/>
                </a:lnTo>
                <a:lnTo>
                  <a:pt x="340696" y="300106"/>
                </a:lnTo>
                <a:lnTo>
                  <a:pt x="334356" y="294294"/>
                </a:lnTo>
                <a:lnTo>
                  <a:pt x="328544" y="287426"/>
                </a:lnTo>
                <a:lnTo>
                  <a:pt x="323261" y="281086"/>
                </a:lnTo>
                <a:lnTo>
                  <a:pt x="317977" y="274745"/>
                </a:lnTo>
                <a:lnTo>
                  <a:pt x="312693" y="267877"/>
                </a:lnTo>
                <a:lnTo>
                  <a:pt x="308467" y="260480"/>
                </a:lnTo>
                <a:lnTo>
                  <a:pt x="304240" y="253611"/>
                </a:lnTo>
                <a:lnTo>
                  <a:pt x="300541" y="245686"/>
                </a:lnTo>
                <a:lnTo>
                  <a:pt x="296843" y="238289"/>
                </a:lnTo>
                <a:lnTo>
                  <a:pt x="294201" y="230363"/>
                </a:lnTo>
                <a:lnTo>
                  <a:pt x="291559" y="222438"/>
                </a:lnTo>
                <a:lnTo>
                  <a:pt x="288917" y="214513"/>
                </a:lnTo>
                <a:lnTo>
                  <a:pt x="287332" y="206059"/>
                </a:lnTo>
                <a:lnTo>
                  <a:pt x="285747" y="197605"/>
                </a:lnTo>
                <a:lnTo>
                  <a:pt x="285219" y="189680"/>
                </a:lnTo>
                <a:lnTo>
                  <a:pt x="284691" y="181226"/>
                </a:lnTo>
                <a:lnTo>
                  <a:pt x="284162" y="172773"/>
                </a:lnTo>
                <a:lnTo>
                  <a:pt x="284691" y="163791"/>
                </a:lnTo>
                <a:lnTo>
                  <a:pt x="285219" y="155337"/>
                </a:lnTo>
                <a:lnTo>
                  <a:pt x="285747" y="146883"/>
                </a:lnTo>
                <a:lnTo>
                  <a:pt x="287332" y="138430"/>
                </a:lnTo>
                <a:lnTo>
                  <a:pt x="288917" y="130504"/>
                </a:lnTo>
                <a:lnTo>
                  <a:pt x="291559" y="122050"/>
                </a:lnTo>
                <a:lnTo>
                  <a:pt x="294201" y="114125"/>
                </a:lnTo>
                <a:lnTo>
                  <a:pt x="296843" y="106200"/>
                </a:lnTo>
                <a:lnTo>
                  <a:pt x="300541" y="98803"/>
                </a:lnTo>
                <a:lnTo>
                  <a:pt x="304240" y="90877"/>
                </a:lnTo>
                <a:lnTo>
                  <a:pt x="308467" y="84009"/>
                </a:lnTo>
                <a:lnTo>
                  <a:pt x="312693" y="76612"/>
                </a:lnTo>
                <a:lnTo>
                  <a:pt x="317977" y="69743"/>
                </a:lnTo>
                <a:lnTo>
                  <a:pt x="323261" y="63403"/>
                </a:lnTo>
                <a:lnTo>
                  <a:pt x="328544" y="56534"/>
                </a:lnTo>
                <a:lnTo>
                  <a:pt x="334356" y="50194"/>
                </a:lnTo>
                <a:lnTo>
                  <a:pt x="340696" y="44382"/>
                </a:lnTo>
                <a:lnTo>
                  <a:pt x="347037" y="39099"/>
                </a:lnTo>
                <a:lnTo>
                  <a:pt x="354434" y="33815"/>
                </a:lnTo>
                <a:lnTo>
                  <a:pt x="360774" y="29060"/>
                </a:lnTo>
                <a:lnTo>
                  <a:pt x="368171" y="24305"/>
                </a:lnTo>
                <a:lnTo>
                  <a:pt x="375568" y="20078"/>
                </a:lnTo>
                <a:lnTo>
                  <a:pt x="382436" y="16908"/>
                </a:lnTo>
                <a:lnTo>
                  <a:pt x="390362" y="12681"/>
                </a:lnTo>
                <a:lnTo>
                  <a:pt x="398287" y="10039"/>
                </a:lnTo>
                <a:lnTo>
                  <a:pt x="406212" y="7397"/>
                </a:lnTo>
                <a:lnTo>
                  <a:pt x="414138" y="4755"/>
                </a:lnTo>
                <a:lnTo>
                  <a:pt x="422591" y="3699"/>
                </a:lnTo>
                <a:lnTo>
                  <a:pt x="431045" y="1585"/>
                </a:lnTo>
                <a:lnTo>
                  <a:pt x="438970" y="1057"/>
                </a:lnTo>
                <a:lnTo>
                  <a:pt x="447953" y="0"/>
                </a:lnTo>
                <a:close/>
              </a:path>
            </a:pathLst>
          </a:custGeom>
          <a:solidFill>
            <a:schemeClr val="tx2"/>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705"/>
          </a:p>
        </p:txBody>
      </p:sp>
      <p:sp>
        <p:nvSpPr>
          <p:cNvPr id="38" name="KSO_Shape"/>
          <p:cNvSpPr>
            <a:spLocks noChangeAspect="1"/>
          </p:cNvSpPr>
          <p:nvPr/>
        </p:nvSpPr>
        <p:spPr bwMode="auto">
          <a:xfrm>
            <a:off x="8026612" y="4783372"/>
            <a:ext cx="333973" cy="461713"/>
          </a:xfrm>
          <a:custGeom>
            <a:avLst/>
            <a:gdLst>
              <a:gd name="T0" fmla="*/ 609071 w 1477963"/>
              <a:gd name="T1" fmla="*/ 1790841 h 2044700"/>
              <a:gd name="T2" fmla="*/ 578379 w 1477963"/>
              <a:gd name="T3" fmla="*/ 1993822 h 2044700"/>
              <a:gd name="T4" fmla="*/ 389996 w 1477963"/>
              <a:gd name="T5" fmla="*/ 2031451 h 2044700"/>
              <a:gd name="T6" fmla="*/ 284691 w 1477963"/>
              <a:gd name="T7" fmla="*/ 1854968 h 2044700"/>
              <a:gd name="T8" fmla="*/ 405871 w 1477963"/>
              <a:gd name="T9" fmla="*/ 1706045 h 2044700"/>
              <a:gd name="T10" fmla="*/ 866843 w 1477963"/>
              <a:gd name="T11" fmla="*/ 1472584 h 2044700"/>
              <a:gd name="T12" fmla="*/ 894846 w 1477963"/>
              <a:gd name="T13" fmla="*/ 1661735 h 2044700"/>
              <a:gd name="T14" fmla="*/ 730528 w 1477963"/>
              <a:gd name="T15" fmla="*/ 1760010 h 2044700"/>
              <a:gd name="T16" fmla="*/ 576776 w 1477963"/>
              <a:gd name="T17" fmla="*/ 1645356 h 2044700"/>
              <a:gd name="T18" fmla="*/ 636480 w 1477963"/>
              <a:gd name="T19" fmla="*/ 1449336 h 2044700"/>
              <a:gd name="T20" fmla="*/ 254779 w 1477963"/>
              <a:gd name="T21" fmla="*/ 1436127 h 2044700"/>
              <a:gd name="T22" fmla="*/ 342360 w 1477963"/>
              <a:gd name="T23" fmla="*/ 1621052 h 2044700"/>
              <a:gd name="T24" fmla="*/ 207008 w 1477963"/>
              <a:gd name="T25" fmla="*/ 1757368 h 2044700"/>
              <a:gd name="T26" fmla="*/ 28662 w 1477963"/>
              <a:gd name="T27" fmla="*/ 1683926 h 2044700"/>
              <a:gd name="T28" fmla="*/ 28662 w 1477963"/>
              <a:gd name="T29" fmla="*/ 1492662 h 2044700"/>
              <a:gd name="T30" fmla="*/ 1048054 w 1477963"/>
              <a:gd name="T31" fmla="*/ 1134007 h 2044700"/>
              <a:gd name="T32" fmla="*/ 1190087 w 1477963"/>
              <a:gd name="T33" fmla="*/ 1262791 h 2044700"/>
              <a:gd name="T34" fmla="*/ 1125430 w 1477963"/>
              <a:gd name="T35" fmla="*/ 1444043 h 2044700"/>
              <a:gd name="T36" fmla="*/ 934109 w 1477963"/>
              <a:gd name="T37" fmla="*/ 1453583 h 2044700"/>
              <a:gd name="T38" fmla="*/ 851432 w 1477963"/>
              <a:gd name="T39" fmla="*/ 1279221 h 2044700"/>
              <a:gd name="T40" fmla="*/ 980217 w 1477963"/>
              <a:gd name="T41" fmla="*/ 1137187 h 2044700"/>
              <a:gd name="T42" fmla="*/ 590609 w 1477963"/>
              <a:gd name="T43" fmla="*/ 1196014 h 2044700"/>
              <a:gd name="T44" fmla="*/ 600119 w 1477963"/>
              <a:gd name="T45" fmla="*/ 1400055 h 2044700"/>
              <a:gd name="T46" fmla="*/ 422591 w 1477963"/>
              <a:gd name="T47" fmla="*/ 1474782 h 2044700"/>
              <a:gd name="T48" fmla="*/ 287332 w 1477963"/>
              <a:gd name="T49" fmla="*/ 1338578 h 2044700"/>
              <a:gd name="T50" fmla="*/ 360774 w 1477963"/>
              <a:gd name="T51" fmla="*/ 1161036 h 2044700"/>
              <a:gd name="T52" fmla="*/ 1393955 w 1477963"/>
              <a:gd name="T53" fmla="*/ 873691 h 2044700"/>
              <a:gd name="T54" fmla="*/ 1475850 w 1477963"/>
              <a:gd name="T55" fmla="*/ 1048053 h 2044700"/>
              <a:gd name="T56" fmla="*/ 1347988 w 1477963"/>
              <a:gd name="T57" fmla="*/ 1190087 h 2044700"/>
              <a:gd name="T58" fmla="*/ 1166762 w 1477963"/>
              <a:gd name="T59" fmla="*/ 1125430 h 2044700"/>
              <a:gd name="T60" fmla="*/ 1157780 w 1477963"/>
              <a:gd name="T61" fmla="*/ 934108 h 2044700"/>
              <a:gd name="T62" fmla="*/ 755889 w 1477963"/>
              <a:gd name="T63" fmla="*/ 849842 h 2044700"/>
              <a:gd name="T64" fmla="*/ 904357 w 1477963"/>
              <a:gd name="T65" fmla="*/ 973327 h 2044700"/>
              <a:gd name="T66" fmla="*/ 834614 w 1477963"/>
              <a:gd name="T67" fmla="*/ 1166238 h 2044700"/>
              <a:gd name="T68" fmla="*/ 643877 w 1477963"/>
              <a:gd name="T69" fmla="*/ 1166238 h 2044700"/>
              <a:gd name="T70" fmla="*/ 569907 w 1477963"/>
              <a:gd name="T71" fmla="*/ 988696 h 2044700"/>
              <a:gd name="T72" fmla="*/ 705695 w 1477963"/>
              <a:gd name="T73" fmla="*/ 852492 h 2044700"/>
              <a:gd name="T74" fmla="*/ 1166768 w 1477963"/>
              <a:gd name="T75" fmla="*/ 644405 h 2044700"/>
              <a:gd name="T76" fmla="*/ 1156169 w 1477963"/>
              <a:gd name="T77" fmla="*/ 848351 h 2044700"/>
              <a:gd name="T78" fmla="*/ 972267 w 1477963"/>
              <a:gd name="T79" fmla="*/ 903828 h 2044700"/>
              <a:gd name="T80" fmla="*/ 850902 w 1477963"/>
              <a:gd name="T81" fmla="*/ 755360 h 2044700"/>
              <a:gd name="T82" fmla="*/ 956368 w 1477963"/>
              <a:gd name="T83" fmla="*/ 579946 h 2044700"/>
              <a:gd name="T84" fmla="*/ 572116 w 1477963"/>
              <a:gd name="T85" fmla="*/ 611119 h 2044700"/>
              <a:gd name="T86" fmla="*/ 612800 w 1477963"/>
              <a:gd name="T87" fmla="*/ 811894 h 2044700"/>
              <a:gd name="T88" fmla="*/ 447953 w 1477963"/>
              <a:gd name="T89" fmla="*/ 911225 h 2044700"/>
              <a:gd name="T90" fmla="*/ 294201 w 1477963"/>
              <a:gd name="T91" fmla="*/ 797629 h 2044700"/>
              <a:gd name="T92" fmla="*/ 340696 w 1477963"/>
              <a:gd name="T93" fmla="*/ 611119 h 2044700"/>
              <a:gd name="T94" fmla="*/ 797100 w 1477963"/>
              <a:gd name="T95" fmla="*/ 293687 h 2044700"/>
              <a:gd name="T96" fmla="*/ 911225 w 1477963"/>
              <a:gd name="T97" fmla="*/ 456142 h 2044700"/>
              <a:gd name="T98" fmla="*/ 797100 w 1477963"/>
              <a:gd name="T99" fmla="*/ 618596 h 2044700"/>
              <a:gd name="T100" fmla="*/ 611647 w 1477963"/>
              <a:gd name="T101" fmla="*/ 572029 h 2044700"/>
              <a:gd name="T102" fmla="*/ 583116 w 1477963"/>
              <a:gd name="T103" fmla="*/ 382587 h 2044700"/>
              <a:gd name="T104" fmla="*/ 173568 w 1477963"/>
              <a:gd name="T105" fmla="*/ 284162 h 2044700"/>
              <a:gd name="T106" fmla="*/ 332805 w 1477963"/>
              <a:gd name="T107" fmla="*/ 389996 h 2044700"/>
              <a:gd name="T108" fmla="*/ 295650 w 1477963"/>
              <a:gd name="T109" fmla="*/ 578379 h 2044700"/>
              <a:gd name="T110" fmla="*/ 106689 w 1477963"/>
              <a:gd name="T111" fmla="*/ 615421 h 2044700"/>
              <a:gd name="T112" fmla="*/ 1061 w 1477963"/>
              <a:gd name="T113" fmla="*/ 439737 h 2044700"/>
              <a:gd name="T114" fmla="*/ 122612 w 1477963"/>
              <a:gd name="T115" fmla="*/ 291041 h 2044700"/>
              <a:gd name="T116" fmla="*/ 584797 w 1477963"/>
              <a:gd name="T117" fmla="*/ 56534 h 2044700"/>
              <a:gd name="T118" fmla="*/ 604874 w 1477963"/>
              <a:gd name="T119" fmla="*/ 259951 h 2044700"/>
              <a:gd name="T120" fmla="*/ 431045 w 1477963"/>
              <a:gd name="T121" fmla="*/ 342903 h 2044700"/>
              <a:gd name="T122" fmla="*/ 288917 w 1477963"/>
              <a:gd name="T123" fmla="*/ 214513 h 2044700"/>
              <a:gd name="T124" fmla="*/ 354434 w 1477963"/>
              <a:gd name="T125" fmla="*/ 33815 h 204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7963" h="2044700">
                <a:moveTo>
                  <a:pt x="447675" y="1698625"/>
                </a:moveTo>
                <a:lnTo>
                  <a:pt x="456142" y="1698625"/>
                </a:lnTo>
                <a:lnTo>
                  <a:pt x="464608" y="1698625"/>
                </a:lnTo>
                <a:lnTo>
                  <a:pt x="473075" y="1699155"/>
                </a:lnTo>
                <a:lnTo>
                  <a:pt x="481542" y="1700745"/>
                </a:lnTo>
                <a:lnTo>
                  <a:pt x="490008" y="1701805"/>
                </a:lnTo>
                <a:lnTo>
                  <a:pt x="497946" y="1703925"/>
                </a:lnTo>
                <a:lnTo>
                  <a:pt x="506942" y="1706045"/>
                </a:lnTo>
                <a:lnTo>
                  <a:pt x="514879" y="1708695"/>
                </a:lnTo>
                <a:lnTo>
                  <a:pt x="522288" y="1711874"/>
                </a:lnTo>
                <a:lnTo>
                  <a:pt x="529696" y="1715054"/>
                </a:lnTo>
                <a:lnTo>
                  <a:pt x="537633" y="1719294"/>
                </a:lnTo>
                <a:lnTo>
                  <a:pt x="545042" y="1723004"/>
                </a:lnTo>
                <a:lnTo>
                  <a:pt x="552450" y="1727774"/>
                </a:lnTo>
                <a:lnTo>
                  <a:pt x="558800" y="1732544"/>
                </a:lnTo>
                <a:lnTo>
                  <a:pt x="565150" y="1737843"/>
                </a:lnTo>
                <a:lnTo>
                  <a:pt x="572029" y="1743143"/>
                </a:lnTo>
                <a:lnTo>
                  <a:pt x="578379" y="1748973"/>
                </a:lnTo>
                <a:lnTo>
                  <a:pt x="584729" y="1755333"/>
                </a:lnTo>
                <a:lnTo>
                  <a:pt x="590550" y="1762222"/>
                </a:lnTo>
                <a:lnTo>
                  <a:pt x="595842" y="1769112"/>
                </a:lnTo>
                <a:lnTo>
                  <a:pt x="600075" y="1776002"/>
                </a:lnTo>
                <a:lnTo>
                  <a:pt x="604838" y="1783421"/>
                </a:lnTo>
                <a:lnTo>
                  <a:pt x="609071" y="1790841"/>
                </a:lnTo>
                <a:lnTo>
                  <a:pt x="612775" y="1798261"/>
                </a:lnTo>
                <a:lnTo>
                  <a:pt x="615950" y="1806210"/>
                </a:lnTo>
                <a:lnTo>
                  <a:pt x="618596" y="1814160"/>
                </a:lnTo>
                <a:lnTo>
                  <a:pt x="621242" y="1822110"/>
                </a:lnTo>
                <a:lnTo>
                  <a:pt x="623888" y="1830059"/>
                </a:lnTo>
                <a:lnTo>
                  <a:pt x="625475" y="1838539"/>
                </a:lnTo>
                <a:lnTo>
                  <a:pt x="626534" y="1846489"/>
                </a:lnTo>
                <a:lnTo>
                  <a:pt x="628121" y="1854968"/>
                </a:lnTo>
                <a:lnTo>
                  <a:pt x="628650" y="1871398"/>
                </a:lnTo>
                <a:lnTo>
                  <a:pt x="628121" y="1887827"/>
                </a:lnTo>
                <a:lnTo>
                  <a:pt x="626534" y="1895777"/>
                </a:lnTo>
                <a:lnTo>
                  <a:pt x="625475" y="1904786"/>
                </a:lnTo>
                <a:lnTo>
                  <a:pt x="623888" y="1912736"/>
                </a:lnTo>
                <a:lnTo>
                  <a:pt x="621242" y="1920156"/>
                </a:lnTo>
                <a:lnTo>
                  <a:pt x="618596" y="1928105"/>
                </a:lnTo>
                <a:lnTo>
                  <a:pt x="615950" y="1936055"/>
                </a:lnTo>
                <a:lnTo>
                  <a:pt x="612775" y="1944004"/>
                </a:lnTo>
                <a:lnTo>
                  <a:pt x="609071" y="1951954"/>
                </a:lnTo>
                <a:lnTo>
                  <a:pt x="604838" y="1959374"/>
                </a:lnTo>
                <a:lnTo>
                  <a:pt x="600075" y="1966794"/>
                </a:lnTo>
                <a:lnTo>
                  <a:pt x="595842" y="1973683"/>
                </a:lnTo>
                <a:lnTo>
                  <a:pt x="590550" y="1980573"/>
                </a:lnTo>
                <a:lnTo>
                  <a:pt x="584729" y="1986933"/>
                </a:lnTo>
                <a:lnTo>
                  <a:pt x="578379" y="1993822"/>
                </a:lnTo>
                <a:lnTo>
                  <a:pt x="572029" y="1999652"/>
                </a:lnTo>
                <a:lnTo>
                  <a:pt x="565150" y="2004952"/>
                </a:lnTo>
                <a:lnTo>
                  <a:pt x="558800" y="2010252"/>
                </a:lnTo>
                <a:lnTo>
                  <a:pt x="552450" y="2015551"/>
                </a:lnTo>
                <a:lnTo>
                  <a:pt x="545042" y="2019791"/>
                </a:lnTo>
                <a:lnTo>
                  <a:pt x="537633" y="2024031"/>
                </a:lnTo>
                <a:lnTo>
                  <a:pt x="529696" y="2027741"/>
                </a:lnTo>
                <a:lnTo>
                  <a:pt x="522288" y="2031451"/>
                </a:lnTo>
                <a:lnTo>
                  <a:pt x="514879" y="2034101"/>
                </a:lnTo>
                <a:lnTo>
                  <a:pt x="506942" y="2036750"/>
                </a:lnTo>
                <a:lnTo>
                  <a:pt x="497946" y="2039400"/>
                </a:lnTo>
                <a:lnTo>
                  <a:pt x="490008" y="2040990"/>
                </a:lnTo>
                <a:lnTo>
                  <a:pt x="481542" y="2042580"/>
                </a:lnTo>
                <a:lnTo>
                  <a:pt x="473075" y="2043110"/>
                </a:lnTo>
                <a:lnTo>
                  <a:pt x="464608" y="2043640"/>
                </a:lnTo>
                <a:lnTo>
                  <a:pt x="456142" y="2044700"/>
                </a:lnTo>
                <a:lnTo>
                  <a:pt x="447675" y="2043640"/>
                </a:lnTo>
                <a:lnTo>
                  <a:pt x="438679" y="2043110"/>
                </a:lnTo>
                <a:lnTo>
                  <a:pt x="430742" y="2042580"/>
                </a:lnTo>
                <a:lnTo>
                  <a:pt x="422275" y="2040990"/>
                </a:lnTo>
                <a:lnTo>
                  <a:pt x="413808" y="2039400"/>
                </a:lnTo>
                <a:lnTo>
                  <a:pt x="405871" y="2036750"/>
                </a:lnTo>
                <a:lnTo>
                  <a:pt x="397933" y="2034101"/>
                </a:lnTo>
                <a:lnTo>
                  <a:pt x="389996" y="2031451"/>
                </a:lnTo>
                <a:lnTo>
                  <a:pt x="382058" y="2027741"/>
                </a:lnTo>
                <a:lnTo>
                  <a:pt x="375179" y="2024031"/>
                </a:lnTo>
                <a:lnTo>
                  <a:pt x="367771" y="2019791"/>
                </a:lnTo>
                <a:lnTo>
                  <a:pt x="360362" y="2015551"/>
                </a:lnTo>
                <a:lnTo>
                  <a:pt x="354012" y="2010252"/>
                </a:lnTo>
                <a:lnTo>
                  <a:pt x="346604" y="2004952"/>
                </a:lnTo>
                <a:lnTo>
                  <a:pt x="340254" y="1999652"/>
                </a:lnTo>
                <a:lnTo>
                  <a:pt x="333904" y="1993822"/>
                </a:lnTo>
                <a:lnTo>
                  <a:pt x="328083" y="1986933"/>
                </a:lnTo>
                <a:lnTo>
                  <a:pt x="322262" y="1980573"/>
                </a:lnTo>
                <a:lnTo>
                  <a:pt x="316971" y="1973683"/>
                </a:lnTo>
                <a:lnTo>
                  <a:pt x="312208" y="1966794"/>
                </a:lnTo>
                <a:lnTo>
                  <a:pt x="307975" y="1959374"/>
                </a:lnTo>
                <a:lnTo>
                  <a:pt x="303212" y="1951954"/>
                </a:lnTo>
                <a:lnTo>
                  <a:pt x="300037" y="1944004"/>
                </a:lnTo>
                <a:lnTo>
                  <a:pt x="296333" y="1936055"/>
                </a:lnTo>
                <a:lnTo>
                  <a:pt x="293158" y="1928105"/>
                </a:lnTo>
                <a:lnTo>
                  <a:pt x="290512" y="1920156"/>
                </a:lnTo>
                <a:lnTo>
                  <a:pt x="288396" y="1912736"/>
                </a:lnTo>
                <a:lnTo>
                  <a:pt x="286808" y="1904786"/>
                </a:lnTo>
                <a:lnTo>
                  <a:pt x="285221" y="1895777"/>
                </a:lnTo>
                <a:lnTo>
                  <a:pt x="284691" y="1887827"/>
                </a:lnTo>
                <a:lnTo>
                  <a:pt x="284162" y="1871398"/>
                </a:lnTo>
                <a:lnTo>
                  <a:pt x="284691" y="1854968"/>
                </a:lnTo>
                <a:lnTo>
                  <a:pt x="285221" y="1846489"/>
                </a:lnTo>
                <a:lnTo>
                  <a:pt x="286808" y="1838539"/>
                </a:lnTo>
                <a:lnTo>
                  <a:pt x="288396" y="1830059"/>
                </a:lnTo>
                <a:lnTo>
                  <a:pt x="290512" y="1822110"/>
                </a:lnTo>
                <a:lnTo>
                  <a:pt x="293158" y="1814160"/>
                </a:lnTo>
                <a:lnTo>
                  <a:pt x="296333" y="1806210"/>
                </a:lnTo>
                <a:lnTo>
                  <a:pt x="300037" y="1798261"/>
                </a:lnTo>
                <a:lnTo>
                  <a:pt x="303212" y="1790841"/>
                </a:lnTo>
                <a:lnTo>
                  <a:pt x="307975" y="1783421"/>
                </a:lnTo>
                <a:lnTo>
                  <a:pt x="312208" y="1776002"/>
                </a:lnTo>
                <a:lnTo>
                  <a:pt x="316971" y="1769112"/>
                </a:lnTo>
                <a:lnTo>
                  <a:pt x="322262" y="1762222"/>
                </a:lnTo>
                <a:lnTo>
                  <a:pt x="328083" y="1755333"/>
                </a:lnTo>
                <a:lnTo>
                  <a:pt x="333904" y="1748973"/>
                </a:lnTo>
                <a:lnTo>
                  <a:pt x="340254" y="1743143"/>
                </a:lnTo>
                <a:lnTo>
                  <a:pt x="346604" y="1737843"/>
                </a:lnTo>
                <a:lnTo>
                  <a:pt x="354012" y="1732544"/>
                </a:lnTo>
                <a:lnTo>
                  <a:pt x="360362" y="1727774"/>
                </a:lnTo>
                <a:lnTo>
                  <a:pt x="367771" y="1723004"/>
                </a:lnTo>
                <a:lnTo>
                  <a:pt x="375179" y="1719294"/>
                </a:lnTo>
                <a:lnTo>
                  <a:pt x="382058" y="1715054"/>
                </a:lnTo>
                <a:lnTo>
                  <a:pt x="389996" y="1711874"/>
                </a:lnTo>
                <a:lnTo>
                  <a:pt x="397933" y="1708695"/>
                </a:lnTo>
                <a:lnTo>
                  <a:pt x="405871" y="1706045"/>
                </a:lnTo>
                <a:lnTo>
                  <a:pt x="413808" y="1703925"/>
                </a:lnTo>
                <a:lnTo>
                  <a:pt x="422275" y="1701805"/>
                </a:lnTo>
                <a:lnTo>
                  <a:pt x="430742" y="1700745"/>
                </a:lnTo>
                <a:lnTo>
                  <a:pt x="438679" y="1699155"/>
                </a:lnTo>
                <a:lnTo>
                  <a:pt x="447675" y="1698625"/>
                </a:lnTo>
                <a:close/>
                <a:moveTo>
                  <a:pt x="730528" y="1416050"/>
                </a:moveTo>
                <a:lnTo>
                  <a:pt x="738981" y="1416050"/>
                </a:lnTo>
                <a:lnTo>
                  <a:pt x="747435" y="1416050"/>
                </a:lnTo>
                <a:lnTo>
                  <a:pt x="755889" y="1416578"/>
                </a:lnTo>
                <a:lnTo>
                  <a:pt x="764871" y="1418163"/>
                </a:lnTo>
                <a:lnTo>
                  <a:pt x="773324" y="1419220"/>
                </a:lnTo>
                <a:lnTo>
                  <a:pt x="781250" y="1421333"/>
                </a:lnTo>
                <a:lnTo>
                  <a:pt x="789175" y="1423447"/>
                </a:lnTo>
                <a:lnTo>
                  <a:pt x="797100" y="1425560"/>
                </a:lnTo>
                <a:lnTo>
                  <a:pt x="805026" y="1429259"/>
                </a:lnTo>
                <a:lnTo>
                  <a:pt x="812951" y="1432429"/>
                </a:lnTo>
                <a:lnTo>
                  <a:pt x="819820" y="1436127"/>
                </a:lnTo>
                <a:lnTo>
                  <a:pt x="827217" y="1440354"/>
                </a:lnTo>
                <a:lnTo>
                  <a:pt x="834614" y="1445110"/>
                </a:lnTo>
                <a:lnTo>
                  <a:pt x="841482" y="1449336"/>
                </a:lnTo>
                <a:lnTo>
                  <a:pt x="848351" y="1454620"/>
                </a:lnTo>
                <a:lnTo>
                  <a:pt x="854691" y="1460432"/>
                </a:lnTo>
                <a:lnTo>
                  <a:pt x="860503" y="1466772"/>
                </a:lnTo>
                <a:lnTo>
                  <a:pt x="866843" y="1472584"/>
                </a:lnTo>
                <a:lnTo>
                  <a:pt x="872655" y="1478924"/>
                </a:lnTo>
                <a:lnTo>
                  <a:pt x="877939" y="1485793"/>
                </a:lnTo>
                <a:lnTo>
                  <a:pt x="882694" y="1492662"/>
                </a:lnTo>
                <a:lnTo>
                  <a:pt x="886921" y="1499530"/>
                </a:lnTo>
                <a:lnTo>
                  <a:pt x="891148" y="1507455"/>
                </a:lnTo>
                <a:lnTo>
                  <a:pt x="894846" y="1514852"/>
                </a:lnTo>
                <a:lnTo>
                  <a:pt x="898016" y="1522778"/>
                </a:lnTo>
                <a:lnTo>
                  <a:pt x="901715" y="1529646"/>
                </a:lnTo>
                <a:lnTo>
                  <a:pt x="904357" y="1537572"/>
                </a:lnTo>
                <a:lnTo>
                  <a:pt x="905942" y="1546025"/>
                </a:lnTo>
                <a:lnTo>
                  <a:pt x="908055" y="1553951"/>
                </a:lnTo>
                <a:lnTo>
                  <a:pt x="909640" y="1562404"/>
                </a:lnTo>
                <a:lnTo>
                  <a:pt x="910697" y="1571387"/>
                </a:lnTo>
                <a:lnTo>
                  <a:pt x="911225" y="1579840"/>
                </a:lnTo>
                <a:lnTo>
                  <a:pt x="911225" y="1588294"/>
                </a:lnTo>
                <a:lnTo>
                  <a:pt x="911225" y="1596748"/>
                </a:lnTo>
                <a:lnTo>
                  <a:pt x="910697" y="1605201"/>
                </a:lnTo>
                <a:lnTo>
                  <a:pt x="909640" y="1614183"/>
                </a:lnTo>
                <a:lnTo>
                  <a:pt x="908055" y="1621580"/>
                </a:lnTo>
                <a:lnTo>
                  <a:pt x="905942" y="1630562"/>
                </a:lnTo>
                <a:lnTo>
                  <a:pt x="904357" y="1638488"/>
                </a:lnTo>
                <a:lnTo>
                  <a:pt x="901715" y="1646413"/>
                </a:lnTo>
                <a:lnTo>
                  <a:pt x="898016" y="1653810"/>
                </a:lnTo>
                <a:lnTo>
                  <a:pt x="894846" y="1661735"/>
                </a:lnTo>
                <a:lnTo>
                  <a:pt x="891148" y="1669132"/>
                </a:lnTo>
                <a:lnTo>
                  <a:pt x="886921" y="1676529"/>
                </a:lnTo>
                <a:lnTo>
                  <a:pt x="882694" y="1683926"/>
                </a:lnTo>
                <a:lnTo>
                  <a:pt x="877939" y="1690267"/>
                </a:lnTo>
                <a:lnTo>
                  <a:pt x="872655" y="1697664"/>
                </a:lnTo>
                <a:lnTo>
                  <a:pt x="866843" y="1703476"/>
                </a:lnTo>
                <a:lnTo>
                  <a:pt x="860503" y="1709816"/>
                </a:lnTo>
                <a:lnTo>
                  <a:pt x="854691" y="1716156"/>
                </a:lnTo>
                <a:lnTo>
                  <a:pt x="848351" y="1720911"/>
                </a:lnTo>
                <a:lnTo>
                  <a:pt x="841482" y="1726195"/>
                </a:lnTo>
                <a:lnTo>
                  <a:pt x="834614" y="1731479"/>
                </a:lnTo>
                <a:lnTo>
                  <a:pt x="827217" y="1736234"/>
                </a:lnTo>
                <a:lnTo>
                  <a:pt x="819820" y="1740461"/>
                </a:lnTo>
                <a:lnTo>
                  <a:pt x="812951" y="1744159"/>
                </a:lnTo>
                <a:lnTo>
                  <a:pt x="805026" y="1747329"/>
                </a:lnTo>
                <a:lnTo>
                  <a:pt x="797100" y="1749971"/>
                </a:lnTo>
                <a:lnTo>
                  <a:pt x="789175" y="1752613"/>
                </a:lnTo>
                <a:lnTo>
                  <a:pt x="781250" y="1755255"/>
                </a:lnTo>
                <a:lnTo>
                  <a:pt x="773324" y="1757368"/>
                </a:lnTo>
                <a:lnTo>
                  <a:pt x="764871" y="1758425"/>
                </a:lnTo>
                <a:lnTo>
                  <a:pt x="755889" y="1759481"/>
                </a:lnTo>
                <a:lnTo>
                  <a:pt x="747435" y="1760010"/>
                </a:lnTo>
                <a:lnTo>
                  <a:pt x="738981" y="1760538"/>
                </a:lnTo>
                <a:lnTo>
                  <a:pt x="730528" y="1760010"/>
                </a:lnTo>
                <a:lnTo>
                  <a:pt x="722074" y="1759481"/>
                </a:lnTo>
                <a:lnTo>
                  <a:pt x="713620" y="1758425"/>
                </a:lnTo>
                <a:lnTo>
                  <a:pt x="705695" y="1757368"/>
                </a:lnTo>
                <a:lnTo>
                  <a:pt x="696713" y="1755255"/>
                </a:lnTo>
                <a:lnTo>
                  <a:pt x="688787" y="1752613"/>
                </a:lnTo>
                <a:lnTo>
                  <a:pt x="681390" y="1749971"/>
                </a:lnTo>
                <a:lnTo>
                  <a:pt x="673465" y="1747329"/>
                </a:lnTo>
                <a:lnTo>
                  <a:pt x="665540" y="1744159"/>
                </a:lnTo>
                <a:lnTo>
                  <a:pt x="658143" y="1740461"/>
                </a:lnTo>
                <a:lnTo>
                  <a:pt x="650746" y="1736234"/>
                </a:lnTo>
                <a:lnTo>
                  <a:pt x="643877" y="1731479"/>
                </a:lnTo>
                <a:lnTo>
                  <a:pt x="636480" y="1726195"/>
                </a:lnTo>
                <a:lnTo>
                  <a:pt x="629612" y="1720911"/>
                </a:lnTo>
                <a:lnTo>
                  <a:pt x="623800" y="1716156"/>
                </a:lnTo>
                <a:lnTo>
                  <a:pt x="617459" y="1709816"/>
                </a:lnTo>
                <a:lnTo>
                  <a:pt x="611647" y="1703476"/>
                </a:lnTo>
                <a:lnTo>
                  <a:pt x="605307" y="1696607"/>
                </a:lnTo>
                <a:lnTo>
                  <a:pt x="600024" y="1690267"/>
                </a:lnTo>
                <a:lnTo>
                  <a:pt x="595797" y="1682870"/>
                </a:lnTo>
                <a:lnTo>
                  <a:pt x="591042" y="1676001"/>
                </a:lnTo>
                <a:lnTo>
                  <a:pt x="586286" y="1668604"/>
                </a:lnTo>
                <a:lnTo>
                  <a:pt x="583116" y="1660679"/>
                </a:lnTo>
                <a:lnTo>
                  <a:pt x="579946" y="1652753"/>
                </a:lnTo>
                <a:lnTo>
                  <a:pt x="576776" y="1645356"/>
                </a:lnTo>
                <a:lnTo>
                  <a:pt x="574134" y="1636903"/>
                </a:lnTo>
                <a:lnTo>
                  <a:pt x="572021" y="1628977"/>
                </a:lnTo>
                <a:lnTo>
                  <a:pt x="569907" y="1621052"/>
                </a:lnTo>
                <a:lnTo>
                  <a:pt x="568851" y="1612598"/>
                </a:lnTo>
                <a:lnTo>
                  <a:pt x="567794" y="1604673"/>
                </a:lnTo>
                <a:lnTo>
                  <a:pt x="566737" y="1588294"/>
                </a:lnTo>
                <a:lnTo>
                  <a:pt x="567794" y="1571915"/>
                </a:lnTo>
                <a:lnTo>
                  <a:pt x="568851" y="1563461"/>
                </a:lnTo>
                <a:lnTo>
                  <a:pt x="569907" y="1555536"/>
                </a:lnTo>
                <a:lnTo>
                  <a:pt x="572021" y="1547082"/>
                </a:lnTo>
                <a:lnTo>
                  <a:pt x="574134" y="1539157"/>
                </a:lnTo>
                <a:lnTo>
                  <a:pt x="576776" y="1531232"/>
                </a:lnTo>
                <a:lnTo>
                  <a:pt x="579946" y="1523306"/>
                </a:lnTo>
                <a:lnTo>
                  <a:pt x="583116" y="1515381"/>
                </a:lnTo>
                <a:lnTo>
                  <a:pt x="586286" y="1507984"/>
                </a:lnTo>
                <a:lnTo>
                  <a:pt x="591042" y="1500587"/>
                </a:lnTo>
                <a:lnTo>
                  <a:pt x="595797" y="1493718"/>
                </a:lnTo>
                <a:lnTo>
                  <a:pt x="600024" y="1486321"/>
                </a:lnTo>
                <a:lnTo>
                  <a:pt x="605307" y="1478924"/>
                </a:lnTo>
                <a:lnTo>
                  <a:pt x="611647" y="1472584"/>
                </a:lnTo>
                <a:lnTo>
                  <a:pt x="617459" y="1466772"/>
                </a:lnTo>
                <a:lnTo>
                  <a:pt x="623800" y="1460432"/>
                </a:lnTo>
                <a:lnTo>
                  <a:pt x="629612" y="1454620"/>
                </a:lnTo>
                <a:lnTo>
                  <a:pt x="636480" y="1449336"/>
                </a:lnTo>
                <a:lnTo>
                  <a:pt x="643877" y="1445110"/>
                </a:lnTo>
                <a:lnTo>
                  <a:pt x="650746" y="1440354"/>
                </a:lnTo>
                <a:lnTo>
                  <a:pt x="658143" y="1436127"/>
                </a:lnTo>
                <a:lnTo>
                  <a:pt x="665540" y="1432429"/>
                </a:lnTo>
                <a:lnTo>
                  <a:pt x="673465" y="1429259"/>
                </a:lnTo>
                <a:lnTo>
                  <a:pt x="681390" y="1425560"/>
                </a:lnTo>
                <a:lnTo>
                  <a:pt x="688787" y="1423447"/>
                </a:lnTo>
                <a:lnTo>
                  <a:pt x="696713" y="1421333"/>
                </a:lnTo>
                <a:lnTo>
                  <a:pt x="705695" y="1419220"/>
                </a:lnTo>
                <a:lnTo>
                  <a:pt x="713620" y="1418163"/>
                </a:lnTo>
                <a:lnTo>
                  <a:pt x="722074" y="1416578"/>
                </a:lnTo>
                <a:lnTo>
                  <a:pt x="730528" y="1416050"/>
                </a:lnTo>
                <a:close/>
                <a:moveTo>
                  <a:pt x="164014" y="1416050"/>
                </a:moveTo>
                <a:lnTo>
                  <a:pt x="172506" y="1416050"/>
                </a:lnTo>
                <a:lnTo>
                  <a:pt x="181530" y="1416050"/>
                </a:lnTo>
                <a:lnTo>
                  <a:pt x="190023" y="1416578"/>
                </a:lnTo>
                <a:lnTo>
                  <a:pt x="198515" y="1418163"/>
                </a:lnTo>
                <a:lnTo>
                  <a:pt x="207008" y="1419220"/>
                </a:lnTo>
                <a:lnTo>
                  <a:pt x="214970" y="1421333"/>
                </a:lnTo>
                <a:lnTo>
                  <a:pt x="223462" y="1423447"/>
                </a:lnTo>
                <a:lnTo>
                  <a:pt x="231424" y="1425560"/>
                </a:lnTo>
                <a:lnTo>
                  <a:pt x="239386" y="1429259"/>
                </a:lnTo>
                <a:lnTo>
                  <a:pt x="246817" y="1432429"/>
                </a:lnTo>
                <a:lnTo>
                  <a:pt x="254779" y="1436127"/>
                </a:lnTo>
                <a:lnTo>
                  <a:pt x="261679" y="1440354"/>
                </a:lnTo>
                <a:lnTo>
                  <a:pt x="269110" y="1445110"/>
                </a:lnTo>
                <a:lnTo>
                  <a:pt x="276011" y="1449336"/>
                </a:lnTo>
                <a:lnTo>
                  <a:pt x="282380" y="1454620"/>
                </a:lnTo>
                <a:lnTo>
                  <a:pt x="288750" y="1460432"/>
                </a:lnTo>
                <a:lnTo>
                  <a:pt x="295650" y="1466772"/>
                </a:lnTo>
                <a:lnTo>
                  <a:pt x="301489" y="1472584"/>
                </a:lnTo>
                <a:lnTo>
                  <a:pt x="307328" y="1478924"/>
                </a:lnTo>
                <a:lnTo>
                  <a:pt x="312635" y="1486321"/>
                </a:lnTo>
                <a:lnTo>
                  <a:pt x="317413" y="1493718"/>
                </a:lnTo>
                <a:lnTo>
                  <a:pt x="322190" y="1500587"/>
                </a:lnTo>
                <a:lnTo>
                  <a:pt x="325905" y="1507984"/>
                </a:lnTo>
                <a:lnTo>
                  <a:pt x="330152" y="1515381"/>
                </a:lnTo>
                <a:lnTo>
                  <a:pt x="333336" y="1523306"/>
                </a:lnTo>
                <a:lnTo>
                  <a:pt x="336521" y="1531232"/>
                </a:lnTo>
                <a:lnTo>
                  <a:pt x="338644" y="1539157"/>
                </a:lnTo>
                <a:lnTo>
                  <a:pt x="341298" y="1547082"/>
                </a:lnTo>
                <a:lnTo>
                  <a:pt x="342360" y="1555536"/>
                </a:lnTo>
                <a:lnTo>
                  <a:pt x="344483" y="1563461"/>
                </a:lnTo>
                <a:lnTo>
                  <a:pt x="345014" y="1571915"/>
                </a:lnTo>
                <a:lnTo>
                  <a:pt x="346075" y="1588294"/>
                </a:lnTo>
                <a:lnTo>
                  <a:pt x="345014" y="1604673"/>
                </a:lnTo>
                <a:lnTo>
                  <a:pt x="344483" y="1612598"/>
                </a:lnTo>
                <a:lnTo>
                  <a:pt x="342360" y="1621052"/>
                </a:lnTo>
                <a:lnTo>
                  <a:pt x="341298" y="1628977"/>
                </a:lnTo>
                <a:lnTo>
                  <a:pt x="338644" y="1636903"/>
                </a:lnTo>
                <a:lnTo>
                  <a:pt x="336521" y="1645356"/>
                </a:lnTo>
                <a:lnTo>
                  <a:pt x="333336" y="1652753"/>
                </a:lnTo>
                <a:lnTo>
                  <a:pt x="330152" y="1660679"/>
                </a:lnTo>
                <a:lnTo>
                  <a:pt x="325905" y="1668604"/>
                </a:lnTo>
                <a:lnTo>
                  <a:pt x="322190" y="1676001"/>
                </a:lnTo>
                <a:lnTo>
                  <a:pt x="317413" y="1682870"/>
                </a:lnTo>
                <a:lnTo>
                  <a:pt x="312635" y="1690267"/>
                </a:lnTo>
                <a:lnTo>
                  <a:pt x="307328" y="1696607"/>
                </a:lnTo>
                <a:lnTo>
                  <a:pt x="301489" y="1703476"/>
                </a:lnTo>
                <a:lnTo>
                  <a:pt x="295650" y="1709816"/>
                </a:lnTo>
                <a:lnTo>
                  <a:pt x="288750" y="1716156"/>
                </a:lnTo>
                <a:lnTo>
                  <a:pt x="282380" y="1720911"/>
                </a:lnTo>
                <a:lnTo>
                  <a:pt x="276011" y="1726195"/>
                </a:lnTo>
                <a:lnTo>
                  <a:pt x="269110" y="1731479"/>
                </a:lnTo>
                <a:lnTo>
                  <a:pt x="261679" y="1736234"/>
                </a:lnTo>
                <a:lnTo>
                  <a:pt x="254779" y="1740461"/>
                </a:lnTo>
                <a:lnTo>
                  <a:pt x="246817" y="1744159"/>
                </a:lnTo>
                <a:lnTo>
                  <a:pt x="239386" y="1747329"/>
                </a:lnTo>
                <a:lnTo>
                  <a:pt x="231424" y="1749971"/>
                </a:lnTo>
                <a:lnTo>
                  <a:pt x="223462" y="1752613"/>
                </a:lnTo>
                <a:lnTo>
                  <a:pt x="214970" y="1755255"/>
                </a:lnTo>
                <a:lnTo>
                  <a:pt x="207008" y="1757368"/>
                </a:lnTo>
                <a:lnTo>
                  <a:pt x="198515" y="1758425"/>
                </a:lnTo>
                <a:lnTo>
                  <a:pt x="190023" y="1759481"/>
                </a:lnTo>
                <a:lnTo>
                  <a:pt x="181530" y="1760010"/>
                </a:lnTo>
                <a:lnTo>
                  <a:pt x="172506" y="1760538"/>
                </a:lnTo>
                <a:lnTo>
                  <a:pt x="164014" y="1760010"/>
                </a:lnTo>
                <a:lnTo>
                  <a:pt x="155521" y="1759481"/>
                </a:lnTo>
                <a:lnTo>
                  <a:pt x="147559" y="1758425"/>
                </a:lnTo>
                <a:lnTo>
                  <a:pt x="139067" y="1757368"/>
                </a:lnTo>
                <a:lnTo>
                  <a:pt x="130574" y="1755255"/>
                </a:lnTo>
                <a:lnTo>
                  <a:pt x="122612" y="1752613"/>
                </a:lnTo>
                <a:lnTo>
                  <a:pt x="114650" y="1749971"/>
                </a:lnTo>
                <a:lnTo>
                  <a:pt x="106689" y="1747329"/>
                </a:lnTo>
                <a:lnTo>
                  <a:pt x="99257" y="1744159"/>
                </a:lnTo>
                <a:lnTo>
                  <a:pt x="91296" y="1740461"/>
                </a:lnTo>
                <a:lnTo>
                  <a:pt x="84395" y="1736234"/>
                </a:lnTo>
                <a:lnTo>
                  <a:pt x="76964" y="1731479"/>
                </a:lnTo>
                <a:lnTo>
                  <a:pt x="70064" y="1726195"/>
                </a:lnTo>
                <a:lnTo>
                  <a:pt x="63695" y="1720911"/>
                </a:lnTo>
                <a:lnTo>
                  <a:pt x="56794" y="1716156"/>
                </a:lnTo>
                <a:lnTo>
                  <a:pt x="50425" y="1709816"/>
                </a:lnTo>
                <a:lnTo>
                  <a:pt x="44586" y="1703476"/>
                </a:lnTo>
                <a:lnTo>
                  <a:pt x="39278" y="1697664"/>
                </a:lnTo>
                <a:lnTo>
                  <a:pt x="33970" y="1690267"/>
                </a:lnTo>
                <a:lnTo>
                  <a:pt x="28662" y="1683926"/>
                </a:lnTo>
                <a:lnTo>
                  <a:pt x="24416" y="1676529"/>
                </a:lnTo>
                <a:lnTo>
                  <a:pt x="20170" y="1669132"/>
                </a:lnTo>
                <a:lnTo>
                  <a:pt x="16985" y="1661735"/>
                </a:lnTo>
                <a:lnTo>
                  <a:pt x="12739" y="1653810"/>
                </a:lnTo>
                <a:lnTo>
                  <a:pt x="10085" y="1646413"/>
                </a:lnTo>
                <a:lnTo>
                  <a:pt x="7431" y="1638488"/>
                </a:lnTo>
                <a:lnTo>
                  <a:pt x="4777" y="1630562"/>
                </a:lnTo>
                <a:lnTo>
                  <a:pt x="3715" y="1621580"/>
                </a:lnTo>
                <a:lnTo>
                  <a:pt x="1592" y="1614183"/>
                </a:lnTo>
                <a:lnTo>
                  <a:pt x="1061" y="1605201"/>
                </a:lnTo>
                <a:lnTo>
                  <a:pt x="0" y="1596748"/>
                </a:lnTo>
                <a:lnTo>
                  <a:pt x="0" y="1588294"/>
                </a:lnTo>
                <a:lnTo>
                  <a:pt x="0" y="1579840"/>
                </a:lnTo>
                <a:lnTo>
                  <a:pt x="1061" y="1571387"/>
                </a:lnTo>
                <a:lnTo>
                  <a:pt x="1592" y="1562404"/>
                </a:lnTo>
                <a:lnTo>
                  <a:pt x="3715" y="1553951"/>
                </a:lnTo>
                <a:lnTo>
                  <a:pt x="4777" y="1546025"/>
                </a:lnTo>
                <a:lnTo>
                  <a:pt x="7431" y="1537572"/>
                </a:lnTo>
                <a:lnTo>
                  <a:pt x="10085" y="1529646"/>
                </a:lnTo>
                <a:lnTo>
                  <a:pt x="12739" y="1522778"/>
                </a:lnTo>
                <a:lnTo>
                  <a:pt x="16985" y="1514852"/>
                </a:lnTo>
                <a:lnTo>
                  <a:pt x="20170" y="1507455"/>
                </a:lnTo>
                <a:lnTo>
                  <a:pt x="24416" y="1499530"/>
                </a:lnTo>
                <a:lnTo>
                  <a:pt x="28662" y="1492662"/>
                </a:lnTo>
                <a:lnTo>
                  <a:pt x="33970" y="1485793"/>
                </a:lnTo>
                <a:lnTo>
                  <a:pt x="39278" y="1478924"/>
                </a:lnTo>
                <a:lnTo>
                  <a:pt x="44586" y="1472584"/>
                </a:lnTo>
                <a:lnTo>
                  <a:pt x="50425" y="1466772"/>
                </a:lnTo>
                <a:lnTo>
                  <a:pt x="56794" y="1460432"/>
                </a:lnTo>
                <a:lnTo>
                  <a:pt x="63695" y="1454620"/>
                </a:lnTo>
                <a:lnTo>
                  <a:pt x="70064" y="1449336"/>
                </a:lnTo>
                <a:lnTo>
                  <a:pt x="76964" y="1445110"/>
                </a:lnTo>
                <a:lnTo>
                  <a:pt x="84395" y="1440354"/>
                </a:lnTo>
                <a:lnTo>
                  <a:pt x="91296" y="1436127"/>
                </a:lnTo>
                <a:lnTo>
                  <a:pt x="99257" y="1432429"/>
                </a:lnTo>
                <a:lnTo>
                  <a:pt x="106689" y="1429259"/>
                </a:lnTo>
                <a:lnTo>
                  <a:pt x="114650" y="1425560"/>
                </a:lnTo>
                <a:lnTo>
                  <a:pt x="122612" y="1423447"/>
                </a:lnTo>
                <a:lnTo>
                  <a:pt x="130574" y="1421333"/>
                </a:lnTo>
                <a:lnTo>
                  <a:pt x="139067" y="1419220"/>
                </a:lnTo>
                <a:lnTo>
                  <a:pt x="147559" y="1418163"/>
                </a:lnTo>
                <a:lnTo>
                  <a:pt x="155521" y="1416578"/>
                </a:lnTo>
                <a:lnTo>
                  <a:pt x="164014" y="1416050"/>
                </a:lnTo>
                <a:close/>
                <a:moveTo>
                  <a:pt x="1013605" y="1131887"/>
                </a:moveTo>
                <a:lnTo>
                  <a:pt x="1022085" y="1131887"/>
                </a:lnTo>
                <a:lnTo>
                  <a:pt x="1031094" y="1131887"/>
                </a:lnTo>
                <a:lnTo>
                  <a:pt x="1039574" y="1132947"/>
                </a:lnTo>
                <a:lnTo>
                  <a:pt x="1048054" y="1134007"/>
                </a:lnTo>
                <a:lnTo>
                  <a:pt x="1056533" y="1135597"/>
                </a:lnTo>
                <a:lnTo>
                  <a:pt x="1064483" y="1137187"/>
                </a:lnTo>
                <a:lnTo>
                  <a:pt x="1072433" y="1139307"/>
                </a:lnTo>
                <a:lnTo>
                  <a:pt x="1080382" y="1141957"/>
                </a:lnTo>
                <a:lnTo>
                  <a:pt x="1088332" y="1145136"/>
                </a:lnTo>
                <a:lnTo>
                  <a:pt x="1096282" y="1148846"/>
                </a:lnTo>
                <a:lnTo>
                  <a:pt x="1103701" y="1152556"/>
                </a:lnTo>
                <a:lnTo>
                  <a:pt x="1110591" y="1156796"/>
                </a:lnTo>
                <a:lnTo>
                  <a:pt x="1118011" y="1161036"/>
                </a:lnTo>
                <a:lnTo>
                  <a:pt x="1125430" y="1165805"/>
                </a:lnTo>
                <a:lnTo>
                  <a:pt x="1131790" y="1171105"/>
                </a:lnTo>
                <a:lnTo>
                  <a:pt x="1138680" y="1176935"/>
                </a:lnTo>
                <a:lnTo>
                  <a:pt x="1144509" y="1182765"/>
                </a:lnTo>
                <a:lnTo>
                  <a:pt x="1150339" y="1189124"/>
                </a:lnTo>
                <a:lnTo>
                  <a:pt x="1156169" y="1195484"/>
                </a:lnTo>
                <a:lnTo>
                  <a:pt x="1161469" y="1201844"/>
                </a:lnTo>
                <a:lnTo>
                  <a:pt x="1166238" y="1209264"/>
                </a:lnTo>
                <a:lnTo>
                  <a:pt x="1171008" y="1216683"/>
                </a:lnTo>
                <a:lnTo>
                  <a:pt x="1174718" y="1224103"/>
                </a:lnTo>
                <a:lnTo>
                  <a:pt x="1178958" y="1230993"/>
                </a:lnTo>
                <a:lnTo>
                  <a:pt x="1182138" y="1238942"/>
                </a:lnTo>
                <a:lnTo>
                  <a:pt x="1185318" y="1246892"/>
                </a:lnTo>
                <a:lnTo>
                  <a:pt x="1187968" y="1254842"/>
                </a:lnTo>
                <a:lnTo>
                  <a:pt x="1190087" y="1262791"/>
                </a:lnTo>
                <a:lnTo>
                  <a:pt x="1191677" y="1270741"/>
                </a:lnTo>
                <a:lnTo>
                  <a:pt x="1193267" y="1279221"/>
                </a:lnTo>
                <a:lnTo>
                  <a:pt x="1194327" y="1287700"/>
                </a:lnTo>
                <a:lnTo>
                  <a:pt x="1195387" y="1296180"/>
                </a:lnTo>
                <a:lnTo>
                  <a:pt x="1195387" y="1305189"/>
                </a:lnTo>
                <a:lnTo>
                  <a:pt x="1195387" y="1313669"/>
                </a:lnTo>
                <a:lnTo>
                  <a:pt x="1194327" y="1322149"/>
                </a:lnTo>
                <a:lnTo>
                  <a:pt x="1193267" y="1330628"/>
                </a:lnTo>
                <a:lnTo>
                  <a:pt x="1191677" y="1338578"/>
                </a:lnTo>
                <a:lnTo>
                  <a:pt x="1190087" y="1347058"/>
                </a:lnTo>
                <a:lnTo>
                  <a:pt x="1187968" y="1355007"/>
                </a:lnTo>
                <a:lnTo>
                  <a:pt x="1185318" y="1362957"/>
                </a:lnTo>
                <a:lnTo>
                  <a:pt x="1182138" y="1370907"/>
                </a:lnTo>
                <a:lnTo>
                  <a:pt x="1178958" y="1378856"/>
                </a:lnTo>
                <a:lnTo>
                  <a:pt x="1174718" y="1386276"/>
                </a:lnTo>
                <a:lnTo>
                  <a:pt x="1171008" y="1393166"/>
                </a:lnTo>
                <a:lnTo>
                  <a:pt x="1166238" y="1400585"/>
                </a:lnTo>
                <a:lnTo>
                  <a:pt x="1161469" y="1408005"/>
                </a:lnTo>
                <a:lnTo>
                  <a:pt x="1156169" y="1414365"/>
                </a:lnTo>
                <a:lnTo>
                  <a:pt x="1150339" y="1421254"/>
                </a:lnTo>
                <a:lnTo>
                  <a:pt x="1144509" y="1427084"/>
                </a:lnTo>
                <a:lnTo>
                  <a:pt x="1138680" y="1432914"/>
                </a:lnTo>
                <a:lnTo>
                  <a:pt x="1131790" y="1438744"/>
                </a:lnTo>
                <a:lnTo>
                  <a:pt x="1125430" y="1444043"/>
                </a:lnTo>
                <a:lnTo>
                  <a:pt x="1118011" y="1448813"/>
                </a:lnTo>
                <a:lnTo>
                  <a:pt x="1110591" y="1453583"/>
                </a:lnTo>
                <a:lnTo>
                  <a:pt x="1103701" y="1457293"/>
                </a:lnTo>
                <a:lnTo>
                  <a:pt x="1096282" y="1461533"/>
                </a:lnTo>
                <a:lnTo>
                  <a:pt x="1088332" y="1464712"/>
                </a:lnTo>
                <a:lnTo>
                  <a:pt x="1080382" y="1467892"/>
                </a:lnTo>
                <a:lnTo>
                  <a:pt x="1072433" y="1470542"/>
                </a:lnTo>
                <a:lnTo>
                  <a:pt x="1064483" y="1472662"/>
                </a:lnTo>
                <a:lnTo>
                  <a:pt x="1056533" y="1474782"/>
                </a:lnTo>
                <a:lnTo>
                  <a:pt x="1048054" y="1475842"/>
                </a:lnTo>
                <a:lnTo>
                  <a:pt x="1039574" y="1477432"/>
                </a:lnTo>
                <a:lnTo>
                  <a:pt x="1031094" y="1477962"/>
                </a:lnTo>
                <a:lnTo>
                  <a:pt x="1022085" y="1477962"/>
                </a:lnTo>
                <a:lnTo>
                  <a:pt x="1013605" y="1477962"/>
                </a:lnTo>
                <a:lnTo>
                  <a:pt x="1005125" y="1477432"/>
                </a:lnTo>
                <a:lnTo>
                  <a:pt x="996646" y="1475842"/>
                </a:lnTo>
                <a:lnTo>
                  <a:pt x="988696" y="1474782"/>
                </a:lnTo>
                <a:lnTo>
                  <a:pt x="980217" y="1472662"/>
                </a:lnTo>
                <a:lnTo>
                  <a:pt x="972267" y="1470542"/>
                </a:lnTo>
                <a:lnTo>
                  <a:pt x="964317" y="1467892"/>
                </a:lnTo>
                <a:lnTo>
                  <a:pt x="956368" y="1464712"/>
                </a:lnTo>
                <a:lnTo>
                  <a:pt x="948418" y="1461533"/>
                </a:lnTo>
                <a:lnTo>
                  <a:pt x="940998" y="1457293"/>
                </a:lnTo>
                <a:lnTo>
                  <a:pt x="934109" y="1453583"/>
                </a:lnTo>
                <a:lnTo>
                  <a:pt x="926689" y="1448813"/>
                </a:lnTo>
                <a:lnTo>
                  <a:pt x="919269" y="1444043"/>
                </a:lnTo>
                <a:lnTo>
                  <a:pt x="912909" y="1438744"/>
                </a:lnTo>
                <a:lnTo>
                  <a:pt x="906020" y="1432914"/>
                </a:lnTo>
                <a:lnTo>
                  <a:pt x="900190" y="1427084"/>
                </a:lnTo>
                <a:lnTo>
                  <a:pt x="894360" y="1421254"/>
                </a:lnTo>
                <a:lnTo>
                  <a:pt x="888531" y="1414365"/>
                </a:lnTo>
                <a:lnTo>
                  <a:pt x="883231" y="1408005"/>
                </a:lnTo>
                <a:lnTo>
                  <a:pt x="878461" y="1400585"/>
                </a:lnTo>
                <a:lnTo>
                  <a:pt x="873691" y="1393166"/>
                </a:lnTo>
                <a:lnTo>
                  <a:pt x="869981" y="1386276"/>
                </a:lnTo>
                <a:lnTo>
                  <a:pt x="865742" y="1378856"/>
                </a:lnTo>
                <a:lnTo>
                  <a:pt x="862562" y="1370907"/>
                </a:lnTo>
                <a:lnTo>
                  <a:pt x="859382" y="1362957"/>
                </a:lnTo>
                <a:lnTo>
                  <a:pt x="856732" y="1355007"/>
                </a:lnTo>
                <a:lnTo>
                  <a:pt x="854612" y="1347058"/>
                </a:lnTo>
                <a:lnTo>
                  <a:pt x="853022" y="1338578"/>
                </a:lnTo>
                <a:lnTo>
                  <a:pt x="851432" y="1330628"/>
                </a:lnTo>
                <a:lnTo>
                  <a:pt x="850372" y="1322149"/>
                </a:lnTo>
                <a:lnTo>
                  <a:pt x="849312" y="1313669"/>
                </a:lnTo>
                <a:lnTo>
                  <a:pt x="849312" y="1305189"/>
                </a:lnTo>
                <a:lnTo>
                  <a:pt x="849312" y="1296180"/>
                </a:lnTo>
                <a:lnTo>
                  <a:pt x="850372" y="1287700"/>
                </a:lnTo>
                <a:lnTo>
                  <a:pt x="851432" y="1279221"/>
                </a:lnTo>
                <a:lnTo>
                  <a:pt x="853022" y="1270741"/>
                </a:lnTo>
                <a:lnTo>
                  <a:pt x="854612" y="1262791"/>
                </a:lnTo>
                <a:lnTo>
                  <a:pt x="856732" y="1254842"/>
                </a:lnTo>
                <a:lnTo>
                  <a:pt x="859382" y="1246892"/>
                </a:lnTo>
                <a:lnTo>
                  <a:pt x="862562" y="1238942"/>
                </a:lnTo>
                <a:lnTo>
                  <a:pt x="865742" y="1230993"/>
                </a:lnTo>
                <a:lnTo>
                  <a:pt x="869981" y="1224103"/>
                </a:lnTo>
                <a:lnTo>
                  <a:pt x="873691" y="1216683"/>
                </a:lnTo>
                <a:lnTo>
                  <a:pt x="878461" y="1209264"/>
                </a:lnTo>
                <a:lnTo>
                  <a:pt x="883231" y="1201844"/>
                </a:lnTo>
                <a:lnTo>
                  <a:pt x="888531" y="1195484"/>
                </a:lnTo>
                <a:lnTo>
                  <a:pt x="894360" y="1189124"/>
                </a:lnTo>
                <a:lnTo>
                  <a:pt x="900190" y="1182765"/>
                </a:lnTo>
                <a:lnTo>
                  <a:pt x="906020" y="1176935"/>
                </a:lnTo>
                <a:lnTo>
                  <a:pt x="912909" y="1171105"/>
                </a:lnTo>
                <a:lnTo>
                  <a:pt x="919269" y="1165805"/>
                </a:lnTo>
                <a:lnTo>
                  <a:pt x="926689" y="1161036"/>
                </a:lnTo>
                <a:lnTo>
                  <a:pt x="934109" y="1156796"/>
                </a:lnTo>
                <a:lnTo>
                  <a:pt x="940998" y="1152556"/>
                </a:lnTo>
                <a:lnTo>
                  <a:pt x="948418" y="1148846"/>
                </a:lnTo>
                <a:lnTo>
                  <a:pt x="956368" y="1145136"/>
                </a:lnTo>
                <a:lnTo>
                  <a:pt x="964317" y="1141957"/>
                </a:lnTo>
                <a:lnTo>
                  <a:pt x="972267" y="1139307"/>
                </a:lnTo>
                <a:lnTo>
                  <a:pt x="980217" y="1137187"/>
                </a:lnTo>
                <a:lnTo>
                  <a:pt x="988696" y="1135597"/>
                </a:lnTo>
                <a:lnTo>
                  <a:pt x="996646" y="1134007"/>
                </a:lnTo>
                <a:lnTo>
                  <a:pt x="1005125" y="1132947"/>
                </a:lnTo>
                <a:lnTo>
                  <a:pt x="1013605" y="1131887"/>
                </a:lnTo>
                <a:close/>
                <a:moveTo>
                  <a:pt x="447953" y="1131887"/>
                </a:moveTo>
                <a:lnTo>
                  <a:pt x="456406" y="1131887"/>
                </a:lnTo>
                <a:lnTo>
                  <a:pt x="464860" y="1131887"/>
                </a:lnTo>
                <a:lnTo>
                  <a:pt x="473314" y="1132947"/>
                </a:lnTo>
                <a:lnTo>
                  <a:pt x="481767" y="1134007"/>
                </a:lnTo>
                <a:lnTo>
                  <a:pt x="490221" y="1135597"/>
                </a:lnTo>
                <a:lnTo>
                  <a:pt x="498146" y="1137187"/>
                </a:lnTo>
                <a:lnTo>
                  <a:pt x="507128" y="1139307"/>
                </a:lnTo>
                <a:lnTo>
                  <a:pt x="515054" y="1141957"/>
                </a:lnTo>
                <a:lnTo>
                  <a:pt x="522451" y="1145136"/>
                </a:lnTo>
                <a:lnTo>
                  <a:pt x="529848" y="1148846"/>
                </a:lnTo>
                <a:lnTo>
                  <a:pt x="537773" y="1152556"/>
                </a:lnTo>
                <a:lnTo>
                  <a:pt x="545170" y="1156796"/>
                </a:lnTo>
                <a:lnTo>
                  <a:pt x="552567" y="1161036"/>
                </a:lnTo>
                <a:lnTo>
                  <a:pt x="558907" y="1165805"/>
                </a:lnTo>
                <a:lnTo>
                  <a:pt x="565248" y="1171105"/>
                </a:lnTo>
                <a:lnTo>
                  <a:pt x="572116" y="1176935"/>
                </a:lnTo>
                <a:lnTo>
                  <a:pt x="578456" y="1182765"/>
                </a:lnTo>
                <a:lnTo>
                  <a:pt x="584797" y="1189654"/>
                </a:lnTo>
                <a:lnTo>
                  <a:pt x="590609" y="1196014"/>
                </a:lnTo>
                <a:lnTo>
                  <a:pt x="595892" y="1202904"/>
                </a:lnTo>
                <a:lnTo>
                  <a:pt x="600119" y="1209794"/>
                </a:lnTo>
                <a:lnTo>
                  <a:pt x="604874" y="1217213"/>
                </a:lnTo>
                <a:lnTo>
                  <a:pt x="609101" y="1224633"/>
                </a:lnTo>
                <a:lnTo>
                  <a:pt x="612800" y="1232583"/>
                </a:lnTo>
                <a:lnTo>
                  <a:pt x="615970" y="1239472"/>
                </a:lnTo>
                <a:lnTo>
                  <a:pt x="618611" y="1247422"/>
                </a:lnTo>
                <a:lnTo>
                  <a:pt x="621253" y="1255372"/>
                </a:lnTo>
                <a:lnTo>
                  <a:pt x="623895" y="1263851"/>
                </a:lnTo>
                <a:lnTo>
                  <a:pt x="625480" y="1271801"/>
                </a:lnTo>
                <a:lnTo>
                  <a:pt x="626537" y="1279751"/>
                </a:lnTo>
                <a:lnTo>
                  <a:pt x="628122" y="1288760"/>
                </a:lnTo>
                <a:lnTo>
                  <a:pt x="628650" y="1305189"/>
                </a:lnTo>
                <a:lnTo>
                  <a:pt x="628122" y="1321619"/>
                </a:lnTo>
                <a:lnTo>
                  <a:pt x="626537" y="1329568"/>
                </a:lnTo>
                <a:lnTo>
                  <a:pt x="625480" y="1338048"/>
                </a:lnTo>
                <a:lnTo>
                  <a:pt x="623895" y="1345998"/>
                </a:lnTo>
                <a:lnTo>
                  <a:pt x="621253" y="1353947"/>
                </a:lnTo>
                <a:lnTo>
                  <a:pt x="618611" y="1362427"/>
                </a:lnTo>
                <a:lnTo>
                  <a:pt x="615970" y="1369847"/>
                </a:lnTo>
                <a:lnTo>
                  <a:pt x="612800" y="1377796"/>
                </a:lnTo>
                <a:lnTo>
                  <a:pt x="609101" y="1385746"/>
                </a:lnTo>
                <a:lnTo>
                  <a:pt x="604874" y="1392636"/>
                </a:lnTo>
                <a:lnTo>
                  <a:pt x="600119" y="1400055"/>
                </a:lnTo>
                <a:lnTo>
                  <a:pt x="595892" y="1407475"/>
                </a:lnTo>
                <a:lnTo>
                  <a:pt x="590609" y="1413835"/>
                </a:lnTo>
                <a:lnTo>
                  <a:pt x="584797" y="1420724"/>
                </a:lnTo>
                <a:lnTo>
                  <a:pt x="578456" y="1427084"/>
                </a:lnTo>
                <a:lnTo>
                  <a:pt x="572116" y="1432914"/>
                </a:lnTo>
                <a:lnTo>
                  <a:pt x="565248" y="1438744"/>
                </a:lnTo>
                <a:lnTo>
                  <a:pt x="558907" y="1444043"/>
                </a:lnTo>
                <a:lnTo>
                  <a:pt x="552567" y="1448813"/>
                </a:lnTo>
                <a:lnTo>
                  <a:pt x="545170" y="1453583"/>
                </a:lnTo>
                <a:lnTo>
                  <a:pt x="537773" y="1457293"/>
                </a:lnTo>
                <a:lnTo>
                  <a:pt x="529848" y="1461533"/>
                </a:lnTo>
                <a:lnTo>
                  <a:pt x="522451" y="1464712"/>
                </a:lnTo>
                <a:lnTo>
                  <a:pt x="515054" y="1467892"/>
                </a:lnTo>
                <a:lnTo>
                  <a:pt x="507128" y="1470542"/>
                </a:lnTo>
                <a:lnTo>
                  <a:pt x="498146" y="1472662"/>
                </a:lnTo>
                <a:lnTo>
                  <a:pt x="490221" y="1474782"/>
                </a:lnTo>
                <a:lnTo>
                  <a:pt x="481767" y="1475842"/>
                </a:lnTo>
                <a:lnTo>
                  <a:pt x="473314" y="1477432"/>
                </a:lnTo>
                <a:lnTo>
                  <a:pt x="464860" y="1477962"/>
                </a:lnTo>
                <a:lnTo>
                  <a:pt x="456406" y="1477962"/>
                </a:lnTo>
                <a:lnTo>
                  <a:pt x="447953" y="1477962"/>
                </a:lnTo>
                <a:lnTo>
                  <a:pt x="438970" y="1477432"/>
                </a:lnTo>
                <a:lnTo>
                  <a:pt x="431045" y="1475842"/>
                </a:lnTo>
                <a:lnTo>
                  <a:pt x="422591" y="1474782"/>
                </a:lnTo>
                <a:lnTo>
                  <a:pt x="414138" y="1472662"/>
                </a:lnTo>
                <a:lnTo>
                  <a:pt x="406212" y="1470542"/>
                </a:lnTo>
                <a:lnTo>
                  <a:pt x="398287" y="1467892"/>
                </a:lnTo>
                <a:lnTo>
                  <a:pt x="390362" y="1464712"/>
                </a:lnTo>
                <a:lnTo>
                  <a:pt x="382436" y="1461533"/>
                </a:lnTo>
                <a:lnTo>
                  <a:pt x="375568" y="1457293"/>
                </a:lnTo>
                <a:lnTo>
                  <a:pt x="368171" y="1453583"/>
                </a:lnTo>
                <a:lnTo>
                  <a:pt x="360774" y="1448813"/>
                </a:lnTo>
                <a:lnTo>
                  <a:pt x="354434" y="1444043"/>
                </a:lnTo>
                <a:lnTo>
                  <a:pt x="347037" y="1438744"/>
                </a:lnTo>
                <a:lnTo>
                  <a:pt x="340696" y="1432914"/>
                </a:lnTo>
                <a:lnTo>
                  <a:pt x="334356" y="1427084"/>
                </a:lnTo>
                <a:lnTo>
                  <a:pt x="328544" y="1421254"/>
                </a:lnTo>
                <a:lnTo>
                  <a:pt x="323261" y="1414365"/>
                </a:lnTo>
                <a:lnTo>
                  <a:pt x="317977" y="1408005"/>
                </a:lnTo>
                <a:lnTo>
                  <a:pt x="312693" y="1400585"/>
                </a:lnTo>
                <a:lnTo>
                  <a:pt x="308467" y="1393166"/>
                </a:lnTo>
                <a:lnTo>
                  <a:pt x="304240" y="1386276"/>
                </a:lnTo>
                <a:lnTo>
                  <a:pt x="300541" y="1378856"/>
                </a:lnTo>
                <a:lnTo>
                  <a:pt x="296843" y="1370907"/>
                </a:lnTo>
                <a:lnTo>
                  <a:pt x="294201" y="1362957"/>
                </a:lnTo>
                <a:lnTo>
                  <a:pt x="291559" y="1355007"/>
                </a:lnTo>
                <a:lnTo>
                  <a:pt x="288917" y="1347058"/>
                </a:lnTo>
                <a:lnTo>
                  <a:pt x="287332" y="1338578"/>
                </a:lnTo>
                <a:lnTo>
                  <a:pt x="285747" y="1330628"/>
                </a:lnTo>
                <a:lnTo>
                  <a:pt x="285219" y="1322149"/>
                </a:lnTo>
                <a:lnTo>
                  <a:pt x="284691" y="1313669"/>
                </a:lnTo>
                <a:lnTo>
                  <a:pt x="284162" y="1305189"/>
                </a:lnTo>
                <a:lnTo>
                  <a:pt x="284691" y="1296180"/>
                </a:lnTo>
                <a:lnTo>
                  <a:pt x="285219" y="1287700"/>
                </a:lnTo>
                <a:lnTo>
                  <a:pt x="285747" y="1279221"/>
                </a:lnTo>
                <a:lnTo>
                  <a:pt x="287332" y="1270741"/>
                </a:lnTo>
                <a:lnTo>
                  <a:pt x="288917" y="1262791"/>
                </a:lnTo>
                <a:lnTo>
                  <a:pt x="291559" y="1254842"/>
                </a:lnTo>
                <a:lnTo>
                  <a:pt x="294201" y="1246892"/>
                </a:lnTo>
                <a:lnTo>
                  <a:pt x="296843" y="1238942"/>
                </a:lnTo>
                <a:lnTo>
                  <a:pt x="300541" y="1230993"/>
                </a:lnTo>
                <a:lnTo>
                  <a:pt x="304240" y="1224103"/>
                </a:lnTo>
                <a:lnTo>
                  <a:pt x="308467" y="1216683"/>
                </a:lnTo>
                <a:lnTo>
                  <a:pt x="312693" y="1209264"/>
                </a:lnTo>
                <a:lnTo>
                  <a:pt x="317977" y="1201844"/>
                </a:lnTo>
                <a:lnTo>
                  <a:pt x="323261" y="1195484"/>
                </a:lnTo>
                <a:lnTo>
                  <a:pt x="328544" y="1189124"/>
                </a:lnTo>
                <a:lnTo>
                  <a:pt x="334356" y="1182765"/>
                </a:lnTo>
                <a:lnTo>
                  <a:pt x="340696" y="1176935"/>
                </a:lnTo>
                <a:lnTo>
                  <a:pt x="347037" y="1171105"/>
                </a:lnTo>
                <a:lnTo>
                  <a:pt x="354434" y="1165805"/>
                </a:lnTo>
                <a:lnTo>
                  <a:pt x="360774" y="1161036"/>
                </a:lnTo>
                <a:lnTo>
                  <a:pt x="368171" y="1156796"/>
                </a:lnTo>
                <a:lnTo>
                  <a:pt x="375568" y="1152556"/>
                </a:lnTo>
                <a:lnTo>
                  <a:pt x="382436" y="1148846"/>
                </a:lnTo>
                <a:lnTo>
                  <a:pt x="390362" y="1145136"/>
                </a:lnTo>
                <a:lnTo>
                  <a:pt x="398287" y="1141957"/>
                </a:lnTo>
                <a:lnTo>
                  <a:pt x="406212" y="1139307"/>
                </a:lnTo>
                <a:lnTo>
                  <a:pt x="414138" y="1137187"/>
                </a:lnTo>
                <a:lnTo>
                  <a:pt x="422591" y="1135597"/>
                </a:lnTo>
                <a:lnTo>
                  <a:pt x="431045" y="1134007"/>
                </a:lnTo>
                <a:lnTo>
                  <a:pt x="438970" y="1132947"/>
                </a:lnTo>
                <a:lnTo>
                  <a:pt x="447953" y="1131887"/>
                </a:lnTo>
                <a:close/>
                <a:moveTo>
                  <a:pt x="1297266" y="849312"/>
                </a:moveTo>
                <a:lnTo>
                  <a:pt x="1305719" y="849312"/>
                </a:lnTo>
                <a:lnTo>
                  <a:pt x="1314173" y="849312"/>
                </a:lnTo>
                <a:lnTo>
                  <a:pt x="1322627" y="849842"/>
                </a:lnTo>
                <a:lnTo>
                  <a:pt x="1331080" y="851432"/>
                </a:lnTo>
                <a:lnTo>
                  <a:pt x="1339006" y="852492"/>
                </a:lnTo>
                <a:lnTo>
                  <a:pt x="1347988" y="854612"/>
                </a:lnTo>
                <a:lnTo>
                  <a:pt x="1355385" y="856732"/>
                </a:lnTo>
                <a:lnTo>
                  <a:pt x="1363310" y="859382"/>
                </a:lnTo>
                <a:lnTo>
                  <a:pt x="1371235" y="862561"/>
                </a:lnTo>
                <a:lnTo>
                  <a:pt x="1379161" y="865741"/>
                </a:lnTo>
                <a:lnTo>
                  <a:pt x="1386558" y="869981"/>
                </a:lnTo>
                <a:lnTo>
                  <a:pt x="1393955" y="873691"/>
                </a:lnTo>
                <a:lnTo>
                  <a:pt x="1400823" y="878461"/>
                </a:lnTo>
                <a:lnTo>
                  <a:pt x="1408220" y="883230"/>
                </a:lnTo>
                <a:lnTo>
                  <a:pt x="1415089" y="888530"/>
                </a:lnTo>
                <a:lnTo>
                  <a:pt x="1421429" y="894360"/>
                </a:lnTo>
                <a:lnTo>
                  <a:pt x="1427241" y="900190"/>
                </a:lnTo>
                <a:lnTo>
                  <a:pt x="1433053" y="906019"/>
                </a:lnTo>
                <a:lnTo>
                  <a:pt x="1439393" y="912909"/>
                </a:lnTo>
                <a:lnTo>
                  <a:pt x="1444677" y="919269"/>
                </a:lnTo>
                <a:lnTo>
                  <a:pt x="1448904" y="926689"/>
                </a:lnTo>
                <a:lnTo>
                  <a:pt x="1453659" y="934108"/>
                </a:lnTo>
                <a:lnTo>
                  <a:pt x="1457357" y="940998"/>
                </a:lnTo>
                <a:lnTo>
                  <a:pt x="1461584" y="948418"/>
                </a:lnTo>
                <a:lnTo>
                  <a:pt x="1464754" y="956367"/>
                </a:lnTo>
                <a:lnTo>
                  <a:pt x="1467924" y="964317"/>
                </a:lnTo>
                <a:lnTo>
                  <a:pt x="1470566" y="972267"/>
                </a:lnTo>
                <a:lnTo>
                  <a:pt x="1472680" y="980216"/>
                </a:lnTo>
                <a:lnTo>
                  <a:pt x="1474793" y="988696"/>
                </a:lnTo>
                <a:lnTo>
                  <a:pt x="1475850" y="996646"/>
                </a:lnTo>
                <a:lnTo>
                  <a:pt x="1476907" y="1005125"/>
                </a:lnTo>
                <a:lnTo>
                  <a:pt x="1477435" y="1013605"/>
                </a:lnTo>
                <a:lnTo>
                  <a:pt x="1477963" y="1022084"/>
                </a:lnTo>
                <a:lnTo>
                  <a:pt x="1477435" y="1031094"/>
                </a:lnTo>
                <a:lnTo>
                  <a:pt x="1476907" y="1039574"/>
                </a:lnTo>
                <a:lnTo>
                  <a:pt x="1475850" y="1048053"/>
                </a:lnTo>
                <a:lnTo>
                  <a:pt x="1474793" y="1056533"/>
                </a:lnTo>
                <a:lnTo>
                  <a:pt x="1472680" y="1064483"/>
                </a:lnTo>
                <a:lnTo>
                  <a:pt x="1470566" y="1072432"/>
                </a:lnTo>
                <a:lnTo>
                  <a:pt x="1467924" y="1080382"/>
                </a:lnTo>
                <a:lnTo>
                  <a:pt x="1464754" y="1088332"/>
                </a:lnTo>
                <a:lnTo>
                  <a:pt x="1461584" y="1096281"/>
                </a:lnTo>
                <a:lnTo>
                  <a:pt x="1457357" y="1103171"/>
                </a:lnTo>
                <a:lnTo>
                  <a:pt x="1453659" y="1111121"/>
                </a:lnTo>
                <a:lnTo>
                  <a:pt x="1448904" y="1118010"/>
                </a:lnTo>
                <a:lnTo>
                  <a:pt x="1444677" y="1125430"/>
                </a:lnTo>
                <a:lnTo>
                  <a:pt x="1439393" y="1131790"/>
                </a:lnTo>
                <a:lnTo>
                  <a:pt x="1433053" y="1138149"/>
                </a:lnTo>
                <a:lnTo>
                  <a:pt x="1427241" y="1144509"/>
                </a:lnTo>
                <a:lnTo>
                  <a:pt x="1421429" y="1150339"/>
                </a:lnTo>
                <a:lnTo>
                  <a:pt x="1415089" y="1156169"/>
                </a:lnTo>
                <a:lnTo>
                  <a:pt x="1408220" y="1161468"/>
                </a:lnTo>
                <a:lnTo>
                  <a:pt x="1400823" y="1166238"/>
                </a:lnTo>
                <a:lnTo>
                  <a:pt x="1393955" y="1170478"/>
                </a:lnTo>
                <a:lnTo>
                  <a:pt x="1386558" y="1174718"/>
                </a:lnTo>
                <a:lnTo>
                  <a:pt x="1379161" y="1178428"/>
                </a:lnTo>
                <a:lnTo>
                  <a:pt x="1371235" y="1182137"/>
                </a:lnTo>
                <a:lnTo>
                  <a:pt x="1363310" y="1185317"/>
                </a:lnTo>
                <a:lnTo>
                  <a:pt x="1355385" y="1187967"/>
                </a:lnTo>
                <a:lnTo>
                  <a:pt x="1347988" y="1190087"/>
                </a:lnTo>
                <a:lnTo>
                  <a:pt x="1339006" y="1191677"/>
                </a:lnTo>
                <a:lnTo>
                  <a:pt x="1331080" y="1193267"/>
                </a:lnTo>
                <a:lnTo>
                  <a:pt x="1322627" y="1194327"/>
                </a:lnTo>
                <a:lnTo>
                  <a:pt x="1314173" y="1195387"/>
                </a:lnTo>
                <a:lnTo>
                  <a:pt x="1305719" y="1195387"/>
                </a:lnTo>
                <a:lnTo>
                  <a:pt x="1297266" y="1195387"/>
                </a:lnTo>
                <a:lnTo>
                  <a:pt x="1288283" y="1194327"/>
                </a:lnTo>
                <a:lnTo>
                  <a:pt x="1279830" y="1193267"/>
                </a:lnTo>
                <a:lnTo>
                  <a:pt x="1271376" y="1191677"/>
                </a:lnTo>
                <a:lnTo>
                  <a:pt x="1263451" y="1190087"/>
                </a:lnTo>
                <a:lnTo>
                  <a:pt x="1255525" y="1187967"/>
                </a:lnTo>
                <a:lnTo>
                  <a:pt x="1247072" y="1185317"/>
                </a:lnTo>
                <a:lnTo>
                  <a:pt x="1239675" y="1182137"/>
                </a:lnTo>
                <a:lnTo>
                  <a:pt x="1231749" y="1178428"/>
                </a:lnTo>
                <a:lnTo>
                  <a:pt x="1224881" y="1174718"/>
                </a:lnTo>
                <a:lnTo>
                  <a:pt x="1216955" y="1170478"/>
                </a:lnTo>
                <a:lnTo>
                  <a:pt x="1210087" y="1166238"/>
                </a:lnTo>
                <a:lnTo>
                  <a:pt x="1203218" y="1161468"/>
                </a:lnTo>
                <a:lnTo>
                  <a:pt x="1196350" y="1156169"/>
                </a:lnTo>
                <a:lnTo>
                  <a:pt x="1190009" y="1150339"/>
                </a:lnTo>
                <a:lnTo>
                  <a:pt x="1184197" y="1144509"/>
                </a:lnTo>
                <a:lnTo>
                  <a:pt x="1177857" y="1138149"/>
                </a:lnTo>
                <a:lnTo>
                  <a:pt x="1172045" y="1131790"/>
                </a:lnTo>
                <a:lnTo>
                  <a:pt x="1166762" y="1125430"/>
                </a:lnTo>
                <a:lnTo>
                  <a:pt x="1162006" y="1118010"/>
                </a:lnTo>
                <a:lnTo>
                  <a:pt x="1157780" y="1111121"/>
                </a:lnTo>
                <a:lnTo>
                  <a:pt x="1153553" y="1103171"/>
                </a:lnTo>
                <a:lnTo>
                  <a:pt x="1149854" y="1096281"/>
                </a:lnTo>
                <a:lnTo>
                  <a:pt x="1146684" y="1088332"/>
                </a:lnTo>
                <a:lnTo>
                  <a:pt x="1142986" y="1080382"/>
                </a:lnTo>
                <a:lnTo>
                  <a:pt x="1140344" y="1072432"/>
                </a:lnTo>
                <a:lnTo>
                  <a:pt x="1138759" y="1064483"/>
                </a:lnTo>
                <a:lnTo>
                  <a:pt x="1136645" y="1056533"/>
                </a:lnTo>
                <a:lnTo>
                  <a:pt x="1135060" y="1048053"/>
                </a:lnTo>
                <a:lnTo>
                  <a:pt x="1134004" y="1039574"/>
                </a:lnTo>
                <a:lnTo>
                  <a:pt x="1133475" y="1031094"/>
                </a:lnTo>
                <a:lnTo>
                  <a:pt x="1133475" y="1022084"/>
                </a:lnTo>
                <a:lnTo>
                  <a:pt x="1133475" y="1013605"/>
                </a:lnTo>
                <a:lnTo>
                  <a:pt x="1134004" y="1005125"/>
                </a:lnTo>
                <a:lnTo>
                  <a:pt x="1135060" y="996646"/>
                </a:lnTo>
                <a:lnTo>
                  <a:pt x="1136645" y="988696"/>
                </a:lnTo>
                <a:lnTo>
                  <a:pt x="1138759" y="980216"/>
                </a:lnTo>
                <a:lnTo>
                  <a:pt x="1140344" y="972267"/>
                </a:lnTo>
                <a:lnTo>
                  <a:pt x="1142986" y="964317"/>
                </a:lnTo>
                <a:lnTo>
                  <a:pt x="1146684" y="956367"/>
                </a:lnTo>
                <a:lnTo>
                  <a:pt x="1149854" y="948418"/>
                </a:lnTo>
                <a:lnTo>
                  <a:pt x="1153553" y="940998"/>
                </a:lnTo>
                <a:lnTo>
                  <a:pt x="1157780" y="934108"/>
                </a:lnTo>
                <a:lnTo>
                  <a:pt x="1162006" y="926689"/>
                </a:lnTo>
                <a:lnTo>
                  <a:pt x="1166762" y="919269"/>
                </a:lnTo>
                <a:lnTo>
                  <a:pt x="1172045" y="912909"/>
                </a:lnTo>
                <a:lnTo>
                  <a:pt x="1177857" y="906019"/>
                </a:lnTo>
                <a:lnTo>
                  <a:pt x="1184197" y="900190"/>
                </a:lnTo>
                <a:lnTo>
                  <a:pt x="1190009" y="894360"/>
                </a:lnTo>
                <a:lnTo>
                  <a:pt x="1196350" y="888530"/>
                </a:lnTo>
                <a:lnTo>
                  <a:pt x="1203218" y="883230"/>
                </a:lnTo>
                <a:lnTo>
                  <a:pt x="1210087" y="878461"/>
                </a:lnTo>
                <a:lnTo>
                  <a:pt x="1217484" y="873691"/>
                </a:lnTo>
                <a:lnTo>
                  <a:pt x="1224881" y="869981"/>
                </a:lnTo>
                <a:lnTo>
                  <a:pt x="1231749" y="865741"/>
                </a:lnTo>
                <a:lnTo>
                  <a:pt x="1239675" y="862561"/>
                </a:lnTo>
                <a:lnTo>
                  <a:pt x="1247600" y="859382"/>
                </a:lnTo>
                <a:lnTo>
                  <a:pt x="1255525" y="856732"/>
                </a:lnTo>
                <a:lnTo>
                  <a:pt x="1263451" y="854612"/>
                </a:lnTo>
                <a:lnTo>
                  <a:pt x="1271376" y="852492"/>
                </a:lnTo>
                <a:lnTo>
                  <a:pt x="1279830" y="851432"/>
                </a:lnTo>
                <a:lnTo>
                  <a:pt x="1288283" y="849842"/>
                </a:lnTo>
                <a:lnTo>
                  <a:pt x="1297266" y="849312"/>
                </a:lnTo>
                <a:close/>
                <a:moveTo>
                  <a:pt x="730528" y="849312"/>
                </a:moveTo>
                <a:lnTo>
                  <a:pt x="738981" y="849312"/>
                </a:lnTo>
                <a:lnTo>
                  <a:pt x="747435" y="849312"/>
                </a:lnTo>
                <a:lnTo>
                  <a:pt x="755889" y="849842"/>
                </a:lnTo>
                <a:lnTo>
                  <a:pt x="764871" y="851432"/>
                </a:lnTo>
                <a:lnTo>
                  <a:pt x="773324" y="852492"/>
                </a:lnTo>
                <a:lnTo>
                  <a:pt x="781250" y="854612"/>
                </a:lnTo>
                <a:lnTo>
                  <a:pt x="789175" y="856732"/>
                </a:lnTo>
                <a:lnTo>
                  <a:pt x="797100" y="859382"/>
                </a:lnTo>
                <a:lnTo>
                  <a:pt x="805026" y="862561"/>
                </a:lnTo>
                <a:lnTo>
                  <a:pt x="812951" y="865741"/>
                </a:lnTo>
                <a:lnTo>
                  <a:pt x="819820" y="869981"/>
                </a:lnTo>
                <a:lnTo>
                  <a:pt x="827217" y="873691"/>
                </a:lnTo>
                <a:lnTo>
                  <a:pt x="834614" y="878461"/>
                </a:lnTo>
                <a:lnTo>
                  <a:pt x="841482" y="883230"/>
                </a:lnTo>
                <a:lnTo>
                  <a:pt x="848351" y="888530"/>
                </a:lnTo>
                <a:lnTo>
                  <a:pt x="854691" y="894360"/>
                </a:lnTo>
                <a:lnTo>
                  <a:pt x="860503" y="900190"/>
                </a:lnTo>
                <a:lnTo>
                  <a:pt x="867372" y="906549"/>
                </a:lnTo>
                <a:lnTo>
                  <a:pt x="872655" y="913439"/>
                </a:lnTo>
                <a:lnTo>
                  <a:pt x="877939" y="919799"/>
                </a:lnTo>
                <a:lnTo>
                  <a:pt x="883222" y="927219"/>
                </a:lnTo>
                <a:lnTo>
                  <a:pt x="887978" y="934638"/>
                </a:lnTo>
                <a:lnTo>
                  <a:pt x="891676" y="941528"/>
                </a:lnTo>
                <a:lnTo>
                  <a:pt x="895375" y="949478"/>
                </a:lnTo>
                <a:lnTo>
                  <a:pt x="899073" y="957427"/>
                </a:lnTo>
                <a:lnTo>
                  <a:pt x="901715" y="964847"/>
                </a:lnTo>
                <a:lnTo>
                  <a:pt x="904357" y="973327"/>
                </a:lnTo>
                <a:lnTo>
                  <a:pt x="905942" y="981276"/>
                </a:lnTo>
                <a:lnTo>
                  <a:pt x="908055" y="989226"/>
                </a:lnTo>
                <a:lnTo>
                  <a:pt x="909640" y="997705"/>
                </a:lnTo>
                <a:lnTo>
                  <a:pt x="910697" y="1005655"/>
                </a:lnTo>
                <a:lnTo>
                  <a:pt x="911225" y="1022084"/>
                </a:lnTo>
                <a:lnTo>
                  <a:pt x="910697" y="1038514"/>
                </a:lnTo>
                <a:lnTo>
                  <a:pt x="909640" y="1047523"/>
                </a:lnTo>
                <a:lnTo>
                  <a:pt x="908055" y="1055473"/>
                </a:lnTo>
                <a:lnTo>
                  <a:pt x="905942" y="1063953"/>
                </a:lnTo>
                <a:lnTo>
                  <a:pt x="904357" y="1071902"/>
                </a:lnTo>
                <a:lnTo>
                  <a:pt x="901715" y="1079852"/>
                </a:lnTo>
                <a:lnTo>
                  <a:pt x="899073" y="1087802"/>
                </a:lnTo>
                <a:lnTo>
                  <a:pt x="895375" y="1095751"/>
                </a:lnTo>
                <a:lnTo>
                  <a:pt x="891676" y="1102641"/>
                </a:lnTo>
                <a:lnTo>
                  <a:pt x="887978" y="1110061"/>
                </a:lnTo>
                <a:lnTo>
                  <a:pt x="883222" y="1117480"/>
                </a:lnTo>
                <a:lnTo>
                  <a:pt x="877939" y="1124370"/>
                </a:lnTo>
                <a:lnTo>
                  <a:pt x="872655" y="1131790"/>
                </a:lnTo>
                <a:lnTo>
                  <a:pt x="867372" y="1138149"/>
                </a:lnTo>
                <a:lnTo>
                  <a:pt x="860503" y="1144509"/>
                </a:lnTo>
                <a:lnTo>
                  <a:pt x="854691" y="1150339"/>
                </a:lnTo>
                <a:lnTo>
                  <a:pt x="848351" y="1156169"/>
                </a:lnTo>
                <a:lnTo>
                  <a:pt x="841482" y="1161468"/>
                </a:lnTo>
                <a:lnTo>
                  <a:pt x="834614" y="1166238"/>
                </a:lnTo>
                <a:lnTo>
                  <a:pt x="827217" y="1170478"/>
                </a:lnTo>
                <a:lnTo>
                  <a:pt x="819820" y="1174718"/>
                </a:lnTo>
                <a:lnTo>
                  <a:pt x="812951" y="1178428"/>
                </a:lnTo>
                <a:lnTo>
                  <a:pt x="805026" y="1182137"/>
                </a:lnTo>
                <a:lnTo>
                  <a:pt x="797100" y="1185317"/>
                </a:lnTo>
                <a:lnTo>
                  <a:pt x="789175" y="1187967"/>
                </a:lnTo>
                <a:lnTo>
                  <a:pt x="781250" y="1190087"/>
                </a:lnTo>
                <a:lnTo>
                  <a:pt x="773324" y="1191677"/>
                </a:lnTo>
                <a:lnTo>
                  <a:pt x="764871" y="1193267"/>
                </a:lnTo>
                <a:lnTo>
                  <a:pt x="755889" y="1194327"/>
                </a:lnTo>
                <a:lnTo>
                  <a:pt x="747435" y="1195387"/>
                </a:lnTo>
                <a:lnTo>
                  <a:pt x="738981" y="1195387"/>
                </a:lnTo>
                <a:lnTo>
                  <a:pt x="730528" y="1195387"/>
                </a:lnTo>
                <a:lnTo>
                  <a:pt x="722074" y="1194327"/>
                </a:lnTo>
                <a:lnTo>
                  <a:pt x="713620" y="1193267"/>
                </a:lnTo>
                <a:lnTo>
                  <a:pt x="705695" y="1191677"/>
                </a:lnTo>
                <a:lnTo>
                  <a:pt x="696713" y="1190087"/>
                </a:lnTo>
                <a:lnTo>
                  <a:pt x="688787" y="1187967"/>
                </a:lnTo>
                <a:lnTo>
                  <a:pt x="681390" y="1185317"/>
                </a:lnTo>
                <a:lnTo>
                  <a:pt x="673465" y="1182137"/>
                </a:lnTo>
                <a:lnTo>
                  <a:pt x="665540" y="1178428"/>
                </a:lnTo>
                <a:lnTo>
                  <a:pt x="658143" y="1174718"/>
                </a:lnTo>
                <a:lnTo>
                  <a:pt x="650746" y="1170478"/>
                </a:lnTo>
                <a:lnTo>
                  <a:pt x="643877" y="1166238"/>
                </a:lnTo>
                <a:lnTo>
                  <a:pt x="636480" y="1161468"/>
                </a:lnTo>
                <a:lnTo>
                  <a:pt x="629612" y="1156169"/>
                </a:lnTo>
                <a:lnTo>
                  <a:pt x="623800" y="1150339"/>
                </a:lnTo>
                <a:lnTo>
                  <a:pt x="617459" y="1144509"/>
                </a:lnTo>
                <a:lnTo>
                  <a:pt x="611647" y="1138149"/>
                </a:lnTo>
                <a:lnTo>
                  <a:pt x="606364" y="1131790"/>
                </a:lnTo>
                <a:lnTo>
                  <a:pt x="601080" y="1125430"/>
                </a:lnTo>
                <a:lnTo>
                  <a:pt x="595797" y="1118010"/>
                </a:lnTo>
                <a:lnTo>
                  <a:pt x="591042" y="1111121"/>
                </a:lnTo>
                <a:lnTo>
                  <a:pt x="587343" y="1103171"/>
                </a:lnTo>
                <a:lnTo>
                  <a:pt x="583116" y="1096281"/>
                </a:lnTo>
                <a:lnTo>
                  <a:pt x="579946" y="1088332"/>
                </a:lnTo>
                <a:lnTo>
                  <a:pt x="577304" y="1080382"/>
                </a:lnTo>
                <a:lnTo>
                  <a:pt x="574663" y="1072432"/>
                </a:lnTo>
                <a:lnTo>
                  <a:pt x="572021" y="1064483"/>
                </a:lnTo>
                <a:lnTo>
                  <a:pt x="569907" y="1056533"/>
                </a:lnTo>
                <a:lnTo>
                  <a:pt x="568851" y="1048053"/>
                </a:lnTo>
                <a:lnTo>
                  <a:pt x="567794" y="1039574"/>
                </a:lnTo>
                <a:lnTo>
                  <a:pt x="567266" y="1031094"/>
                </a:lnTo>
                <a:lnTo>
                  <a:pt x="566737" y="1022084"/>
                </a:lnTo>
                <a:lnTo>
                  <a:pt x="567266" y="1013605"/>
                </a:lnTo>
                <a:lnTo>
                  <a:pt x="567794" y="1005125"/>
                </a:lnTo>
                <a:lnTo>
                  <a:pt x="568851" y="996646"/>
                </a:lnTo>
                <a:lnTo>
                  <a:pt x="569907" y="988696"/>
                </a:lnTo>
                <a:lnTo>
                  <a:pt x="572021" y="980216"/>
                </a:lnTo>
                <a:lnTo>
                  <a:pt x="574663" y="972267"/>
                </a:lnTo>
                <a:lnTo>
                  <a:pt x="577304" y="964317"/>
                </a:lnTo>
                <a:lnTo>
                  <a:pt x="579946" y="956367"/>
                </a:lnTo>
                <a:lnTo>
                  <a:pt x="583116" y="948418"/>
                </a:lnTo>
                <a:lnTo>
                  <a:pt x="587343" y="940998"/>
                </a:lnTo>
                <a:lnTo>
                  <a:pt x="591042" y="934108"/>
                </a:lnTo>
                <a:lnTo>
                  <a:pt x="595797" y="926689"/>
                </a:lnTo>
                <a:lnTo>
                  <a:pt x="601080" y="919269"/>
                </a:lnTo>
                <a:lnTo>
                  <a:pt x="606364" y="912909"/>
                </a:lnTo>
                <a:lnTo>
                  <a:pt x="611647" y="906019"/>
                </a:lnTo>
                <a:lnTo>
                  <a:pt x="617459" y="900190"/>
                </a:lnTo>
                <a:lnTo>
                  <a:pt x="623800" y="894360"/>
                </a:lnTo>
                <a:lnTo>
                  <a:pt x="629612" y="888530"/>
                </a:lnTo>
                <a:lnTo>
                  <a:pt x="636480" y="883230"/>
                </a:lnTo>
                <a:lnTo>
                  <a:pt x="643877" y="878461"/>
                </a:lnTo>
                <a:lnTo>
                  <a:pt x="650746" y="873691"/>
                </a:lnTo>
                <a:lnTo>
                  <a:pt x="658143" y="869981"/>
                </a:lnTo>
                <a:lnTo>
                  <a:pt x="665540" y="865741"/>
                </a:lnTo>
                <a:lnTo>
                  <a:pt x="673465" y="862561"/>
                </a:lnTo>
                <a:lnTo>
                  <a:pt x="681390" y="859382"/>
                </a:lnTo>
                <a:lnTo>
                  <a:pt x="688787" y="856732"/>
                </a:lnTo>
                <a:lnTo>
                  <a:pt x="696713" y="854612"/>
                </a:lnTo>
                <a:lnTo>
                  <a:pt x="705695" y="852492"/>
                </a:lnTo>
                <a:lnTo>
                  <a:pt x="713620" y="851432"/>
                </a:lnTo>
                <a:lnTo>
                  <a:pt x="722074" y="849842"/>
                </a:lnTo>
                <a:lnTo>
                  <a:pt x="730528" y="849312"/>
                </a:lnTo>
                <a:close/>
                <a:moveTo>
                  <a:pt x="1022085" y="566737"/>
                </a:moveTo>
                <a:lnTo>
                  <a:pt x="1031094" y="567266"/>
                </a:lnTo>
                <a:lnTo>
                  <a:pt x="1039574" y="567794"/>
                </a:lnTo>
                <a:lnTo>
                  <a:pt x="1048054" y="568851"/>
                </a:lnTo>
                <a:lnTo>
                  <a:pt x="1056533" y="569907"/>
                </a:lnTo>
                <a:lnTo>
                  <a:pt x="1064483" y="572021"/>
                </a:lnTo>
                <a:lnTo>
                  <a:pt x="1072433" y="574662"/>
                </a:lnTo>
                <a:lnTo>
                  <a:pt x="1080382" y="577304"/>
                </a:lnTo>
                <a:lnTo>
                  <a:pt x="1088332" y="579946"/>
                </a:lnTo>
                <a:lnTo>
                  <a:pt x="1096282" y="583116"/>
                </a:lnTo>
                <a:lnTo>
                  <a:pt x="1103701" y="586815"/>
                </a:lnTo>
                <a:lnTo>
                  <a:pt x="1110591" y="591042"/>
                </a:lnTo>
                <a:lnTo>
                  <a:pt x="1118011" y="595797"/>
                </a:lnTo>
                <a:lnTo>
                  <a:pt x="1125430" y="601080"/>
                </a:lnTo>
                <a:lnTo>
                  <a:pt x="1131790" y="606364"/>
                </a:lnTo>
                <a:lnTo>
                  <a:pt x="1138680" y="611119"/>
                </a:lnTo>
                <a:lnTo>
                  <a:pt x="1144509" y="617459"/>
                </a:lnTo>
                <a:lnTo>
                  <a:pt x="1150869" y="623800"/>
                </a:lnTo>
                <a:lnTo>
                  <a:pt x="1156169" y="630668"/>
                </a:lnTo>
                <a:lnTo>
                  <a:pt x="1161469" y="637008"/>
                </a:lnTo>
                <a:lnTo>
                  <a:pt x="1166768" y="644405"/>
                </a:lnTo>
                <a:lnTo>
                  <a:pt x="1171538" y="651274"/>
                </a:lnTo>
                <a:lnTo>
                  <a:pt x="1175248" y="658671"/>
                </a:lnTo>
                <a:lnTo>
                  <a:pt x="1179488" y="666597"/>
                </a:lnTo>
                <a:lnTo>
                  <a:pt x="1182668" y="674522"/>
                </a:lnTo>
                <a:lnTo>
                  <a:pt x="1185318" y="682447"/>
                </a:lnTo>
                <a:lnTo>
                  <a:pt x="1187968" y="690372"/>
                </a:lnTo>
                <a:lnTo>
                  <a:pt x="1190087" y="698298"/>
                </a:lnTo>
                <a:lnTo>
                  <a:pt x="1191677" y="706223"/>
                </a:lnTo>
                <a:lnTo>
                  <a:pt x="1193267" y="714677"/>
                </a:lnTo>
                <a:lnTo>
                  <a:pt x="1194327" y="722602"/>
                </a:lnTo>
                <a:lnTo>
                  <a:pt x="1195387" y="738981"/>
                </a:lnTo>
                <a:lnTo>
                  <a:pt x="1194327" y="755360"/>
                </a:lnTo>
                <a:lnTo>
                  <a:pt x="1193267" y="763814"/>
                </a:lnTo>
                <a:lnTo>
                  <a:pt x="1191677" y="771739"/>
                </a:lnTo>
                <a:lnTo>
                  <a:pt x="1190087" y="780193"/>
                </a:lnTo>
                <a:lnTo>
                  <a:pt x="1187968" y="788118"/>
                </a:lnTo>
                <a:lnTo>
                  <a:pt x="1185318" y="796044"/>
                </a:lnTo>
                <a:lnTo>
                  <a:pt x="1182668" y="803969"/>
                </a:lnTo>
                <a:lnTo>
                  <a:pt x="1179488" y="811894"/>
                </a:lnTo>
                <a:lnTo>
                  <a:pt x="1175248" y="819291"/>
                </a:lnTo>
                <a:lnTo>
                  <a:pt x="1171538" y="826688"/>
                </a:lnTo>
                <a:lnTo>
                  <a:pt x="1166768" y="833557"/>
                </a:lnTo>
                <a:lnTo>
                  <a:pt x="1161469" y="840954"/>
                </a:lnTo>
                <a:lnTo>
                  <a:pt x="1156169" y="848351"/>
                </a:lnTo>
                <a:lnTo>
                  <a:pt x="1150869" y="854691"/>
                </a:lnTo>
                <a:lnTo>
                  <a:pt x="1144509" y="860503"/>
                </a:lnTo>
                <a:lnTo>
                  <a:pt x="1138680" y="867371"/>
                </a:lnTo>
                <a:lnTo>
                  <a:pt x="1131790" y="872655"/>
                </a:lnTo>
                <a:lnTo>
                  <a:pt x="1125430" y="877939"/>
                </a:lnTo>
                <a:lnTo>
                  <a:pt x="1118011" y="882165"/>
                </a:lnTo>
                <a:lnTo>
                  <a:pt x="1110591" y="886921"/>
                </a:lnTo>
                <a:lnTo>
                  <a:pt x="1103701" y="891676"/>
                </a:lnTo>
                <a:lnTo>
                  <a:pt x="1096282" y="894846"/>
                </a:lnTo>
                <a:lnTo>
                  <a:pt x="1088332" y="898016"/>
                </a:lnTo>
                <a:lnTo>
                  <a:pt x="1080382" y="901715"/>
                </a:lnTo>
                <a:lnTo>
                  <a:pt x="1072433" y="903828"/>
                </a:lnTo>
                <a:lnTo>
                  <a:pt x="1064483" y="905941"/>
                </a:lnTo>
                <a:lnTo>
                  <a:pt x="1056533" y="908055"/>
                </a:lnTo>
                <a:lnTo>
                  <a:pt x="1048054" y="909111"/>
                </a:lnTo>
                <a:lnTo>
                  <a:pt x="1039574" y="910697"/>
                </a:lnTo>
                <a:lnTo>
                  <a:pt x="1031094" y="911225"/>
                </a:lnTo>
                <a:lnTo>
                  <a:pt x="1022085" y="911225"/>
                </a:lnTo>
                <a:lnTo>
                  <a:pt x="1013605" y="911225"/>
                </a:lnTo>
                <a:lnTo>
                  <a:pt x="1005125" y="910697"/>
                </a:lnTo>
                <a:lnTo>
                  <a:pt x="996646" y="909111"/>
                </a:lnTo>
                <a:lnTo>
                  <a:pt x="988696" y="908055"/>
                </a:lnTo>
                <a:lnTo>
                  <a:pt x="980217" y="905941"/>
                </a:lnTo>
                <a:lnTo>
                  <a:pt x="972267" y="903828"/>
                </a:lnTo>
                <a:lnTo>
                  <a:pt x="964317" y="901715"/>
                </a:lnTo>
                <a:lnTo>
                  <a:pt x="956368" y="898016"/>
                </a:lnTo>
                <a:lnTo>
                  <a:pt x="948418" y="894846"/>
                </a:lnTo>
                <a:lnTo>
                  <a:pt x="940998" y="891676"/>
                </a:lnTo>
                <a:lnTo>
                  <a:pt x="934109" y="886921"/>
                </a:lnTo>
                <a:lnTo>
                  <a:pt x="926689" y="882165"/>
                </a:lnTo>
                <a:lnTo>
                  <a:pt x="919269" y="877939"/>
                </a:lnTo>
                <a:lnTo>
                  <a:pt x="912909" y="872655"/>
                </a:lnTo>
                <a:lnTo>
                  <a:pt x="906020" y="867371"/>
                </a:lnTo>
                <a:lnTo>
                  <a:pt x="900190" y="860503"/>
                </a:lnTo>
                <a:lnTo>
                  <a:pt x="894360" y="854691"/>
                </a:lnTo>
                <a:lnTo>
                  <a:pt x="888531" y="848351"/>
                </a:lnTo>
                <a:lnTo>
                  <a:pt x="883231" y="840954"/>
                </a:lnTo>
                <a:lnTo>
                  <a:pt x="877931" y="833557"/>
                </a:lnTo>
                <a:lnTo>
                  <a:pt x="873691" y="826688"/>
                </a:lnTo>
                <a:lnTo>
                  <a:pt x="869451" y="819291"/>
                </a:lnTo>
                <a:lnTo>
                  <a:pt x="865742" y="811894"/>
                </a:lnTo>
                <a:lnTo>
                  <a:pt x="862562" y="803969"/>
                </a:lnTo>
                <a:lnTo>
                  <a:pt x="859382" y="796044"/>
                </a:lnTo>
                <a:lnTo>
                  <a:pt x="856732" y="788118"/>
                </a:lnTo>
                <a:lnTo>
                  <a:pt x="854612" y="780193"/>
                </a:lnTo>
                <a:lnTo>
                  <a:pt x="853022" y="771739"/>
                </a:lnTo>
                <a:lnTo>
                  <a:pt x="851432" y="763814"/>
                </a:lnTo>
                <a:lnTo>
                  <a:pt x="850902" y="755360"/>
                </a:lnTo>
                <a:lnTo>
                  <a:pt x="849312" y="738981"/>
                </a:lnTo>
                <a:lnTo>
                  <a:pt x="850902" y="722602"/>
                </a:lnTo>
                <a:lnTo>
                  <a:pt x="851432" y="714677"/>
                </a:lnTo>
                <a:lnTo>
                  <a:pt x="853022" y="706223"/>
                </a:lnTo>
                <a:lnTo>
                  <a:pt x="854612" y="698298"/>
                </a:lnTo>
                <a:lnTo>
                  <a:pt x="856732" y="690372"/>
                </a:lnTo>
                <a:lnTo>
                  <a:pt x="859382" y="682447"/>
                </a:lnTo>
                <a:lnTo>
                  <a:pt x="862562" y="674522"/>
                </a:lnTo>
                <a:lnTo>
                  <a:pt x="865742" y="666597"/>
                </a:lnTo>
                <a:lnTo>
                  <a:pt x="869451" y="658671"/>
                </a:lnTo>
                <a:lnTo>
                  <a:pt x="873691" y="651274"/>
                </a:lnTo>
                <a:lnTo>
                  <a:pt x="877931" y="644405"/>
                </a:lnTo>
                <a:lnTo>
                  <a:pt x="883231" y="637008"/>
                </a:lnTo>
                <a:lnTo>
                  <a:pt x="888531" y="630668"/>
                </a:lnTo>
                <a:lnTo>
                  <a:pt x="894360" y="623800"/>
                </a:lnTo>
                <a:lnTo>
                  <a:pt x="900190" y="617459"/>
                </a:lnTo>
                <a:lnTo>
                  <a:pt x="906020" y="611119"/>
                </a:lnTo>
                <a:lnTo>
                  <a:pt x="912909" y="606364"/>
                </a:lnTo>
                <a:lnTo>
                  <a:pt x="919269" y="601080"/>
                </a:lnTo>
                <a:lnTo>
                  <a:pt x="926689" y="595797"/>
                </a:lnTo>
                <a:lnTo>
                  <a:pt x="934109" y="591042"/>
                </a:lnTo>
                <a:lnTo>
                  <a:pt x="940998" y="586815"/>
                </a:lnTo>
                <a:lnTo>
                  <a:pt x="948418" y="583116"/>
                </a:lnTo>
                <a:lnTo>
                  <a:pt x="956368" y="579946"/>
                </a:lnTo>
                <a:lnTo>
                  <a:pt x="964317" y="577304"/>
                </a:lnTo>
                <a:lnTo>
                  <a:pt x="972267" y="574662"/>
                </a:lnTo>
                <a:lnTo>
                  <a:pt x="980217" y="572021"/>
                </a:lnTo>
                <a:lnTo>
                  <a:pt x="988696" y="569907"/>
                </a:lnTo>
                <a:lnTo>
                  <a:pt x="996646" y="568851"/>
                </a:lnTo>
                <a:lnTo>
                  <a:pt x="1005125" y="567794"/>
                </a:lnTo>
                <a:lnTo>
                  <a:pt x="1013605" y="567266"/>
                </a:lnTo>
                <a:lnTo>
                  <a:pt x="1022085" y="566737"/>
                </a:lnTo>
                <a:close/>
                <a:moveTo>
                  <a:pt x="456406" y="566737"/>
                </a:moveTo>
                <a:lnTo>
                  <a:pt x="464860" y="567265"/>
                </a:lnTo>
                <a:lnTo>
                  <a:pt x="473314" y="567794"/>
                </a:lnTo>
                <a:lnTo>
                  <a:pt x="481767" y="568850"/>
                </a:lnTo>
                <a:lnTo>
                  <a:pt x="490221" y="569907"/>
                </a:lnTo>
                <a:lnTo>
                  <a:pt x="498146" y="572021"/>
                </a:lnTo>
                <a:lnTo>
                  <a:pt x="507128" y="574662"/>
                </a:lnTo>
                <a:lnTo>
                  <a:pt x="515054" y="577304"/>
                </a:lnTo>
                <a:lnTo>
                  <a:pt x="522451" y="579946"/>
                </a:lnTo>
                <a:lnTo>
                  <a:pt x="529848" y="583116"/>
                </a:lnTo>
                <a:lnTo>
                  <a:pt x="537773" y="586815"/>
                </a:lnTo>
                <a:lnTo>
                  <a:pt x="545170" y="591041"/>
                </a:lnTo>
                <a:lnTo>
                  <a:pt x="552567" y="595797"/>
                </a:lnTo>
                <a:lnTo>
                  <a:pt x="558907" y="601080"/>
                </a:lnTo>
                <a:lnTo>
                  <a:pt x="565248" y="606364"/>
                </a:lnTo>
                <a:lnTo>
                  <a:pt x="572116" y="611119"/>
                </a:lnTo>
                <a:lnTo>
                  <a:pt x="578456" y="617459"/>
                </a:lnTo>
                <a:lnTo>
                  <a:pt x="584797" y="623799"/>
                </a:lnTo>
                <a:lnTo>
                  <a:pt x="590609" y="630668"/>
                </a:lnTo>
                <a:lnTo>
                  <a:pt x="595892" y="637008"/>
                </a:lnTo>
                <a:lnTo>
                  <a:pt x="600119" y="644405"/>
                </a:lnTo>
                <a:lnTo>
                  <a:pt x="604874" y="651274"/>
                </a:lnTo>
                <a:lnTo>
                  <a:pt x="609101" y="658671"/>
                </a:lnTo>
                <a:lnTo>
                  <a:pt x="612800" y="666596"/>
                </a:lnTo>
                <a:lnTo>
                  <a:pt x="615970" y="674522"/>
                </a:lnTo>
                <a:lnTo>
                  <a:pt x="618611" y="682447"/>
                </a:lnTo>
                <a:lnTo>
                  <a:pt x="621253" y="690372"/>
                </a:lnTo>
                <a:lnTo>
                  <a:pt x="623895" y="698298"/>
                </a:lnTo>
                <a:lnTo>
                  <a:pt x="625480" y="706223"/>
                </a:lnTo>
                <a:lnTo>
                  <a:pt x="626537" y="714677"/>
                </a:lnTo>
                <a:lnTo>
                  <a:pt x="628122" y="722602"/>
                </a:lnTo>
                <a:lnTo>
                  <a:pt x="628650" y="738981"/>
                </a:lnTo>
                <a:lnTo>
                  <a:pt x="628122" y="755360"/>
                </a:lnTo>
                <a:lnTo>
                  <a:pt x="626537" y="763814"/>
                </a:lnTo>
                <a:lnTo>
                  <a:pt x="625480" y="771739"/>
                </a:lnTo>
                <a:lnTo>
                  <a:pt x="623895" y="780193"/>
                </a:lnTo>
                <a:lnTo>
                  <a:pt x="621253" y="788118"/>
                </a:lnTo>
                <a:lnTo>
                  <a:pt x="618611" y="796044"/>
                </a:lnTo>
                <a:lnTo>
                  <a:pt x="615970" y="803969"/>
                </a:lnTo>
                <a:lnTo>
                  <a:pt x="612800" y="811894"/>
                </a:lnTo>
                <a:lnTo>
                  <a:pt x="609101" y="819291"/>
                </a:lnTo>
                <a:lnTo>
                  <a:pt x="604874" y="826688"/>
                </a:lnTo>
                <a:lnTo>
                  <a:pt x="600119" y="833557"/>
                </a:lnTo>
                <a:lnTo>
                  <a:pt x="595892" y="840954"/>
                </a:lnTo>
                <a:lnTo>
                  <a:pt x="590609" y="848351"/>
                </a:lnTo>
                <a:lnTo>
                  <a:pt x="584797" y="854691"/>
                </a:lnTo>
                <a:lnTo>
                  <a:pt x="578456" y="860503"/>
                </a:lnTo>
                <a:lnTo>
                  <a:pt x="572116" y="867371"/>
                </a:lnTo>
                <a:lnTo>
                  <a:pt x="565248" y="872655"/>
                </a:lnTo>
                <a:lnTo>
                  <a:pt x="558907" y="877939"/>
                </a:lnTo>
                <a:lnTo>
                  <a:pt x="552567" y="882165"/>
                </a:lnTo>
                <a:lnTo>
                  <a:pt x="545170" y="886921"/>
                </a:lnTo>
                <a:lnTo>
                  <a:pt x="537773" y="891676"/>
                </a:lnTo>
                <a:lnTo>
                  <a:pt x="529848" y="894846"/>
                </a:lnTo>
                <a:lnTo>
                  <a:pt x="522451" y="898016"/>
                </a:lnTo>
                <a:lnTo>
                  <a:pt x="515054" y="901715"/>
                </a:lnTo>
                <a:lnTo>
                  <a:pt x="507128" y="903828"/>
                </a:lnTo>
                <a:lnTo>
                  <a:pt x="498146" y="905941"/>
                </a:lnTo>
                <a:lnTo>
                  <a:pt x="490221" y="908055"/>
                </a:lnTo>
                <a:lnTo>
                  <a:pt x="481767" y="909111"/>
                </a:lnTo>
                <a:lnTo>
                  <a:pt x="473314" y="910697"/>
                </a:lnTo>
                <a:lnTo>
                  <a:pt x="464860" y="911225"/>
                </a:lnTo>
                <a:lnTo>
                  <a:pt x="456406" y="911225"/>
                </a:lnTo>
                <a:lnTo>
                  <a:pt x="447953" y="911225"/>
                </a:lnTo>
                <a:lnTo>
                  <a:pt x="438970" y="910697"/>
                </a:lnTo>
                <a:lnTo>
                  <a:pt x="431045" y="909111"/>
                </a:lnTo>
                <a:lnTo>
                  <a:pt x="422591" y="908055"/>
                </a:lnTo>
                <a:lnTo>
                  <a:pt x="414138" y="905941"/>
                </a:lnTo>
                <a:lnTo>
                  <a:pt x="406212" y="903828"/>
                </a:lnTo>
                <a:lnTo>
                  <a:pt x="398287" y="901715"/>
                </a:lnTo>
                <a:lnTo>
                  <a:pt x="390362" y="898016"/>
                </a:lnTo>
                <a:lnTo>
                  <a:pt x="382436" y="894846"/>
                </a:lnTo>
                <a:lnTo>
                  <a:pt x="375568" y="891676"/>
                </a:lnTo>
                <a:lnTo>
                  <a:pt x="368171" y="886921"/>
                </a:lnTo>
                <a:lnTo>
                  <a:pt x="360774" y="882165"/>
                </a:lnTo>
                <a:lnTo>
                  <a:pt x="353905" y="877939"/>
                </a:lnTo>
                <a:lnTo>
                  <a:pt x="347037" y="872655"/>
                </a:lnTo>
                <a:lnTo>
                  <a:pt x="340696" y="867371"/>
                </a:lnTo>
                <a:lnTo>
                  <a:pt x="334356" y="860503"/>
                </a:lnTo>
                <a:lnTo>
                  <a:pt x="328544" y="854691"/>
                </a:lnTo>
                <a:lnTo>
                  <a:pt x="323261" y="848351"/>
                </a:lnTo>
                <a:lnTo>
                  <a:pt x="317977" y="841482"/>
                </a:lnTo>
                <a:lnTo>
                  <a:pt x="312693" y="834613"/>
                </a:lnTo>
                <a:lnTo>
                  <a:pt x="308467" y="827745"/>
                </a:lnTo>
                <a:lnTo>
                  <a:pt x="304240" y="820348"/>
                </a:lnTo>
                <a:lnTo>
                  <a:pt x="300541" y="812423"/>
                </a:lnTo>
                <a:lnTo>
                  <a:pt x="296843" y="805554"/>
                </a:lnTo>
                <a:lnTo>
                  <a:pt x="294201" y="797629"/>
                </a:lnTo>
                <a:lnTo>
                  <a:pt x="291559" y="789703"/>
                </a:lnTo>
                <a:lnTo>
                  <a:pt x="288917" y="781250"/>
                </a:lnTo>
                <a:lnTo>
                  <a:pt x="287332" y="773324"/>
                </a:lnTo>
                <a:lnTo>
                  <a:pt x="285747" y="764871"/>
                </a:lnTo>
                <a:lnTo>
                  <a:pt x="285219" y="755889"/>
                </a:lnTo>
                <a:lnTo>
                  <a:pt x="284691" y="747435"/>
                </a:lnTo>
                <a:lnTo>
                  <a:pt x="284162" y="738981"/>
                </a:lnTo>
                <a:lnTo>
                  <a:pt x="284691" y="730527"/>
                </a:lnTo>
                <a:lnTo>
                  <a:pt x="285219" y="722074"/>
                </a:lnTo>
                <a:lnTo>
                  <a:pt x="285747" y="713092"/>
                </a:lnTo>
                <a:lnTo>
                  <a:pt x="287332" y="705695"/>
                </a:lnTo>
                <a:lnTo>
                  <a:pt x="288917" y="696713"/>
                </a:lnTo>
                <a:lnTo>
                  <a:pt x="291559" y="688787"/>
                </a:lnTo>
                <a:lnTo>
                  <a:pt x="294201" y="680862"/>
                </a:lnTo>
                <a:lnTo>
                  <a:pt x="296843" y="673465"/>
                </a:lnTo>
                <a:lnTo>
                  <a:pt x="300541" y="665540"/>
                </a:lnTo>
                <a:lnTo>
                  <a:pt x="304240" y="658143"/>
                </a:lnTo>
                <a:lnTo>
                  <a:pt x="308467" y="650746"/>
                </a:lnTo>
                <a:lnTo>
                  <a:pt x="312693" y="643349"/>
                </a:lnTo>
                <a:lnTo>
                  <a:pt x="317977" y="637008"/>
                </a:lnTo>
                <a:lnTo>
                  <a:pt x="323261" y="629611"/>
                </a:lnTo>
                <a:lnTo>
                  <a:pt x="328544" y="623799"/>
                </a:lnTo>
                <a:lnTo>
                  <a:pt x="334356" y="617459"/>
                </a:lnTo>
                <a:lnTo>
                  <a:pt x="340696" y="611119"/>
                </a:lnTo>
                <a:lnTo>
                  <a:pt x="347037" y="606364"/>
                </a:lnTo>
                <a:lnTo>
                  <a:pt x="353905" y="601080"/>
                </a:lnTo>
                <a:lnTo>
                  <a:pt x="360774" y="595797"/>
                </a:lnTo>
                <a:lnTo>
                  <a:pt x="368171" y="591041"/>
                </a:lnTo>
                <a:lnTo>
                  <a:pt x="375568" y="586815"/>
                </a:lnTo>
                <a:lnTo>
                  <a:pt x="382436" y="583116"/>
                </a:lnTo>
                <a:lnTo>
                  <a:pt x="390362" y="579946"/>
                </a:lnTo>
                <a:lnTo>
                  <a:pt x="398287" y="577304"/>
                </a:lnTo>
                <a:lnTo>
                  <a:pt x="406212" y="574662"/>
                </a:lnTo>
                <a:lnTo>
                  <a:pt x="414138" y="572021"/>
                </a:lnTo>
                <a:lnTo>
                  <a:pt x="422591" y="569907"/>
                </a:lnTo>
                <a:lnTo>
                  <a:pt x="431045" y="568850"/>
                </a:lnTo>
                <a:lnTo>
                  <a:pt x="438970" y="567794"/>
                </a:lnTo>
                <a:lnTo>
                  <a:pt x="447953" y="567265"/>
                </a:lnTo>
                <a:lnTo>
                  <a:pt x="456406" y="566737"/>
                </a:lnTo>
                <a:close/>
                <a:moveTo>
                  <a:pt x="730528" y="284162"/>
                </a:moveTo>
                <a:lnTo>
                  <a:pt x="738981" y="284162"/>
                </a:lnTo>
                <a:lnTo>
                  <a:pt x="747435" y="284162"/>
                </a:lnTo>
                <a:lnTo>
                  <a:pt x="755889" y="284691"/>
                </a:lnTo>
                <a:lnTo>
                  <a:pt x="764871" y="285221"/>
                </a:lnTo>
                <a:lnTo>
                  <a:pt x="773324" y="287337"/>
                </a:lnTo>
                <a:lnTo>
                  <a:pt x="781250" y="288396"/>
                </a:lnTo>
                <a:lnTo>
                  <a:pt x="789175" y="291041"/>
                </a:lnTo>
                <a:lnTo>
                  <a:pt x="797100" y="293687"/>
                </a:lnTo>
                <a:lnTo>
                  <a:pt x="805026" y="296333"/>
                </a:lnTo>
                <a:lnTo>
                  <a:pt x="812951" y="300037"/>
                </a:lnTo>
                <a:lnTo>
                  <a:pt x="819820" y="303741"/>
                </a:lnTo>
                <a:lnTo>
                  <a:pt x="827217" y="308504"/>
                </a:lnTo>
                <a:lnTo>
                  <a:pt x="834614" y="312208"/>
                </a:lnTo>
                <a:lnTo>
                  <a:pt x="841482" y="317500"/>
                </a:lnTo>
                <a:lnTo>
                  <a:pt x="848351" y="322792"/>
                </a:lnTo>
                <a:lnTo>
                  <a:pt x="854691" y="328083"/>
                </a:lnTo>
                <a:lnTo>
                  <a:pt x="860503" y="333904"/>
                </a:lnTo>
                <a:lnTo>
                  <a:pt x="867372" y="340783"/>
                </a:lnTo>
                <a:lnTo>
                  <a:pt x="872655" y="347133"/>
                </a:lnTo>
                <a:lnTo>
                  <a:pt x="877939" y="354541"/>
                </a:lnTo>
                <a:lnTo>
                  <a:pt x="883222" y="360891"/>
                </a:lnTo>
                <a:lnTo>
                  <a:pt x="887978" y="368300"/>
                </a:lnTo>
                <a:lnTo>
                  <a:pt x="891676" y="376237"/>
                </a:lnTo>
                <a:lnTo>
                  <a:pt x="895375" y="383646"/>
                </a:lnTo>
                <a:lnTo>
                  <a:pt x="899073" y="391583"/>
                </a:lnTo>
                <a:lnTo>
                  <a:pt x="901715" y="399521"/>
                </a:lnTo>
                <a:lnTo>
                  <a:pt x="904357" y="407458"/>
                </a:lnTo>
                <a:lnTo>
                  <a:pt x="905942" y="414867"/>
                </a:lnTo>
                <a:lnTo>
                  <a:pt x="908055" y="422804"/>
                </a:lnTo>
                <a:lnTo>
                  <a:pt x="909640" y="431800"/>
                </a:lnTo>
                <a:lnTo>
                  <a:pt x="910697" y="439738"/>
                </a:lnTo>
                <a:lnTo>
                  <a:pt x="911225" y="456142"/>
                </a:lnTo>
                <a:lnTo>
                  <a:pt x="910697" y="472546"/>
                </a:lnTo>
                <a:lnTo>
                  <a:pt x="909640" y="481012"/>
                </a:lnTo>
                <a:lnTo>
                  <a:pt x="908055" y="488950"/>
                </a:lnTo>
                <a:lnTo>
                  <a:pt x="905942" y="497417"/>
                </a:lnTo>
                <a:lnTo>
                  <a:pt x="904357" y="505354"/>
                </a:lnTo>
                <a:lnTo>
                  <a:pt x="901715" y="513292"/>
                </a:lnTo>
                <a:lnTo>
                  <a:pt x="899073" y="521229"/>
                </a:lnTo>
                <a:lnTo>
                  <a:pt x="895375" y="529167"/>
                </a:lnTo>
                <a:lnTo>
                  <a:pt x="891676" y="536575"/>
                </a:lnTo>
                <a:lnTo>
                  <a:pt x="887978" y="543983"/>
                </a:lnTo>
                <a:lnTo>
                  <a:pt x="883222" y="551392"/>
                </a:lnTo>
                <a:lnTo>
                  <a:pt x="877939" y="558271"/>
                </a:lnTo>
                <a:lnTo>
                  <a:pt x="872655" y="565150"/>
                </a:lnTo>
                <a:lnTo>
                  <a:pt x="867372" y="572029"/>
                </a:lnTo>
                <a:lnTo>
                  <a:pt x="860503" y="578379"/>
                </a:lnTo>
                <a:lnTo>
                  <a:pt x="854691" y="584200"/>
                </a:lnTo>
                <a:lnTo>
                  <a:pt x="848351" y="589492"/>
                </a:lnTo>
                <a:lnTo>
                  <a:pt x="841482" y="594783"/>
                </a:lnTo>
                <a:lnTo>
                  <a:pt x="834614" y="599546"/>
                </a:lnTo>
                <a:lnTo>
                  <a:pt x="827217" y="604308"/>
                </a:lnTo>
                <a:lnTo>
                  <a:pt x="819820" y="609071"/>
                </a:lnTo>
                <a:lnTo>
                  <a:pt x="812951" y="612246"/>
                </a:lnTo>
                <a:lnTo>
                  <a:pt x="805026" y="615421"/>
                </a:lnTo>
                <a:lnTo>
                  <a:pt x="797100" y="618596"/>
                </a:lnTo>
                <a:lnTo>
                  <a:pt x="789175" y="621242"/>
                </a:lnTo>
                <a:lnTo>
                  <a:pt x="781250" y="623358"/>
                </a:lnTo>
                <a:lnTo>
                  <a:pt x="773324" y="625475"/>
                </a:lnTo>
                <a:lnTo>
                  <a:pt x="764871" y="626534"/>
                </a:lnTo>
                <a:lnTo>
                  <a:pt x="755889" y="628121"/>
                </a:lnTo>
                <a:lnTo>
                  <a:pt x="747435" y="628650"/>
                </a:lnTo>
                <a:lnTo>
                  <a:pt x="738981" y="628650"/>
                </a:lnTo>
                <a:lnTo>
                  <a:pt x="730528" y="628650"/>
                </a:lnTo>
                <a:lnTo>
                  <a:pt x="722074" y="628121"/>
                </a:lnTo>
                <a:lnTo>
                  <a:pt x="713620" y="626534"/>
                </a:lnTo>
                <a:lnTo>
                  <a:pt x="705695" y="625475"/>
                </a:lnTo>
                <a:lnTo>
                  <a:pt x="696713" y="623358"/>
                </a:lnTo>
                <a:lnTo>
                  <a:pt x="688787" y="621242"/>
                </a:lnTo>
                <a:lnTo>
                  <a:pt x="681390" y="618596"/>
                </a:lnTo>
                <a:lnTo>
                  <a:pt x="673465" y="615421"/>
                </a:lnTo>
                <a:lnTo>
                  <a:pt x="665540" y="612246"/>
                </a:lnTo>
                <a:lnTo>
                  <a:pt x="658143" y="609071"/>
                </a:lnTo>
                <a:lnTo>
                  <a:pt x="650746" y="604308"/>
                </a:lnTo>
                <a:lnTo>
                  <a:pt x="643877" y="600075"/>
                </a:lnTo>
                <a:lnTo>
                  <a:pt x="636480" y="594783"/>
                </a:lnTo>
                <a:lnTo>
                  <a:pt x="629612" y="589492"/>
                </a:lnTo>
                <a:lnTo>
                  <a:pt x="623800" y="584200"/>
                </a:lnTo>
                <a:lnTo>
                  <a:pt x="617459" y="578379"/>
                </a:lnTo>
                <a:lnTo>
                  <a:pt x="611647" y="572029"/>
                </a:lnTo>
                <a:lnTo>
                  <a:pt x="606364" y="565150"/>
                </a:lnTo>
                <a:lnTo>
                  <a:pt x="601080" y="558800"/>
                </a:lnTo>
                <a:lnTo>
                  <a:pt x="595797" y="551921"/>
                </a:lnTo>
                <a:lnTo>
                  <a:pt x="591042" y="545042"/>
                </a:lnTo>
                <a:lnTo>
                  <a:pt x="587343" y="537633"/>
                </a:lnTo>
                <a:lnTo>
                  <a:pt x="583116" y="529696"/>
                </a:lnTo>
                <a:lnTo>
                  <a:pt x="579946" y="522287"/>
                </a:lnTo>
                <a:lnTo>
                  <a:pt x="577304" y="514350"/>
                </a:lnTo>
                <a:lnTo>
                  <a:pt x="574663" y="506942"/>
                </a:lnTo>
                <a:lnTo>
                  <a:pt x="572021" y="497946"/>
                </a:lnTo>
                <a:lnTo>
                  <a:pt x="569907" y="490008"/>
                </a:lnTo>
                <a:lnTo>
                  <a:pt x="568851" y="481542"/>
                </a:lnTo>
                <a:lnTo>
                  <a:pt x="567794" y="473075"/>
                </a:lnTo>
                <a:lnTo>
                  <a:pt x="567266" y="464608"/>
                </a:lnTo>
                <a:lnTo>
                  <a:pt x="566737" y="456142"/>
                </a:lnTo>
                <a:lnTo>
                  <a:pt x="567266" y="447146"/>
                </a:lnTo>
                <a:lnTo>
                  <a:pt x="567794" y="438679"/>
                </a:lnTo>
                <a:lnTo>
                  <a:pt x="568851" y="430741"/>
                </a:lnTo>
                <a:lnTo>
                  <a:pt x="569907" y="422275"/>
                </a:lnTo>
                <a:lnTo>
                  <a:pt x="572021" y="413808"/>
                </a:lnTo>
                <a:lnTo>
                  <a:pt x="574663" y="405871"/>
                </a:lnTo>
                <a:lnTo>
                  <a:pt x="577304" y="397933"/>
                </a:lnTo>
                <a:lnTo>
                  <a:pt x="579946" y="389996"/>
                </a:lnTo>
                <a:lnTo>
                  <a:pt x="583116" y="382587"/>
                </a:lnTo>
                <a:lnTo>
                  <a:pt x="587343" y="375179"/>
                </a:lnTo>
                <a:lnTo>
                  <a:pt x="591042" y="367771"/>
                </a:lnTo>
                <a:lnTo>
                  <a:pt x="595797" y="360362"/>
                </a:lnTo>
                <a:lnTo>
                  <a:pt x="601080" y="354012"/>
                </a:lnTo>
                <a:lnTo>
                  <a:pt x="606364" y="347133"/>
                </a:lnTo>
                <a:lnTo>
                  <a:pt x="611647" y="340783"/>
                </a:lnTo>
                <a:lnTo>
                  <a:pt x="617459" y="333904"/>
                </a:lnTo>
                <a:lnTo>
                  <a:pt x="623800" y="328083"/>
                </a:lnTo>
                <a:lnTo>
                  <a:pt x="629612" y="322792"/>
                </a:lnTo>
                <a:lnTo>
                  <a:pt x="636480" y="317500"/>
                </a:lnTo>
                <a:lnTo>
                  <a:pt x="643877" y="312208"/>
                </a:lnTo>
                <a:lnTo>
                  <a:pt x="650746" y="308504"/>
                </a:lnTo>
                <a:lnTo>
                  <a:pt x="658143" y="303741"/>
                </a:lnTo>
                <a:lnTo>
                  <a:pt x="665540" y="300037"/>
                </a:lnTo>
                <a:lnTo>
                  <a:pt x="673465" y="296333"/>
                </a:lnTo>
                <a:lnTo>
                  <a:pt x="681390" y="293687"/>
                </a:lnTo>
                <a:lnTo>
                  <a:pt x="688787" y="291041"/>
                </a:lnTo>
                <a:lnTo>
                  <a:pt x="696713" y="288396"/>
                </a:lnTo>
                <a:lnTo>
                  <a:pt x="705695" y="287337"/>
                </a:lnTo>
                <a:lnTo>
                  <a:pt x="713620" y="285221"/>
                </a:lnTo>
                <a:lnTo>
                  <a:pt x="722074" y="284691"/>
                </a:lnTo>
                <a:lnTo>
                  <a:pt x="730528" y="284162"/>
                </a:lnTo>
                <a:close/>
                <a:moveTo>
                  <a:pt x="164014" y="284162"/>
                </a:moveTo>
                <a:lnTo>
                  <a:pt x="173568" y="284162"/>
                </a:lnTo>
                <a:lnTo>
                  <a:pt x="182061" y="284162"/>
                </a:lnTo>
                <a:lnTo>
                  <a:pt x="190553" y="284691"/>
                </a:lnTo>
                <a:lnTo>
                  <a:pt x="198515" y="285220"/>
                </a:lnTo>
                <a:lnTo>
                  <a:pt x="207008" y="287337"/>
                </a:lnTo>
                <a:lnTo>
                  <a:pt x="214970" y="288395"/>
                </a:lnTo>
                <a:lnTo>
                  <a:pt x="223462" y="291041"/>
                </a:lnTo>
                <a:lnTo>
                  <a:pt x="231424" y="293687"/>
                </a:lnTo>
                <a:lnTo>
                  <a:pt x="239386" y="296333"/>
                </a:lnTo>
                <a:lnTo>
                  <a:pt x="246817" y="300037"/>
                </a:lnTo>
                <a:lnTo>
                  <a:pt x="254779" y="303741"/>
                </a:lnTo>
                <a:lnTo>
                  <a:pt x="261679" y="308504"/>
                </a:lnTo>
                <a:lnTo>
                  <a:pt x="269110" y="312208"/>
                </a:lnTo>
                <a:lnTo>
                  <a:pt x="276011" y="317500"/>
                </a:lnTo>
                <a:lnTo>
                  <a:pt x="282380" y="322791"/>
                </a:lnTo>
                <a:lnTo>
                  <a:pt x="288750" y="328083"/>
                </a:lnTo>
                <a:lnTo>
                  <a:pt x="295650" y="333904"/>
                </a:lnTo>
                <a:lnTo>
                  <a:pt x="301489" y="340783"/>
                </a:lnTo>
                <a:lnTo>
                  <a:pt x="306797" y="347133"/>
                </a:lnTo>
                <a:lnTo>
                  <a:pt x="312105" y="354012"/>
                </a:lnTo>
                <a:lnTo>
                  <a:pt x="316882" y="360362"/>
                </a:lnTo>
                <a:lnTo>
                  <a:pt x="321659" y="367771"/>
                </a:lnTo>
                <a:lnTo>
                  <a:pt x="325905" y="375179"/>
                </a:lnTo>
                <a:lnTo>
                  <a:pt x="329090" y="382587"/>
                </a:lnTo>
                <a:lnTo>
                  <a:pt x="332805" y="389996"/>
                </a:lnTo>
                <a:lnTo>
                  <a:pt x="335990" y="397933"/>
                </a:lnTo>
                <a:lnTo>
                  <a:pt x="338644" y="405871"/>
                </a:lnTo>
                <a:lnTo>
                  <a:pt x="341298" y="413808"/>
                </a:lnTo>
                <a:lnTo>
                  <a:pt x="342360" y="422275"/>
                </a:lnTo>
                <a:lnTo>
                  <a:pt x="344483" y="430741"/>
                </a:lnTo>
                <a:lnTo>
                  <a:pt x="345014" y="438679"/>
                </a:lnTo>
                <a:lnTo>
                  <a:pt x="346075" y="447146"/>
                </a:lnTo>
                <a:lnTo>
                  <a:pt x="346075" y="456142"/>
                </a:lnTo>
                <a:lnTo>
                  <a:pt x="346075" y="464608"/>
                </a:lnTo>
                <a:lnTo>
                  <a:pt x="345014" y="473075"/>
                </a:lnTo>
                <a:lnTo>
                  <a:pt x="344483" y="481542"/>
                </a:lnTo>
                <a:lnTo>
                  <a:pt x="342360" y="490008"/>
                </a:lnTo>
                <a:lnTo>
                  <a:pt x="341298" y="497946"/>
                </a:lnTo>
                <a:lnTo>
                  <a:pt x="338644" y="506942"/>
                </a:lnTo>
                <a:lnTo>
                  <a:pt x="335990" y="514350"/>
                </a:lnTo>
                <a:lnTo>
                  <a:pt x="332805" y="522287"/>
                </a:lnTo>
                <a:lnTo>
                  <a:pt x="329090" y="529696"/>
                </a:lnTo>
                <a:lnTo>
                  <a:pt x="325905" y="537633"/>
                </a:lnTo>
                <a:lnTo>
                  <a:pt x="321659" y="545042"/>
                </a:lnTo>
                <a:lnTo>
                  <a:pt x="316882" y="551921"/>
                </a:lnTo>
                <a:lnTo>
                  <a:pt x="312105" y="558800"/>
                </a:lnTo>
                <a:lnTo>
                  <a:pt x="306797" y="565150"/>
                </a:lnTo>
                <a:lnTo>
                  <a:pt x="301489" y="572029"/>
                </a:lnTo>
                <a:lnTo>
                  <a:pt x="295650" y="578379"/>
                </a:lnTo>
                <a:lnTo>
                  <a:pt x="288750" y="584200"/>
                </a:lnTo>
                <a:lnTo>
                  <a:pt x="282380" y="589492"/>
                </a:lnTo>
                <a:lnTo>
                  <a:pt x="276011" y="594783"/>
                </a:lnTo>
                <a:lnTo>
                  <a:pt x="269110" y="600075"/>
                </a:lnTo>
                <a:lnTo>
                  <a:pt x="261679" y="604308"/>
                </a:lnTo>
                <a:lnTo>
                  <a:pt x="254779" y="609071"/>
                </a:lnTo>
                <a:lnTo>
                  <a:pt x="246817" y="612246"/>
                </a:lnTo>
                <a:lnTo>
                  <a:pt x="239386" y="615421"/>
                </a:lnTo>
                <a:lnTo>
                  <a:pt x="231424" y="618596"/>
                </a:lnTo>
                <a:lnTo>
                  <a:pt x="223462" y="621242"/>
                </a:lnTo>
                <a:lnTo>
                  <a:pt x="214970" y="623358"/>
                </a:lnTo>
                <a:lnTo>
                  <a:pt x="207008" y="625475"/>
                </a:lnTo>
                <a:lnTo>
                  <a:pt x="198515" y="626533"/>
                </a:lnTo>
                <a:lnTo>
                  <a:pt x="190023" y="628121"/>
                </a:lnTo>
                <a:lnTo>
                  <a:pt x="181530" y="628650"/>
                </a:lnTo>
                <a:lnTo>
                  <a:pt x="172506" y="628650"/>
                </a:lnTo>
                <a:lnTo>
                  <a:pt x="164014" y="628650"/>
                </a:lnTo>
                <a:lnTo>
                  <a:pt x="155521" y="628121"/>
                </a:lnTo>
                <a:lnTo>
                  <a:pt x="147559" y="626533"/>
                </a:lnTo>
                <a:lnTo>
                  <a:pt x="139067" y="625475"/>
                </a:lnTo>
                <a:lnTo>
                  <a:pt x="130574" y="623358"/>
                </a:lnTo>
                <a:lnTo>
                  <a:pt x="122612" y="621242"/>
                </a:lnTo>
                <a:lnTo>
                  <a:pt x="114650" y="618596"/>
                </a:lnTo>
                <a:lnTo>
                  <a:pt x="106689" y="615421"/>
                </a:lnTo>
                <a:lnTo>
                  <a:pt x="99257" y="612246"/>
                </a:lnTo>
                <a:lnTo>
                  <a:pt x="91296" y="609071"/>
                </a:lnTo>
                <a:lnTo>
                  <a:pt x="84395" y="604308"/>
                </a:lnTo>
                <a:lnTo>
                  <a:pt x="76964" y="599546"/>
                </a:lnTo>
                <a:lnTo>
                  <a:pt x="70064" y="594783"/>
                </a:lnTo>
                <a:lnTo>
                  <a:pt x="63695" y="589492"/>
                </a:lnTo>
                <a:lnTo>
                  <a:pt x="56794" y="584200"/>
                </a:lnTo>
                <a:lnTo>
                  <a:pt x="50425" y="578379"/>
                </a:lnTo>
                <a:lnTo>
                  <a:pt x="44586" y="572029"/>
                </a:lnTo>
                <a:lnTo>
                  <a:pt x="38747" y="565150"/>
                </a:lnTo>
                <a:lnTo>
                  <a:pt x="33440" y="558271"/>
                </a:lnTo>
                <a:lnTo>
                  <a:pt x="28662" y="551392"/>
                </a:lnTo>
                <a:lnTo>
                  <a:pt x="23885" y="543983"/>
                </a:lnTo>
                <a:lnTo>
                  <a:pt x="20170" y="536575"/>
                </a:lnTo>
                <a:lnTo>
                  <a:pt x="15923" y="529167"/>
                </a:lnTo>
                <a:lnTo>
                  <a:pt x="12739" y="521229"/>
                </a:lnTo>
                <a:lnTo>
                  <a:pt x="9554" y="513292"/>
                </a:lnTo>
                <a:lnTo>
                  <a:pt x="6900" y="505354"/>
                </a:lnTo>
                <a:lnTo>
                  <a:pt x="4777" y="497417"/>
                </a:lnTo>
                <a:lnTo>
                  <a:pt x="3715" y="488950"/>
                </a:lnTo>
                <a:lnTo>
                  <a:pt x="1592" y="481012"/>
                </a:lnTo>
                <a:lnTo>
                  <a:pt x="1061" y="472546"/>
                </a:lnTo>
                <a:lnTo>
                  <a:pt x="0" y="456142"/>
                </a:lnTo>
                <a:lnTo>
                  <a:pt x="1061" y="439737"/>
                </a:lnTo>
                <a:lnTo>
                  <a:pt x="1592" y="431800"/>
                </a:lnTo>
                <a:lnTo>
                  <a:pt x="3715" y="422804"/>
                </a:lnTo>
                <a:lnTo>
                  <a:pt x="4777" y="414867"/>
                </a:lnTo>
                <a:lnTo>
                  <a:pt x="6900" y="407458"/>
                </a:lnTo>
                <a:lnTo>
                  <a:pt x="9554" y="399521"/>
                </a:lnTo>
                <a:lnTo>
                  <a:pt x="12739" y="391583"/>
                </a:lnTo>
                <a:lnTo>
                  <a:pt x="15923" y="383646"/>
                </a:lnTo>
                <a:lnTo>
                  <a:pt x="20170" y="376237"/>
                </a:lnTo>
                <a:lnTo>
                  <a:pt x="23885" y="368300"/>
                </a:lnTo>
                <a:lnTo>
                  <a:pt x="28662" y="360891"/>
                </a:lnTo>
                <a:lnTo>
                  <a:pt x="33440" y="354541"/>
                </a:lnTo>
                <a:lnTo>
                  <a:pt x="38747" y="347133"/>
                </a:lnTo>
                <a:lnTo>
                  <a:pt x="44586" y="340783"/>
                </a:lnTo>
                <a:lnTo>
                  <a:pt x="50425" y="333904"/>
                </a:lnTo>
                <a:lnTo>
                  <a:pt x="56794" y="328083"/>
                </a:lnTo>
                <a:lnTo>
                  <a:pt x="63695" y="322791"/>
                </a:lnTo>
                <a:lnTo>
                  <a:pt x="70064" y="317500"/>
                </a:lnTo>
                <a:lnTo>
                  <a:pt x="76964" y="312208"/>
                </a:lnTo>
                <a:lnTo>
                  <a:pt x="84395" y="308504"/>
                </a:lnTo>
                <a:lnTo>
                  <a:pt x="91296" y="303741"/>
                </a:lnTo>
                <a:lnTo>
                  <a:pt x="99257" y="300037"/>
                </a:lnTo>
                <a:lnTo>
                  <a:pt x="106689" y="296333"/>
                </a:lnTo>
                <a:lnTo>
                  <a:pt x="114650" y="293687"/>
                </a:lnTo>
                <a:lnTo>
                  <a:pt x="122612" y="291041"/>
                </a:lnTo>
                <a:lnTo>
                  <a:pt x="131105" y="288395"/>
                </a:lnTo>
                <a:lnTo>
                  <a:pt x="139067" y="287337"/>
                </a:lnTo>
                <a:lnTo>
                  <a:pt x="147559" y="285220"/>
                </a:lnTo>
                <a:lnTo>
                  <a:pt x="156052" y="284691"/>
                </a:lnTo>
                <a:lnTo>
                  <a:pt x="164014" y="284162"/>
                </a:lnTo>
                <a:close/>
                <a:moveTo>
                  <a:pt x="447953" y="0"/>
                </a:moveTo>
                <a:lnTo>
                  <a:pt x="456406" y="0"/>
                </a:lnTo>
                <a:lnTo>
                  <a:pt x="464860" y="0"/>
                </a:lnTo>
                <a:lnTo>
                  <a:pt x="473314" y="1057"/>
                </a:lnTo>
                <a:lnTo>
                  <a:pt x="481767" y="1585"/>
                </a:lnTo>
                <a:lnTo>
                  <a:pt x="490221" y="3699"/>
                </a:lnTo>
                <a:lnTo>
                  <a:pt x="498146" y="4755"/>
                </a:lnTo>
                <a:lnTo>
                  <a:pt x="507128" y="7397"/>
                </a:lnTo>
                <a:lnTo>
                  <a:pt x="515054" y="10039"/>
                </a:lnTo>
                <a:lnTo>
                  <a:pt x="522451" y="12681"/>
                </a:lnTo>
                <a:lnTo>
                  <a:pt x="529848" y="16908"/>
                </a:lnTo>
                <a:lnTo>
                  <a:pt x="537773" y="20078"/>
                </a:lnTo>
                <a:lnTo>
                  <a:pt x="545170" y="24305"/>
                </a:lnTo>
                <a:lnTo>
                  <a:pt x="552567" y="29060"/>
                </a:lnTo>
                <a:lnTo>
                  <a:pt x="558907" y="33815"/>
                </a:lnTo>
                <a:lnTo>
                  <a:pt x="565248" y="39099"/>
                </a:lnTo>
                <a:lnTo>
                  <a:pt x="572116" y="44382"/>
                </a:lnTo>
                <a:lnTo>
                  <a:pt x="578456" y="50194"/>
                </a:lnTo>
                <a:lnTo>
                  <a:pt x="584797" y="56534"/>
                </a:lnTo>
                <a:lnTo>
                  <a:pt x="590609" y="63403"/>
                </a:lnTo>
                <a:lnTo>
                  <a:pt x="595892" y="70800"/>
                </a:lnTo>
                <a:lnTo>
                  <a:pt x="600119" y="77140"/>
                </a:lnTo>
                <a:lnTo>
                  <a:pt x="604874" y="84537"/>
                </a:lnTo>
                <a:lnTo>
                  <a:pt x="609101" y="92463"/>
                </a:lnTo>
                <a:lnTo>
                  <a:pt x="612800" y="99331"/>
                </a:lnTo>
                <a:lnTo>
                  <a:pt x="615970" y="107257"/>
                </a:lnTo>
                <a:lnTo>
                  <a:pt x="618611" y="115182"/>
                </a:lnTo>
                <a:lnTo>
                  <a:pt x="621253" y="123107"/>
                </a:lnTo>
                <a:lnTo>
                  <a:pt x="623895" y="131033"/>
                </a:lnTo>
                <a:lnTo>
                  <a:pt x="625480" y="138958"/>
                </a:lnTo>
                <a:lnTo>
                  <a:pt x="626537" y="147412"/>
                </a:lnTo>
                <a:lnTo>
                  <a:pt x="628122" y="155337"/>
                </a:lnTo>
                <a:lnTo>
                  <a:pt x="628650" y="172773"/>
                </a:lnTo>
                <a:lnTo>
                  <a:pt x="628122" y="189152"/>
                </a:lnTo>
                <a:lnTo>
                  <a:pt x="626537" y="197077"/>
                </a:lnTo>
                <a:lnTo>
                  <a:pt x="625480" y="205531"/>
                </a:lnTo>
                <a:lnTo>
                  <a:pt x="623895" y="213456"/>
                </a:lnTo>
                <a:lnTo>
                  <a:pt x="621253" y="221381"/>
                </a:lnTo>
                <a:lnTo>
                  <a:pt x="618611" y="229307"/>
                </a:lnTo>
                <a:lnTo>
                  <a:pt x="615970" y="237232"/>
                </a:lnTo>
                <a:lnTo>
                  <a:pt x="612800" y="245157"/>
                </a:lnTo>
                <a:lnTo>
                  <a:pt x="609101" y="252026"/>
                </a:lnTo>
                <a:lnTo>
                  <a:pt x="604874" y="259951"/>
                </a:lnTo>
                <a:lnTo>
                  <a:pt x="600119" y="267348"/>
                </a:lnTo>
                <a:lnTo>
                  <a:pt x="595892" y="274745"/>
                </a:lnTo>
                <a:lnTo>
                  <a:pt x="590609" y="281086"/>
                </a:lnTo>
                <a:lnTo>
                  <a:pt x="584797" y="287426"/>
                </a:lnTo>
                <a:lnTo>
                  <a:pt x="578456" y="294294"/>
                </a:lnTo>
                <a:lnTo>
                  <a:pt x="572116" y="300106"/>
                </a:lnTo>
                <a:lnTo>
                  <a:pt x="565248" y="305390"/>
                </a:lnTo>
                <a:lnTo>
                  <a:pt x="558907" y="310673"/>
                </a:lnTo>
                <a:lnTo>
                  <a:pt x="552567" y="315957"/>
                </a:lnTo>
                <a:lnTo>
                  <a:pt x="545170" y="320712"/>
                </a:lnTo>
                <a:lnTo>
                  <a:pt x="537773" y="324411"/>
                </a:lnTo>
                <a:lnTo>
                  <a:pt x="529848" y="328638"/>
                </a:lnTo>
                <a:lnTo>
                  <a:pt x="522451" y="331808"/>
                </a:lnTo>
                <a:lnTo>
                  <a:pt x="515054" y="334449"/>
                </a:lnTo>
                <a:lnTo>
                  <a:pt x="507128" y="337091"/>
                </a:lnTo>
                <a:lnTo>
                  <a:pt x="498146" y="339733"/>
                </a:lnTo>
                <a:lnTo>
                  <a:pt x="490221" y="340790"/>
                </a:lnTo>
                <a:lnTo>
                  <a:pt x="481767" y="342903"/>
                </a:lnTo>
                <a:lnTo>
                  <a:pt x="473314" y="343431"/>
                </a:lnTo>
                <a:lnTo>
                  <a:pt x="464860" y="344488"/>
                </a:lnTo>
                <a:lnTo>
                  <a:pt x="456406" y="344488"/>
                </a:lnTo>
                <a:lnTo>
                  <a:pt x="447953" y="344488"/>
                </a:lnTo>
                <a:lnTo>
                  <a:pt x="438970" y="343431"/>
                </a:lnTo>
                <a:lnTo>
                  <a:pt x="431045" y="342903"/>
                </a:lnTo>
                <a:lnTo>
                  <a:pt x="422591" y="340790"/>
                </a:lnTo>
                <a:lnTo>
                  <a:pt x="414138" y="339733"/>
                </a:lnTo>
                <a:lnTo>
                  <a:pt x="406212" y="337091"/>
                </a:lnTo>
                <a:lnTo>
                  <a:pt x="398287" y="334449"/>
                </a:lnTo>
                <a:lnTo>
                  <a:pt x="390362" y="331808"/>
                </a:lnTo>
                <a:lnTo>
                  <a:pt x="382436" y="327581"/>
                </a:lnTo>
                <a:lnTo>
                  <a:pt x="375568" y="324411"/>
                </a:lnTo>
                <a:lnTo>
                  <a:pt x="368171" y="319655"/>
                </a:lnTo>
                <a:lnTo>
                  <a:pt x="360774" y="315957"/>
                </a:lnTo>
                <a:lnTo>
                  <a:pt x="353905" y="310673"/>
                </a:lnTo>
                <a:lnTo>
                  <a:pt x="347037" y="305390"/>
                </a:lnTo>
                <a:lnTo>
                  <a:pt x="340696" y="300106"/>
                </a:lnTo>
                <a:lnTo>
                  <a:pt x="334356" y="294294"/>
                </a:lnTo>
                <a:lnTo>
                  <a:pt x="328544" y="287426"/>
                </a:lnTo>
                <a:lnTo>
                  <a:pt x="323261" y="281086"/>
                </a:lnTo>
                <a:lnTo>
                  <a:pt x="317977" y="274745"/>
                </a:lnTo>
                <a:lnTo>
                  <a:pt x="312693" y="267877"/>
                </a:lnTo>
                <a:lnTo>
                  <a:pt x="308467" y="260480"/>
                </a:lnTo>
                <a:lnTo>
                  <a:pt x="304240" y="253611"/>
                </a:lnTo>
                <a:lnTo>
                  <a:pt x="300541" y="245686"/>
                </a:lnTo>
                <a:lnTo>
                  <a:pt x="296843" y="238289"/>
                </a:lnTo>
                <a:lnTo>
                  <a:pt x="294201" y="230363"/>
                </a:lnTo>
                <a:lnTo>
                  <a:pt x="291559" y="222438"/>
                </a:lnTo>
                <a:lnTo>
                  <a:pt x="288917" y="214513"/>
                </a:lnTo>
                <a:lnTo>
                  <a:pt x="287332" y="206059"/>
                </a:lnTo>
                <a:lnTo>
                  <a:pt x="285747" y="197605"/>
                </a:lnTo>
                <a:lnTo>
                  <a:pt x="285219" y="189680"/>
                </a:lnTo>
                <a:lnTo>
                  <a:pt x="284691" y="181226"/>
                </a:lnTo>
                <a:lnTo>
                  <a:pt x="284162" y="172773"/>
                </a:lnTo>
                <a:lnTo>
                  <a:pt x="284691" y="163791"/>
                </a:lnTo>
                <a:lnTo>
                  <a:pt x="285219" y="155337"/>
                </a:lnTo>
                <a:lnTo>
                  <a:pt x="285747" y="146883"/>
                </a:lnTo>
                <a:lnTo>
                  <a:pt x="287332" y="138430"/>
                </a:lnTo>
                <a:lnTo>
                  <a:pt x="288917" y="130504"/>
                </a:lnTo>
                <a:lnTo>
                  <a:pt x="291559" y="122050"/>
                </a:lnTo>
                <a:lnTo>
                  <a:pt x="294201" y="114125"/>
                </a:lnTo>
                <a:lnTo>
                  <a:pt x="296843" y="106200"/>
                </a:lnTo>
                <a:lnTo>
                  <a:pt x="300541" y="98803"/>
                </a:lnTo>
                <a:lnTo>
                  <a:pt x="304240" y="90877"/>
                </a:lnTo>
                <a:lnTo>
                  <a:pt x="308467" y="84009"/>
                </a:lnTo>
                <a:lnTo>
                  <a:pt x="312693" y="76612"/>
                </a:lnTo>
                <a:lnTo>
                  <a:pt x="317977" y="69743"/>
                </a:lnTo>
                <a:lnTo>
                  <a:pt x="323261" y="63403"/>
                </a:lnTo>
                <a:lnTo>
                  <a:pt x="328544" y="56534"/>
                </a:lnTo>
                <a:lnTo>
                  <a:pt x="334356" y="50194"/>
                </a:lnTo>
                <a:lnTo>
                  <a:pt x="340696" y="44382"/>
                </a:lnTo>
                <a:lnTo>
                  <a:pt x="347037" y="39099"/>
                </a:lnTo>
                <a:lnTo>
                  <a:pt x="354434" y="33815"/>
                </a:lnTo>
                <a:lnTo>
                  <a:pt x="360774" y="29060"/>
                </a:lnTo>
                <a:lnTo>
                  <a:pt x="368171" y="24305"/>
                </a:lnTo>
                <a:lnTo>
                  <a:pt x="375568" y="20078"/>
                </a:lnTo>
                <a:lnTo>
                  <a:pt x="382436" y="16908"/>
                </a:lnTo>
                <a:lnTo>
                  <a:pt x="390362" y="12681"/>
                </a:lnTo>
                <a:lnTo>
                  <a:pt x="398287" y="10039"/>
                </a:lnTo>
                <a:lnTo>
                  <a:pt x="406212" y="7397"/>
                </a:lnTo>
                <a:lnTo>
                  <a:pt x="414138" y="4755"/>
                </a:lnTo>
                <a:lnTo>
                  <a:pt x="422591" y="3699"/>
                </a:lnTo>
                <a:lnTo>
                  <a:pt x="431045" y="1585"/>
                </a:lnTo>
                <a:lnTo>
                  <a:pt x="438970" y="1057"/>
                </a:lnTo>
                <a:lnTo>
                  <a:pt x="447953" y="0"/>
                </a:lnTo>
                <a:close/>
              </a:path>
            </a:pathLst>
          </a:custGeom>
          <a:solidFill>
            <a:schemeClr val="accent2"/>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705"/>
          </a:p>
        </p:txBody>
      </p:sp>
      <p:sp>
        <p:nvSpPr>
          <p:cNvPr id="41" name="文本框 5"/>
          <p:cNvSpPr txBox="1"/>
          <p:nvPr/>
        </p:nvSpPr>
        <p:spPr>
          <a:xfrm>
            <a:off x="8720313" y="2876834"/>
            <a:ext cx="2170943" cy="1398270"/>
          </a:xfrm>
          <a:prstGeom prst="rect">
            <a:avLst/>
          </a:prstGeom>
          <a:solidFill>
            <a:schemeClr val="tx2"/>
          </a:solidFill>
        </p:spPr>
        <p:txBody>
          <a:bodyPr wrap="square" lIns="173397" tIns="86698" rIns="173397" bIns="86698" rtlCol="0" anchor="t">
            <a:spAutoFit/>
          </a:bodyPr>
          <a:lstStyle/>
          <a:p>
            <a:pPr algn="l">
              <a:lnSpc>
                <a:spcPct val="150000"/>
              </a:lnSpc>
            </a:pPr>
            <a:r>
              <a:rPr lang="en-US" altLang="zh-CN" sz="1325" b="1" dirty="0">
                <a:solidFill>
                  <a:schemeClr val="bg1"/>
                </a:solidFill>
                <a:latin typeface="微软雅黑" panose="020B0503020204020204" charset="-122"/>
                <a:ea typeface="微软雅黑" panose="020B0503020204020204" charset="-122"/>
                <a:sym typeface="+mn-ea"/>
              </a:rPr>
              <a:t>IP</a:t>
            </a:r>
            <a:r>
              <a:rPr lang="zh-CN" altLang="en-US" sz="1325" b="1" dirty="0">
                <a:solidFill>
                  <a:schemeClr val="bg1"/>
                </a:solidFill>
                <a:latin typeface="微软雅黑" panose="020B0503020204020204" charset="-122"/>
                <a:ea typeface="微软雅黑" panose="020B0503020204020204" charset="-122"/>
                <a:sym typeface="+mn-ea"/>
              </a:rPr>
              <a:t>：</a:t>
            </a:r>
            <a:r>
              <a:rPr lang="en-US" altLang="zh-CN" sz="1325" b="1" dirty="0">
                <a:solidFill>
                  <a:schemeClr val="bg1"/>
                </a:solidFill>
                <a:latin typeface="微软雅黑" panose="020B0503020204020204" charset="-122"/>
                <a:ea typeface="微软雅黑" panose="020B0503020204020204" charset="-122"/>
                <a:sym typeface="+mn-ea"/>
              </a:rPr>
              <a:t>58.246.103.145</a:t>
            </a:r>
            <a:endParaRPr lang="en-US" altLang="zh-CN" sz="1325" b="1" dirty="0">
              <a:solidFill>
                <a:schemeClr val="bg1"/>
              </a:solidFill>
              <a:latin typeface="微软雅黑" panose="020B0503020204020204" charset="-122"/>
              <a:ea typeface="微软雅黑" panose="020B0503020204020204" charset="-122"/>
              <a:sym typeface="+mn-ea"/>
            </a:endParaRPr>
          </a:p>
          <a:p>
            <a:pPr>
              <a:lnSpc>
                <a:spcPct val="150000"/>
              </a:lnSpc>
            </a:pPr>
            <a:r>
              <a:rPr lang="zh-CN" altLang="en-US" sz="1325" b="1" dirty="0">
                <a:solidFill>
                  <a:schemeClr val="bg1"/>
                </a:solidFill>
                <a:latin typeface="微软雅黑" panose="020B0503020204020204" charset="-122"/>
                <a:ea typeface="微软雅黑" panose="020B0503020204020204" charset="-122"/>
                <a:sym typeface="+mn-ea"/>
              </a:rPr>
              <a:t>上海市杨浦区</a:t>
            </a:r>
            <a:endParaRPr lang="en-US" altLang="zh-CN" sz="1325" b="1" dirty="0">
              <a:solidFill>
                <a:schemeClr val="bg1"/>
              </a:solidFill>
              <a:latin typeface="微软雅黑" panose="020B0503020204020204" charset="-122"/>
              <a:ea typeface="微软雅黑" panose="020B0503020204020204" charset="-122"/>
              <a:sym typeface="+mn-ea"/>
            </a:endParaRPr>
          </a:p>
          <a:p>
            <a:pPr>
              <a:lnSpc>
                <a:spcPct val="150000"/>
              </a:lnSpc>
            </a:pPr>
            <a:r>
              <a:rPr lang="zh-CN" altLang="en-US" sz="1325" dirty="0">
                <a:solidFill>
                  <a:schemeClr val="bg1"/>
                </a:solidFill>
                <a:latin typeface="微软雅黑" panose="020B0503020204020204" charset="-122"/>
                <a:ea typeface="微软雅黑" panose="020B0503020204020204" charset="-122"/>
              </a:rPr>
              <a:t>真人率：</a:t>
            </a:r>
            <a:r>
              <a:rPr lang="en-US" altLang="zh-CN" sz="1325" dirty="0">
                <a:solidFill>
                  <a:schemeClr val="bg1"/>
                </a:solidFill>
                <a:latin typeface="微软雅黑" panose="020B0503020204020204" charset="-122"/>
                <a:ea typeface="微软雅黑" panose="020B0503020204020204" charset="-122"/>
              </a:rPr>
              <a:t>90%</a:t>
            </a:r>
            <a:endParaRPr lang="en-US" altLang="zh-CN" sz="1325" dirty="0">
              <a:solidFill>
                <a:schemeClr val="bg1"/>
              </a:solidFill>
              <a:latin typeface="微软雅黑" panose="020B0503020204020204" charset="-122"/>
              <a:ea typeface="微软雅黑" panose="020B0503020204020204" charset="-122"/>
            </a:endParaRPr>
          </a:p>
          <a:p>
            <a:pPr algn="l">
              <a:lnSpc>
                <a:spcPct val="150000"/>
              </a:lnSpc>
            </a:pPr>
            <a:r>
              <a:rPr lang="en-US" altLang="zh-CN" sz="1325" b="1" dirty="0">
                <a:solidFill>
                  <a:schemeClr val="bg1"/>
                </a:solidFill>
                <a:latin typeface="微软雅黑" panose="020B0503020204020204" charset="-122"/>
                <a:ea typeface="微软雅黑" panose="020B0503020204020204" charset="-122"/>
                <a:sym typeface="+mn-ea"/>
              </a:rPr>
              <a:t>          </a:t>
            </a:r>
            <a:r>
              <a:rPr lang="zh-CN" altLang="en-US" sz="1325" b="1" dirty="0">
                <a:solidFill>
                  <a:schemeClr val="bg1"/>
                </a:solidFill>
                <a:latin typeface="微软雅黑" panose="020B0503020204020204" charset="-122"/>
                <a:ea typeface="微软雅黑" panose="020B0503020204020204" charset="-122"/>
                <a:sym typeface="+mn-ea"/>
              </a:rPr>
              <a:t>安心投放</a:t>
            </a:r>
            <a:endParaRPr lang="en-US" altLang="zh-CN" sz="1325" b="1" dirty="0">
              <a:solidFill>
                <a:schemeClr val="bg1"/>
              </a:solidFill>
              <a:latin typeface="微软雅黑" panose="020B0503020204020204" charset="-122"/>
              <a:ea typeface="微软雅黑" panose="020B0503020204020204" charset="-122"/>
              <a:sym typeface="+mn-ea"/>
            </a:endParaRPr>
          </a:p>
        </p:txBody>
      </p:sp>
      <p:sp>
        <p:nvSpPr>
          <p:cNvPr id="43" name="文本框 5"/>
          <p:cNvSpPr txBox="1"/>
          <p:nvPr/>
        </p:nvSpPr>
        <p:spPr>
          <a:xfrm>
            <a:off x="8720313" y="4486454"/>
            <a:ext cx="2170943" cy="1398270"/>
          </a:xfrm>
          <a:prstGeom prst="rect">
            <a:avLst/>
          </a:prstGeom>
          <a:solidFill>
            <a:schemeClr val="accent2"/>
          </a:solidFill>
        </p:spPr>
        <p:txBody>
          <a:bodyPr wrap="square" lIns="173397" tIns="86698" rIns="173397" bIns="86698" rtlCol="0" anchor="t">
            <a:spAutoFit/>
          </a:bodyPr>
          <a:lstStyle/>
          <a:p>
            <a:pPr>
              <a:lnSpc>
                <a:spcPct val="150000"/>
              </a:lnSpc>
            </a:pPr>
            <a:r>
              <a:rPr lang="en-US" altLang="zh-CN" sz="1325" b="1" dirty="0">
                <a:solidFill>
                  <a:schemeClr val="bg1"/>
                </a:solidFill>
                <a:latin typeface="微软雅黑" panose="020B0503020204020204" charset="-122"/>
                <a:ea typeface="微软雅黑" panose="020B0503020204020204" charset="-122"/>
                <a:sym typeface="+mn-ea"/>
              </a:rPr>
              <a:t>IP</a:t>
            </a:r>
            <a:r>
              <a:rPr lang="zh-CN" altLang="en-US" sz="1325" b="1" dirty="0">
                <a:solidFill>
                  <a:schemeClr val="bg1"/>
                </a:solidFill>
                <a:latin typeface="微软雅黑" panose="020B0503020204020204" charset="-122"/>
                <a:ea typeface="微软雅黑" panose="020B0503020204020204" charset="-122"/>
                <a:sym typeface="+mn-ea"/>
              </a:rPr>
              <a:t>：</a:t>
            </a:r>
            <a:r>
              <a:rPr lang="en-US" altLang="zh-CN" sz="1325" b="1" dirty="0">
                <a:solidFill>
                  <a:schemeClr val="bg1"/>
                </a:solidFill>
                <a:latin typeface="微软雅黑" panose="020B0503020204020204" charset="-122"/>
                <a:ea typeface="微软雅黑" panose="020B0503020204020204" charset="-122"/>
                <a:sym typeface="+mn-ea"/>
              </a:rPr>
              <a:t>59.278.104.78</a:t>
            </a:r>
            <a:endParaRPr lang="en-US" altLang="zh-CN" sz="1325" b="1" dirty="0">
              <a:solidFill>
                <a:schemeClr val="bg1"/>
              </a:solidFill>
              <a:latin typeface="微软雅黑" panose="020B0503020204020204" charset="-122"/>
              <a:ea typeface="微软雅黑" panose="020B0503020204020204" charset="-122"/>
              <a:sym typeface="+mn-ea"/>
            </a:endParaRPr>
          </a:p>
          <a:p>
            <a:pPr>
              <a:lnSpc>
                <a:spcPct val="150000"/>
              </a:lnSpc>
            </a:pPr>
            <a:r>
              <a:rPr lang="zh-CN" altLang="en-US" sz="1325" b="1" dirty="0">
                <a:solidFill>
                  <a:schemeClr val="bg1"/>
                </a:solidFill>
                <a:latin typeface="微软雅黑" panose="020B0503020204020204" charset="-122"/>
                <a:ea typeface="微软雅黑" panose="020B0503020204020204" charset="-122"/>
                <a:sym typeface="+mn-ea"/>
              </a:rPr>
              <a:t>福建省 ***市</a:t>
            </a:r>
            <a:endParaRPr lang="en-US" altLang="zh-CN" sz="1325" b="1" dirty="0">
              <a:solidFill>
                <a:schemeClr val="bg1"/>
              </a:solidFill>
              <a:latin typeface="微软雅黑" panose="020B0503020204020204" charset="-122"/>
              <a:ea typeface="微软雅黑" panose="020B0503020204020204" charset="-122"/>
              <a:sym typeface="+mn-ea"/>
            </a:endParaRPr>
          </a:p>
          <a:p>
            <a:pPr>
              <a:lnSpc>
                <a:spcPct val="150000"/>
              </a:lnSpc>
            </a:pPr>
            <a:r>
              <a:rPr lang="zh-CN" altLang="en-US" sz="1325" dirty="0">
                <a:solidFill>
                  <a:schemeClr val="bg1"/>
                </a:solidFill>
                <a:latin typeface="微软雅黑" panose="020B0503020204020204" charset="-122"/>
                <a:ea typeface="微软雅黑" panose="020B0503020204020204" charset="-122"/>
              </a:rPr>
              <a:t>真人率：</a:t>
            </a:r>
            <a:r>
              <a:rPr lang="en-US" altLang="zh-CN" sz="1325" dirty="0">
                <a:solidFill>
                  <a:schemeClr val="bg1"/>
                </a:solidFill>
                <a:latin typeface="微软雅黑" panose="020B0503020204020204" charset="-122"/>
                <a:ea typeface="微软雅黑" panose="020B0503020204020204" charset="-122"/>
              </a:rPr>
              <a:t>10%</a:t>
            </a:r>
            <a:endParaRPr lang="en-US" altLang="zh-CN" sz="1325" dirty="0">
              <a:solidFill>
                <a:schemeClr val="bg1"/>
              </a:solidFill>
              <a:latin typeface="微软雅黑" panose="020B0503020204020204" charset="-122"/>
              <a:ea typeface="微软雅黑" panose="020B0503020204020204" charset="-122"/>
            </a:endParaRPr>
          </a:p>
          <a:p>
            <a:pPr>
              <a:lnSpc>
                <a:spcPct val="150000"/>
              </a:lnSpc>
            </a:pPr>
            <a:r>
              <a:rPr lang="en-US" altLang="zh-CN" sz="1325" b="1" dirty="0">
                <a:solidFill>
                  <a:schemeClr val="bg1"/>
                </a:solidFill>
                <a:latin typeface="微软雅黑" panose="020B0503020204020204" charset="-122"/>
                <a:ea typeface="微软雅黑" panose="020B0503020204020204" charset="-122"/>
                <a:sym typeface="+mn-ea"/>
              </a:rPr>
              <a:t>     </a:t>
            </a:r>
            <a:r>
              <a:rPr lang="zh-CN" altLang="en-US" sz="1325" b="1" dirty="0">
                <a:solidFill>
                  <a:schemeClr val="bg1"/>
                </a:solidFill>
                <a:latin typeface="微软雅黑" panose="020B0503020204020204" charset="-122"/>
                <a:ea typeface="微软雅黑" panose="020B0503020204020204" charset="-122"/>
                <a:sym typeface="+mn-ea"/>
              </a:rPr>
              <a:t>非人类，停止投放</a:t>
            </a:r>
            <a:endParaRPr lang="en-US" altLang="zh-CN" sz="1325" b="1" dirty="0">
              <a:solidFill>
                <a:schemeClr val="bg1"/>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11"/>
          <p:cNvSpPr/>
          <p:nvPr/>
        </p:nvSpPr>
        <p:spPr>
          <a:xfrm>
            <a:off x="3072850" y="1403714"/>
            <a:ext cx="1117462" cy="11174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fontAlgn="auto">
              <a:spcBef>
                <a:spcPts val="0"/>
              </a:spcBef>
              <a:spcAft>
                <a:spcPts val="0"/>
              </a:spcAft>
            </a:pPr>
            <a:r>
              <a:rPr lang="en-US" altLang="zh-CN" sz="1705" dirty="0">
                <a:solidFill>
                  <a:prstClr val="white"/>
                </a:solidFill>
                <a:latin typeface="Calibri" panose="020F0502020204030204"/>
                <a:ea typeface="宋体" panose="02010600030101010101" pitchFamily="2" charset="-122"/>
              </a:rPr>
              <a:t>Grape</a:t>
            </a:r>
            <a:endParaRPr lang="en-US" altLang="zh-CN" sz="1705" dirty="0">
              <a:solidFill>
                <a:prstClr val="white"/>
              </a:solidFill>
              <a:latin typeface="Calibri" panose="020F0502020204030204"/>
              <a:ea typeface="宋体" panose="02010600030101010101" pitchFamily="2" charset="-122"/>
            </a:endParaRPr>
          </a:p>
          <a:p>
            <a:pPr lvl="0" algn="ctr" fontAlgn="auto">
              <a:spcBef>
                <a:spcPts val="0"/>
              </a:spcBef>
              <a:spcAft>
                <a:spcPts val="0"/>
              </a:spcAft>
            </a:pPr>
            <a:r>
              <a:rPr lang="en-US" altLang="zh-CN" sz="1705" dirty="0">
                <a:solidFill>
                  <a:prstClr val="white"/>
                </a:solidFill>
                <a:latin typeface="Calibri" panose="020F0502020204030204"/>
                <a:ea typeface="宋体" panose="02010600030101010101" pitchFamily="2" charset="-122"/>
              </a:rPr>
              <a:t>shot</a:t>
            </a:r>
            <a:endParaRPr lang="en-US" altLang="zh-CN" sz="1705" dirty="0">
              <a:solidFill>
                <a:prstClr val="white"/>
              </a:solidFill>
              <a:latin typeface="Calibri" panose="020F0502020204030204"/>
              <a:ea typeface="宋体" panose="02010600030101010101" pitchFamily="2" charset="-122"/>
            </a:endParaRPr>
          </a:p>
        </p:txBody>
      </p:sp>
      <p:sp>
        <p:nvSpPr>
          <p:cNvPr id="12" name="Rounded Rectangle 15"/>
          <p:cNvSpPr/>
          <p:nvPr/>
        </p:nvSpPr>
        <p:spPr>
          <a:xfrm>
            <a:off x="839264" y="4317293"/>
            <a:ext cx="1117462" cy="111746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lvl="0" algn="ctr"/>
            <a:r>
              <a:rPr lang="en-US" altLang="zh-CN" sz="1515" dirty="0">
                <a:solidFill>
                  <a:prstClr val="white"/>
                </a:solidFill>
                <a:latin typeface="Corbel" panose="020B0503020204020204"/>
              </a:rPr>
              <a:t>Mobile APP</a:t>
            </a:r>
            <a:endParaRPr lang="en-US" altLang="zh-CN" sz="1515" dirty="0">
              <a:solidFill>
                <a:prstClr val="white"/>
              </a:solidFill>
              <a:latin typeface="Corbel" panose="020B0503020204020204"/>
            </a:endParaRPr>
          </a:p>
        </p:txBody>
      </p:sp>
      <p:sp>
        <p:nvSpPr>
          <p:cNvPr id="14" name="Rounded Rectangle 17"/>
          <p:cNvSpPr/>
          <p:nvPr/>
        </p:nvSpPr>
        <p:spPr>
          <a:xfrm>
            <a:off x="3072850" y="2795472"/>
            <a:ext cx="1117462" cy="11174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zh-CN" altLang="en-US" sz="1705" dirty="0">
                <a:solidFill>
                  <a:schemeClr val="bg1"/>
                </a:solidFill>
                <a:ea typeface="微软雅黑" panose="020B0503020204020204" charset="-122"/>
              </a:rPr>
              <a:t>百度</a:t>
            </a:r>
            <a:endParaRPr lang="en-US" altLang="zh-CN" sz="1705" dirty="0">
              <a:solidFill>
                <a:schemeClr val="bg1"/>
              </a:solidFill>
              <a:ea typeface="微软雅黑" panose="020B0503020204020204" charset="-122"/>
            </a:endParaRPr>
          </a:p>
        </p:txBody>
      </p:sp>
      <p:sp>
        <p:nvSpPr>
          <p:cNvPr id="6" name="Rounded Rectangle 5"/>
          <p:cNvSpPr/>
          <p:nvPr/>
        </p:nvSpPr>
        <p:spPr>
          <a:xfrm>
            <a:off x="839264" y="2518045"/>
            <a:ext cx="1117462" cy="111746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1515" dirty="0">
                <a:solidFill>
                  <a:schemeClr val="bg1"/>
                </a:solidFill>
              </a:rPr>
              <a:t>WEB/WAP</a:t>
            </a:r>
            <a:endParaRPr lang="en-US" altLang="zh-CN" sz="1515" dirty="0">
              <a:solidFill>
                <a:schemeClr val="bg1"/>
              </a:solidFill>
            </a:endParaRPr>
          </a:p>
          <a:p>
            <a:pPr algn="ctr"/>
            <a:r>
              <a:rPr lang="zh-CN" altLang="en-US" sz="1515" dirty="0">
                <a:solidFill>
                  <a:schemeClr val="bg1"/>
                </a:solidFill>
              </a:rPr>
              <a:t>页面</a:t>
            </a:r>
            <a:endParaRPr lang="en-US" altLang="zh-CN" sz="1515" dirty="0">
              <a:solidFill>
                <a:schemeClr val="bg1"/>
              </a:solidFill>
            </a:endParaRPr>
          </a:p>
          <a:p>
            <a:pPr algn="ctr"/>
            <a:endParaRPr lang="zh-CN" altLang="zh-CN" sz="1515" dirty="0">
              <a:solidFill>
                <a:schemeClr val="bg1"/>
              </a:solidFill>
              <a:ea typeface="微软雅黑" panose="020B0503020204020204" charset="-122"/>
            </a:endParaRPr>
          </a:p>
        </p:txBody>
      </p:sp>
      <p:sp>
        <p:nvSpPr>
          <p:cNvPr id="43" name="任意多边形 42"/>
          <p:cNvSpPr/>
          <p:nvPr/>
        </p:nvSpPr>
        <p:spPr>
          <a:xfrm>
            <a:off x="-13591" y="200920"/>
            <a:ext cx="1034249" cy="671926"/>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5"/>
          </a:p>
        </p:txBody>
      </p:sp>
      <p:grpSp>
        <p:nvGrpSpPr>
          <p:cNvPr id="44" name="组合 43"/>
          <p:cNvGrpSpPr/>
          <p:nvPr/>
        </p:nvGrpSpPr>
        <p:grpSpPr>
          <a:xfrm>
            <a:off x="486695" y="334829"/>
            <a:ext cx="404112" cy="404108"/>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a:defRPr/>
              </a:pPr>
              <a:endParaRPr lang="zh-CN" altLang="en-US" sz="2400" kern="0">
                <a:solidFill>
                  <a:sysClr val="windowText" lastClr="000000"/>
                </a:solidFill>
                <a:latin typeface="Calibri" panose="020F0502020204030204"/>
                <a:ea typeface="宋体" panose="02010600030101010101" pitchFamily="2" charset="-122"/>
              </a:endParaRPr>
            </a:p>
          </p:txBody>
        </p:sp>
        <p:sp>
          <p:nvSpPr>
            <p:cNvPr id="52" name="椭圆 5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a:defRPr/>
              </a:pPr>
              <a:endParaRPr lang="zh-CN" altLang="en-US" sz="2400" kern="0">
                <a:solidFill>
                  <a:sysClr val="window" lastClr="FFFFFF"/>
                </a:solidFill>
                <a:latin typeface="Calibri" panose="020F0502020204030204"/>
                <a:ea typeface="宋体" panose="02010600030101010101" pitchFamily="2" charset="-122"/>
              </a:endParaRPr>
            </a:p>
          </p:txBody>
        </p:sp>
      </p:grpSp>
      <p:sp>
        <p:nvSpPr>
          <p:cNvPr id="53" name="文本框 52"/>
          <p:cNvSpPr txBox="1"/>
          <p:nvPr/>
        </p:nvSpPr>
        <p:spPr>
          <a:xfrm>
            <a:off x="1068311" y="343649"/>
            <a:ext cx="3754439" cy="792480"/>
          </a:xfrm>
          <a:prstGeom prst="rect">
            <a:avLst/>
          </a:prstGeom>
          <a:noFill/>
        </p:spPr>
        <p:txBody>
          <a:bodyPr wrap="square">
            <a:spAutoFit/>
          </a:bodyPr>
          <a:lstStyle/>
          <a:p>
            <a:r>
              <a:rPr lang="zh-CN" altLang="en-US" sz="2275" b="1" dirty="0">
                <a:solidFill>
                  <a:schemeClr val="accent2"/>
                </a:solidFill>
                <a:latin typeface="Franklin Gothic Book" panose="020B0503020102090204" pitchFamily="34" charset="0"/>
                <a:ea typeface="微软雅黑" panose="020B0503020204020204" charset="-122"/>
              </a:rPr>
              <a:t>媒体环境识别 </a:t>
            </a:r>
            <a:r>
              <a:rPr lang="zh-CN" altLang="en-US" sz="2275" b="1" dirty="0">
                <a:solidFill>
                  <a:schemeClr val="tx2"/>
                </a:solidFill>
                <a:latin typeface="Franklin Gothic Book" panose="020B0503020102090204" pitchFamily="34" charset="0"/>
                <a:ea typeface="微软雅黑" panose="020B0503020204020204" charset="-122"/>
              </a:rPr>
              <a:t>顶尖技术集成</a:t>
            </a:r>
            <a:endParaRPr lang="zh-CN" altLang="en-US" sz="2275" b="1" dirty="0">
              <a:solidFill>
                <a:schemeClr val="tx2"/>
              </a:solidFill>
              <a:latin typeface="Franklin Gothic Book" panose="020B0503020102090204" pitchFamily="34" charset="0"/>
              <a:ea typeface="微软雅黑" panose="020B0503020204020204" charset="-122"/>
            </a:endParaRPr>
          </a:p>
        </p:txBody>
      </p:sp>
      <p:sp>
        <p:nvSpPr>
          <p:cNvPr id="55" name="矩形 54"/>
          <p:cNvSpPr/>
          <p:nvPr/>
        </p:nvSpPr>
        <p:spPr>
          <a:xfrm>
            <a:off x="10805379" y="6586008"/>
            <a:ext cx="1383948" cy="136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70" tIns="43333" rIns="86670" bIns="43333" numCol="1" spcCol="0" rtlCol="0" fromWordArt="0" anchor="ctr" anchorCtr="0" forceAA="0" compatLnSpc="1">
            <a:noAutofit/>
          </a:bodyPr>
          <a:lstStyle/>
          <a:p>
            <a:pPr algn="ctr"/>
            <a:endParaRPr lang="zh-CN" altLang="en-US" sz="1895"/>
          </a:p>
        </p:txBody>
      </p:sp>
      <p:sp>
        <p:nvSpPr>
          <p:cNvPr id="57" name="Rounded Rectangle 17"/>
          <p:cNvSpPr/>
          <p:nvPr/>
        </p:nvSpPr>
        <p:spPr>
          <a:xfrm>
            <a:off x="3066799" y="4187230"/>
            <a:ext cx="1117462" cy="11174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1705" dirty="0">
                <a:solidFill>
                  <a:schemeClr val="bg1"/>
                </a:solidFill>
                <a:ea typeface="微软雅黑" panose="020B0503020204020204" charset="-122"/>
              </a:rPr>
              <a:t>Sizmek</a:t>
            </a:r>
            <a:endParaRPr lang="en-US" altLang="zh-CN" sz="1705" dirty="0">
              <a:solidFill>
                <a:schemeClr val="bg1"/>
              </a:solidFill>
              <a:ea typeface="微软雅黑" panose="020B0503020204020204" charset="-122"/>
            </a:endParaRPr>
          </a:p>
        </p:txBody>
      </p:sp>
      <p:sp>
        <p:nvSpPr>
          <p:cNvPr id="65" name="Rounded Rectangle 17"/>
          <p:cNvSpPr/>
          <p:nvPr/>
        </p:nvSpPr>
        <p:spPr>
          <a:xfrm>
            <a:off x="3072850" y="5578989"/>
            <a:ext cx="1117462" cy="1117462"/>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zh-CN" sz="1705" dirty="0">
                <a:solidFill>
                  <a:schemeClr val="bg1"/>
                </a:solidFill>
                <a:ea typeface="微软雅黑" panose="020B0503020204020204" charset="-122"/>
              </a:rPr>
              <a:t>Open</a:t>
            </a:r>
            <a:endParaRPr lang="en-US" altLang="zh-CN" sz="1705" dirty="0">
              <a:solidFill>
                <a:schemeClr val="bg1"/>
              </a:solidFill>
              <a:ea typeface="微软雅黑" panose="020B0503020204020204" charset="-122"/>
            </a:endParaRPr>
          </a:p>
          <a:p>
            <a:pPr algn="ctr"/>
            <a:r>
              <a:rPr lang="en-US" altLang="zh-CN" sz="1705" dirty="0">
                <a:solidFill>
                  <a:schemeClr val="bg1"/>
                </a:solidFill>
                <a:ea typeface="微软雅黑" panose="020B0503020204020204" charset="-122"/>
              </a:rPr>
              <a:t>DMP</a:t>
            </a:r>
            <a:endParaRPr lang="zh-CN" altLang="zh-CN" sz="1705" dirty="0">
              <a:solidFill>
                <a:schemeClr val="bg1"/>
              </a:solidFill>
              <a:ea typeface="微软雅黑" panose="020B0503020204020204" charset="-122"/>
            </a:endParaRPr>
          </a:p>
        </p:txBody>
      </p:sp>
      <p:grpSp>
        <p:nvGrpSpPr>
          <p:cNvPr id="71" name="组合 70"/>
          <p:cNvGrpSpPr/>
          <p:nvPr/>
        </p:nvGrpSpPr>
        <p:grpSpPr>
          <a:xfrm>
            <a:off x="5388124" y="2622499"/>
            <a:ext cx="2682193" cy="2682193"/>
            <a:chOff x="304800" y="673100"/>
            <a:chExt cx="4000500" cy="4000500"/>
          </a:xfrm>
          <a:solidFill>
            <a:schemeClr val="accent1"/>
          </a:solidFill>
          <a:effectLst/>
        </p:grpSpPr>
        <p:sp>
          <p:nvSpPr>
            <p:cNvPr id="72" name="同心圆 7"/>
            <p:cNvSpPr/>
            <p:nvPr/>
          </p:nvSpPr>
          <p:spPr>
            <a:xfrm>
              <a:off x="304800" y="673100"/>
              <a:ext cx="4000500" cy="4000500"/>
            </a:xfrm>
            <a:prstGeom prst="donut">
              <a:avLst>
                <a:gd name="adj" fmla="val 487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tx1"/>
                </a:solidFill>
                <a:ea typeface="微软雅黑" panose="020B0503020204020204" charset="-122"/>
              </a:endParaRPr>
            </a:p>
          </p:txBody>
        </p:sp>
        <p:sp>
          <p:nvSpPr>
            <p:cNvPr id="73" name="椭圆 72"/>
            <p:cNvSpPr/>
            <p:nvPr/>
          </p:nvSpPr>
          <p:spPr>
            <a:xfrm>
              <a:off x="392112" y="760412"/>
              <a:ext cx="3825874" cy="38258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5" dirty="0"/>
                <a:t>基于关键词的</a:t>
              </a:r>
              <a:endParaRPr lang="en-US" altLang="zh-CN" sz="1705" dirty="0"/>
            </a:p>
            <a:p>
              <a:pPr algn="ctr"/>
              <a:r>
                <a:rPr lang="zh-CN" altLang="en-US" sz="1705" dirty="0"/>
                <a:t>全媒体知识库</a:t>
              </a:r>
              <a:endParaRPr lang="en-US" altLang="zh-CN" sz="1705" dirty="0"/>
            </a:p>
          </p:txBody>
        </p:sp>
      </p:grpSp>
      <p:cxnSp>
        <p:nvCxnSpPr>
          <p:cNvPr id="77" name="直接连接符 76"/>
          <p:cNvCxnSpPr/>
          <p:nvPr/>
        </p:nvCxnSpPr>
        <p:spPr>
          <a:xfrm flipV="1">
            <a:off x="2094742" y="1976181"/>
            <a:ext cx="913388" cy="819291"/>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2130191" y="3205118"/>
            <a:ext cx="790206" cy="0"/>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2047683" y="3538527"/>
            <a:ext cx="960447" cy="648703"/>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2047683" y="4778111"/>
            <a:ext cx="872713" cy="197716"/>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2068599" y="5329661"/>
            <a:ext cx="851797" cy="693761"/>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4340922" y="1995241"/>
            <a:ext cx="1252025" cy="800231"/>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4271322" y="3269515"/>
            <a:ext cx="913388" cy="169375"/>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357598" y="4332409"/>
            <a:ext cx="906684" cy="378166"/>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4474736" y="5137732"/>
            <a:ext cx="1118211" cy="948454"/>
          </a:xfrm>
          <a:prstGeom prst="line">
            <a:avLst/>
          </a:prstGeom>
          <a:ln w="63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9390533" y="2951080"/>
            <a:ext cx="2119554" cy="2119554"/>
            <a:chOff x="3928818" y="2283698"/>
            <a:chExt cx="1589862" cy="1589862"/>
          </a:xfrm>
        </p:grpSpPr>
        <p:sp>
          <p:nvSpPr>
            <p:cNvPr id="88" name="椭圆 87"/>
            <p:cNvSpPr/>
            <p:nvPr/>
          </p:nvSpPr>
          <p:spPr>
            <a:xfrm>
              <a:off x="3928818" y="2283698"/>
              <a:ext cx="1589862" cy="1589862"/>
            </a:xfrm>
            <a:prstGeom prst="ellipse">
              <a:avLst/>
            </a:prstGeom>
            <a:gradFill flip="none" rotWithShape="1">
              <a:gsLst>
                <a:gs pos="100000">
                  <a:srgbClr val="FCFCFC"/>
                </a:gs>
                <a:gs pos="0">
                  <a:srgbClr val="CCCCCC"/>
                </a:gs>
              </a:gsLst>
              <a:lin ang="7200000" scaled="0"/>
              <a:tileRect/>
            </a:gradFill>
            <a:ln w="12700">
              <a:gradFill>
                <a:gsLst>
                  <a:gs pos="89000">
                    <a:schemeClr val="bg1">
                      <a:lumMod val="85000"/>
                    </a:schemeClr>
                  </a:gs>
                  <a:gs pos="0">
                    <a:schemeClr val="bg1"/>
                  </a:gs>
                </a:gsLst>
                <a:lin ang="7200000" scaled="0"/>
              </a:gra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solidFill>
                  <a:schemeClr val="accent2"/>
                </a:solidFill>
                <a:latin typeface="微软雅黑" panose="020B0503020204020204" charset="-122"/>
                <a:ea typeface="微软雅黑" panose="020B0503020204020204" charset="-122"/>
              </a:endParaRPr>
            </a:p>
          </p:txBody>
        </p:sp>
        <p:sp>
          <p:nvSpPr>
            <p:cNvPr id="89" name="文本框 15"/>
            <p:cNvSpPr txBox="1">
              <a:spLocks noChangeArrowheads="1"/>
            </p:cNvSpPr>
            <p:nvPr/>
          </p:nvSpPr>
          <p:spPr bwMode="auto">
            <a:xfrm>
              <a:off x="4204209" y="2848814"/>
              <a:ext cx="1150181" cy="462972"/>
            </a:xfrm>
            <a:prstGeom prst="rect">
              <a:avLst/>
            </a:prstGeom>
            <a:noFill/>
            <a:ln w="9525">
              <a:noFill/>
              <a:miter lim="800000"/>
            </a:ln>
          </p:spPr>
          <p:txBody>
            <a:bodyPr wrap="square">
              <a:spAutoFit/>
            </a:bodyPr>
            <a:lstStyle/>
            <a:p>
              <a:r>
                <a:rPr lang="zh-CN" altLang="en-US" sz="1705" dirty="0">
                  <a:solidFill>
                    <a:schemeClr val="accent3"/>
                  </a:solidFill>
                  <a:latin typeface="微软雅黑" panose="020B0503020204020204" charset="-122"/>
                  <a:ea typeface="微软雅黑" panose="020B0503020204020204" charset="-122"/>
                </a:rPr>
                <a:t>实时媒体环境识别引擎</a:t>
              </a:r>
              <a:endParaRPr lang="zh-CN" altLang="en-US" sz="1705" dirty="0">
                <a:solidFill>
                  <a:schemeClr val="accent3"/>
                </a:solidFill>
                <a:latin typeface="微软雅黑" panose="020B0503020204020204" charset="-122"/>
                <a:ea typeface="微软雅黑" panose="020B0503020204020204" charset="-122"/>
              </a:endParaRPr>
            </a:p>
          </p:txBody>
        </p:sp>
      </p:grpSp>
      <p:cxnSp>
        <p:nvCxnSpPr>
          <p:cNvPr id="90" name="直接连接符 89"/>
          <p:cNvCxnSpPr/>
          <p:nvPr/>
        </p:nvCxnSpPr>
        <p:spPr>
          <a:xfrm>
            <a:off x="8195526" y="3980224"/>
            <a:ext cx="870601" cy="0"/>
          </a:xfrm>
          <a:prstGeom prst="line">
            <a:avLst/>
          </a:prstGeom>
          <a:ln w="57150">
            <a:solidFill>
              <a:schemeClr val="bg2">
                <a:lumMod val="50000"/>
              </a:schemeClr>
            </a:solidFill>
            <a:prstDash val="dash"/>
            <a:tailEnd type="oval" w="sm" len="sm"/>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1020659" y="771123"/>
            <a:ext cx="9566744" cy="354330"/>
          </a:xfrm>
          <a:prstGeom prst="rect">
            <a:avLst/>
          </a:prstGeom>
        </p:spPr>
        <p:txBody>
          <a:bodyPr wrap="square">
            <a:spAutoFit/>
          </a:bodyPr>
          <a:lstStyle/>
          <a:p>
            <a:pPr marL="342900" indent="-342900">
              <a:buFont typeface="Arial" panose="020B0604020202020204" pitchFamily="34" charset="0"/>
              <a:buChar char="•"/>
            </a:pPr>
            <a:r>
              <a:rPr lang="zh-CN" altLang="en-US" sz="1705" b="1" dirty="0">
                <a:solidFill>
                  <a:schemeClr val="accent2"/>
                </a:solidFill>
                <a:latin typeface="微软雅黑" panose="020B0503020204020204" charset="-122"/>
                <a:ea typeface="微软雅黑" panose="020B0503020204020204" charset="-122"/>
              </a:rPr>
              <a:t>唯一</a:t>
            </a:r>
            <a:r>
              <a:rPr lang="zh-CN" altLang="en-US" sz="1325" dirty="0">
                <a:solidFill>
                  <a:schemeClr val="tx1">
                    <a:lumMod val="75000"/>
                    <a:lumOff val="25000"/>
                  </a:schemeClr>
                </a:solidFill>
                <a:latin typeface="微软雅黑" panose="020B0503020204020204" charset="-122"/>
                <a:ea typeface="微软雅黑" panose="020B0503020204020204" charset="-122"/>
              </a:rPr>
              <a:t>一家和</a:t>
            </a:r>
            <a:r>
              <a:rPr lang="en-US" altLang="zh-CN" sz="1325" dirty="0">
                <a:solidFill>
                  <a:schemeClr val="tx1">
                    <a:lumMod val="75000"/>
                    <a:lumOff val="25000"/>
                  </a:schemeClr>
                </a:solidFill>
                <a:latin typeface="微软雅黑" panose="020B0503020204020204" charset="-122"/>
                <a:ea typeface="微软雅黑" panose="020B0503020204020204" charset="-122"/>
              </a:rPr>
              <a:t>Grapeshot</a:t>
            </a:r>
            <a:r>
              <a:rPr lang="zh-CN" altLang="en-US" sz="1325" dirty="0">
                <a:solidFill>
                  <a:schemeClr val="tx1">
                    <a:lumMod val="75000"/>
                    <a:lumOff val="25000"/>
                  </a:schemeClr>
                </a:solidFill>
                <a:latin typeface="微软雅黑" panose="020B0503020204020204" charset="-122"/>
                <a:ea typeface="微软雅黑" panose="020B0503020204020204" charset="-122"/>
              </a:rPr>
              <a:t>、</a:t>
            </a:r>
            <a:r>
              <a:rPr lang="en-US" altLang="zh-CN" sz="1325" dirty="0">
                <a:solidFill>
                  <a:schemeClr val="tx1">
                    <a:lumMod val="75000"/>
                    <a:lumOff val="25000"/>
                  </a:schemeClr>
                </a:solidFill>
                <a:latin typeface="微软雅黑" panose="020B0503020204020204" charset="-122"/>
                <a:ea typeface="微软雅黑" panose="020B0503020204020204" charset="-122"/>
              </a:rPr>
              <a:t>Sizmek</a:t>
            </a:r>
            <a:r>
              <a:rPr lang="zh-CN" altLang="en-US" sz="1325" dirty="0">
                <a:solidFill>
                  <a:schemeClr val="tx1">
                    <a:lumMod val="75000"/>
                    <a:lumOff val="25000"/>
                  </a:schemeClr>
                </a:solidFill>
                <a:latin typeface="微软雅黑" panose="020B0503020204020204" charset="-122"/>
                <a:ea typeface="微软雅黑" panose="020B0503020204020204" charset="-122"/>
              </a:rPr>
              <a:t>、百度三大国际顶尖关键词分析技术供应商进行深度集成的</a:t>
            </a:r>
            <a:r>
              <a:rPr lang="en-US" altLang="zh-CN" sz="1325" dirty="0">
                <a:solidFill>
                  <a:schemeClr val="tx1">
                    <a:lumMod val="75000"/>
                    <a:lumOff val="25000"/>
                  </a:schemeClr>
                </a:solidFill>
                <a:latin typeface="微软雅黑" panose="020B0503020204020204" charset="-122"/>
                <a:ea typeface="微软雅黑" panose="020B0503020204020204" charset="-122"/>
              </a:rPr>
              <a:t>DSP</a:t>
            </a:r>
            <a:r>
              <a:rPr lang="zh-CN" altLang="en-US" sz="1325" dirty="0">
                <a:solidFill>
                  <a:schemeClr val="tx1">
                    <a:lumMod val="75000"/>
                    <a:lumOff val="25000"/>
                  </a:schemeClr>
                </a:solidFill>
                <a:latin typeface="微软雅黑" panose="020B0503020204020204" charset="-122"/>
                <a:ea typeface="微软雅黑" panose="020B0503020204020204" charset="-122"/>
              </a:rPr>
              <a:t>技术平台</a:t>
            </a:r>
            <a:endParaRPr lang="zh-CN" altLang="en-US" sz="1325"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eelOff"/>
      </p:transition>
    </mc:Choice>
    <mc:Fallback>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任意多边形 104"/>
          <p:cNvSpPr/>
          <p:nvPr/>
        </p:nvSpPr>
        <p:spPr>
          <a:xfrm>
            <a:off x="-13591" y="200920"/>
            <a:ext cx="1034249" cy="671926"/>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5"/>
          </a:p>
        </p:txBody>
      </p:sp>
      <p:grpSp>
        <p:nvGrpSpPr>
          <p:cNvPr id="106" name="组合 105"/>
          <p:cNvGrpSpPr/>
          <p:nvPr/>
        </p:nvGrpSpPr>
        <p:grpSpPr>
          <a:xfrm>
            <a:off x="486695" y="334829"/>
            <a:ext cx="404112" cy="404108"/>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a:defRPr/>
              </a:pPr>
              <a:endParaRPr lang="zh-CN" altLang="en-US" sz="2400" kern="0">
                <a:solidFill>
                  <a:sysClr val="windowText" lastClr="000000"/>
                </a:solidFill>
                <a:latin typeface="Calibri" panose="020F0502020204030204"/>
                <a:ea typeface="宋体" panose="02010600030101010101" pitchFamily="2" charset="-122"/>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a:defRPr/>
              </a:pPr>
              <a:endParaRPr lang="zh-CN" altLang="en-US" sz="2400" kern="0">
                <a:solidFill>
                  <a:sysClr val="window" lastClr="FFFFFF"/>
                </a:solidFill>
                <a:latin typeface="Calibri" panose="020F0502020204030204"/>
                <a:ea typeface="宋体" panose="02010600030101010101" pitchFamily="2" charset="-122"/>
              </a:endParaRPr>
            </a:p>
          </p:txBody>
        </p:sp>
      </p:grpSp>
      <p:sp>
        <p:nvSpPr>
          <p:cNvPr id="109" name="文本框 108"/>
          <p:cNvSpPr txBox="1"/>
          <p:nvPr/>
        </p:nvSpPr>
        <p:spPr>
          <a:xfrm>
            <a:off x="1068310" y="343649"/>
            <a:ext cx="5915255" cy="792480"/>
          </a:xfrm>
          <a:prstGeom prst="rect">
            <a:avLst/>
          </a:prstGeom>
          <a:noFill/>
        </p:spPr>
        <p:txBody>
          <a:bodyPr wrap="square">
            <a:spAutoFit/>
          </a:bodyPr>
          <a:lstStyle/>
          <a:p>
            <a:r>
              <a:rPr lang="zh-CN" altLang="en-US" sz="2275" b="1" dirty="0">
                <a:solidFill>
                  <a:schemeClr val="accent2"/>
                </a:solidFill>
                <a:latin typeface="Franklin Gothic Book" panose="020B0503020102090204" pitchFamily="34" charset="0"/>
                <a:ea typeface="微软雅黑" panose="020B0503020204020204" charset="-122"/>
              </a:rPr>
              <a:t>多重 </a:t>
            </a:r>
            <a:r>
              <a:rPr lang="zh-CN" altLang="en-US" sz="2275" b="1" dirty="0">
                <a:solidFill>
                  <a:schemeClr val="tx2"/>
                </a:solidFill>
                <a:latin typeface="Franklin Gothic Book" panose="020B0503020102090204" pitchFamily="34" charset="0"/>
                <a:ea typeface="微软雅黑" panose="020B0503020204020204" charset="-122"/>
              </a:rPr>
              <a:t>安全技术保障品牌安全</a:t>
            </a:r>
            <a:endParaRPr lang="zh-CN" altLang="en-US" sz="2275" b="1" dirty="0">
              <a:solidFill>
                <a:schemeClr val="tx2"/>
              </a:solidFill>
              <a:latin typeface="Franklin Gothic Book" panose="020B0503020102090204" pitchFamily="34" charset="0"/>
              <a:ea typeface="微软雅黑" panose="020B0503020204020204" charset="-122"/>
            </a:endParaRPr>
          </a:p>
          <a:p>
            <a:endParaRPr lang="zh-CN" altLang="en-US" sz="2275" b="1" dirty="0">
              <a:solidFill>
                <a:schemeClr val="tx2"/>
              </a:solidFill>
              <a:latin typeface="Franklin Gothic Book" panose="020B0503020102090204" pitchFamily="34" charset="0"/>
              <a:ea typeface="微软雅黑" panose="020B0503020204020204" charset="-122"/>
            </a:endParaRPr>
          </a:p>
        </p:txBody>
      </p:sp>
      <p:sp>
        <p:nvSpPr>
          <p:cNvPr id="111" name="矩形 110"/>
          <p:cNvSpPr/>
          <p:nvPr/>
        </p:nvSpPr>
        <p:spPr>
          <a:xfrm>
            <a:off x="10805379" y="6586008"/>
            <a:ext cx="1383948" cy="136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70" tIns="43333" rIns="86670" bIns="43333" numCol="1" spcCol="0" rtlCol="0" fromWordArt="0" anchor="ctr" anchorCtr="0" forceAA="0" compatLnSpc="1">
            <a:noAutofit/>
          </a:bodyPr>
          <a:lstStyle/>
          <a:p>
            <a:pPr algn="ctr"/>
            <a:endParaRPr lang="zh-CN" altLang="en-US" sz="1895"/>
          </a:p>
        </p:txBody>
      </p:sp>
      <p:sp>
        <p:nvSpPr>
          <p:cNvPr id="47" name="矩形 46"/>
          <p:cNvSpPr/>
          <p:nvPr/>
        </p:nvSpPr>
        <p:spPr>
          <a:xfrm>
            <a:off x="1020659" y="771123"/>
            <a:ext cx="9566744" cy="1010920"/>
          </a:xfrm>
          <a:prstGeom prst="rect">
            <a:avLst/>
          </a:prstGeom>
        </p:spPr>
        <p:txBody>
          <a:bodyPr wrap="square">
            <a:spAutoFit/>
          </a:bodyPr>
          <a:lstStyle/>
          <a:p>
            <a:pPr marL="171450" indent="-171450" defTabSz="1088390">
              <a:lnSpc>
                <a:spcPct val="150000"/>
              </a:lnSpc>
              <a:buFont typeface="Wingdings" panose="05000000000000000000" pitchFamily="2" charset="2"/>
              <a:buChar char="l"/>
            </a:pPr>
            <a:r>
              <a:rPr lang="zh-CN" altLang="en-US" sz="1325" dirty="0">
                <a:latin typeface="微软雅黑" panose="020B0503020204020204" charset="-122"/>
                <a:ea typeface="微软雅黑" panose="020B0503020204020204" charset="-122"/>
              </a:rPr>
              <a:t>集成</a:t>
            </a:r>
            <a:r>
              <a:rPr lang="en-US" altLang="zh-CN" sz="1325" dirty="0">
                <a:latin typeface="微软雅黑" panose="020B0503020204020204" charset="-122"/>
                <a:ea typeface="微软雅黑" panose="020B0503020204020204" charset="-122"/>
              </a:rPr>
              <a:t>Adbug</a:t>
            </a:r>
            <a:r>
              <a:rPr lang="zh-CN" altLang="en-US" sz="1325" dirty="0">
                <a:latin typeface="微软雅黑" panose="020B0503020204020204" charset="-122"/>
                <a:ea typeface="微软雅黑" panose="020B0503020204020204" charset="-122"/>
              </a:rPr>
              <a:t>、</a:t>
            </a:r>
            <a:r>
              <a:rPr lang="en-US" altLang="zh-CN" sz="1325" dirty="0">
                <a:latin typeface="微软雅黑" panose="020B0503020204020204" charset="-122"/>
                <a:ea typeface="微软雅黑" panose="020B0503020204020204" charset="-122"/>
              </a:rPr>
              <a:t>Sizmek</a:t>
            </a:r>
            <a:r>
              <a:rPr lang="zh-CN" altLang="en-US" sz="1325" dirty="0">
                <a:latin typeface="微软雅黑" panose="020B0503020204020204" charset="-122"/>
                <a:ea typeface="微软雅黑" panose="020B0503020204020204" charset="-122"/>
              </a:rPr>
              <a:t>、</a:t>
            </a:r>
            <a:r>
              <a:rPr lang="en-US" altLang="zh-CN" sz="1325" dirty="0">
                <a:latin typeface="微软雅黑" panose="020B0503020204020204" charset="-122"/>
                <a:ea typeface="微软雅黑" panose="020B0503020204020204" charset="-122"/>
              </a:rPr>
              <a:t>Grapeshot</a:t>
            </a:r>
            <a:r>
              <a:rPr lang="zh-CN" altLang="en-US" sz="1325" dirty="0">
                <a:latin typeface="微软雅黑" panose="020B0503020204020204" charset="-122"/>
                <a:ea typeface="微软雅黑" panose="020B0503020204020204" charset="-122"/>
              </a:rPr>
              <a:t>世界著名第三方品牌安全监测服务机构的</a:t>
            </a:r>
            <a:r>
              <a:rPr lang="en-US" altLang="zh-CN" sz="1325" dirty="0">
                <a:latin typeface="微软雅黑" panose="020B0503020204020204" charset="-122"/>
                <a:ea typeface="微软雅黑" panose="020B0503020204020204" charset="-122"/>
              </a:rPr>
              <a:t>DSP</a:t>
            </a:r>
            <a:r>
              <a:rPr lang="zh-CN" altLang="en-US" sz="1325" dirty="0">
                <a:latin typeface="微软雅黑" panose="020B0503020204020204" charset="-122"/>
                <a:ea typeface="微软雅黑" panose="020B0503020204020204" charset="-122"/>
              </a:rPr>
              <a:t>平台</a:t>
            </a:r>
            <a:endParaRPr lang="en-US" altLang="zh-CN" sz="1325" dirty="0">
              <a:latin typeface="微软雅黑" panose="020B0503020204020204" charset="-122"/>
              <a:ea typeface="微软雅黑" panose="020B0503020204020204" charset="-122"/>
              <a:cs typeface="Open Sans" pitchFamily="34" charset="0"/>
            </a:endParaRPr>
          </a:p>
          <a:p>
            <a:pPr marL="171450" indent="-171450" defTabSz="1088390">
              <a:lnSpc>
                <a:spcPct val="150000"/>
              </a:lnSpc>
              <a:buFont typeface="Wingdings" panose="05000000000000000000" pitchFamily="2" charset="2"/>
              <a:buChar char="l"/>
            </a:pPr>
            <a:r>
              <a:rPr lang="zh-CN" altLang="en-US" sz="1325" dirty="0">
                <a:latin typeface="微软雅黑" panose="020B0503020204020204" charset="-122"/>
                <a:ea typeface="微软雅黑" panose="020B0503020204020204" charset="-122"/>
                <a:cs typeface="Open Sans" pitchFamily="34" charset="0"/>
              </a:rPr>
              <a:t>唯一和</a:t>
            </a:r>
            <a:r>
              <a:rPr lang="en-US" altLang="zh-CN" sz="1325" dirty="0">
                <a:latin typeface="微软雅黑" panose="020B0503020204020204" charset="-122"/>
                <a:ea typeface="微软雅黑" panose="020B0503020204020204" charset="-122"/>
                <a:cs typeface="Open Sans" pitchFamily="34" charset="0"/>
              </a:rPr>
              <a:t>Grapeshot</a:t>
            </a:r>
            <a:r>
              <a:rPr lang="zh-CN" altLang="en-US" sz="1325" dirty="0">
                <a:latin typeface="微软雅黑" panose="020B0503020204020204" charset="-122"/>
                <a:ea typeface="微软雅黑" panose="020B0503020204020204" charset="-122"/>
                <a:cs typeface="Open Sans" pitchFamily="34" charset="0"/>
              </a:rPr>
              <a:t>、</a:t>
            </a:r>
            <a:r>
              <a:rPr lang="en-US" altLang="zh-CN" sz="1325" dirty="0">
                <a:latin typeface="微软雅黑" panose="020B0503020204020204" charset="-122"/>
                <a:ea typeface="微软雅黑" panose="020B0503020204020204" charset="-122"/>
                <a:cs typeface="Open Sans" pitchFamily="34" charset="0"/>
              </a:rPr>
              <a:t>Sizmek</a:t>
            </a:r>
            <a:r>
              <a:rPr lang="zh-CN" altLang="en-US" sz="1325" dirty="0">
                <a:latin typeface="微软雅黑" panose="020B0503020204020204" charset="-122"/>
                <a:ea typeface="微软雅黑" panose="020B0503020204020204" charset="-122"/>
                <a:cs typeface="Open Sans" pitchFamily="34" charset="0"/>
              </a:rPr>
              <a:t>、百度三大国际顶尖关键词分析技术供应商进行深度集成的</a:t>
            </a:r>
            <a:r>
              <a:rPr lang="en-US" altLang="zh-CN" sz="1325" dirty="0">
                <a:latin typeface="微软雅黑" panose="020B0503020204020204" charset="-122"/>
                <a:ea typeface="微软雅黑" panose="020B0503020204020204" charset="-122"/>
                <a:cs typeface="Open Sans" pitchFamily="34" charset="0"/>
              </a:rPr>
              <a:t>DSP</a:t>
            </a:r>
            <a:r>
              <a:rPr lang="zh-CN" altLang="en-US" sz="1325" dirty="0">
                <a:latin typeface="微软雅黑" panose="020B0503020204020204" charset="-122"/>
                <a:ea typeface="微软雅黑" panose="020B0503020204020204" charset="-122"/>
                <a:cs typeface="Open Sans" pitchFamily="34" charset="0"/>
              </a:rPr>
              <a:t>技术平台</a:t>
            </a:r>
            <a:endParaRPr lang="zh-CN" altLang="en-US" sz="1325" dirty="0">
              <a:latin typeface="微软雅黑" panose="020B0503020204020204" charset="-122"/>
              <a:ea typeface="微软雅黑" panose="020B0503020204020204" charset="-122"/>
              <a:cs typeface="Open Sans" pitchFamily="34" charset="0"/>
            </a:endParaRPr>
          </a:p>
          <a:p>
            <a:pPr marL="171450" indent="-171450" defTabSz="1088390">
              <a:lnSpc>
                <a:spcPct val="150000"/>
              </a:lnSpc>
              <a:buFont typeface="Wingdings" panose="05000000000000000000" pitchFamily="2" charset="2"/>
              <a:buChar char="l"/>
            </a:pPr>
            <a:r>
              <a:rPr lang="zh-CN" altLang="en-US" sz="1325" dirty="0">
                <a:latin typeface="微软雅黑" panose="020B0503020204020204" charset="-122"/>
                <a:ea typeface="微软雅黑" panose="020B0503020204020204" charset="-122"/>
                <a:cs typeface="Open Sans" pitchFamily="34" charset="0"/>
              </a:rPr>
              <a:t>支持实时媒体环境识别、媒体内容识别</a:t>
            </a:r>
            <a:endParaRPr lang="en-US" altLang="zh-CN" sz="1325" dirty="0">
              <a:latin typeface="微软雅黑" panose="020B0503020204020204" charset="-122"/>
              <a:ea typeface="微软雅黑" panose="020B0503020204020204" charset="-122"/>
              <a:cs typeface="Open Sans" pitchFamily="34" charset="0"/>
            </a:endParaRPr>
          </a:p>
        </p:txBody>
      </p:sp>
      <p:pic>
        <p:nvPicPr>
          <p:cNvPr id="20"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9328" y="2123948"/>
            <a:ext cx="4429107" cy="4469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3257" y="1995241"/>
            <a:ext cx="5596944" cy="4416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任意多边形 104"/>
          <p:cNvSpPr/>
          <p:nvPr/>
        </p:nvSpPr>
        <p:spPr>
          <a:xfrm>
            <a:off x="-13591" y="200920"/>
            <a:ext cx="1034249" cy="671926"/>
          </a:xfrm>
          <a:custGeom>
            <a:avLst/>
            <a:gdLst>
              <a:gd name="connsiteX0" fmla="*/ 0 w 1090990"/>
              <a:gd name="connsiteY0" fmla="*/ 0 h 708790"/>
              <a:gd name="connsiteX1" fmla="*/ 738346 w 1090990"/>
              <a:gd name="connsiteY1" fmla="*/ 0 h 708790"/>
              <a:gd name="connsiteX2" fmla="*/ 1090990 w 1090990"/>
              <a:gd name="connsiteY2" fmla="*/ 299606 h 708790"/>
              <a:gd name="connsiteX3" fmla="*/ 1090990 w 1090990"/>
              <a:gd name="connsiteY3" fmla="*/ 409184 h 708790"/>
              <a:gd name="connsiteX4" fmla="*/ 738346 w 1090990"/>
              <a:gd name="connsiteY4" fmla="*/ 708790 h 708790"/>
              <a:gd name="connsiteX5" fmla="*/ 0 w 1090990"/>
              <a:gd name="connsiteY5" fmla="*/ 708790 h 708790"/>
              <a:gd name="connsiteX6" fmla="*/ 0 w 1090990"/>
              <a:gd name="connsiteY6" fmla="*/ 0 h 708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0990" h="708790">
                <a:moveTo>
                  <a:pt x="0" y="0"/>
                </a:moveTo>
                <a:lnTo>
                  <a:pt x="738346" y="0"/>
                </a:lnTo>
                <a:cubicBezTo>
                  <a:pt x="933106" y="0"/>
                  <a:pt x="1090990" y="134138"/>
                  <a:pt x="1090990" y="299606"/>
                </a:cubicBezTo>
                <a:lnTo>
                  <a:pt x="1090990" y="409184"/>
                </a:lnTo>
                <a:cubicBezTo>
                  <a:pt x="1090990" y="574652"/>
                  <a:pt x="933106" y="708790"/>
                  <a:pt x="738346" y="708790"/>
                </a:cubicBezTo>
                <a:lnTo>
                  <a:pt x="0" y="70879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95"/>
          </a:p>
        </p:txBody>
      </p:sp>
      <p:grpSp>
        <p:nvGrpSpPr>
          <p:cNvPr id="106" name="组合 105"/>
          <p:cNvGrpSpPr/>
          <p:nvPr/>
        </p:nvGrpSpPr>
        <p:grpSpPr>
          <a:xfrm>
            <a:off x="486695" y="334829"/>
            <a:ext cx="404112" cy="404108"/>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85875">
                <a:defRPr/>
              </a:pPr>
              <a:endParaRPr lang="zh-CN" altLang="en-US" sz="2400" kern="0">
                <a:solidFill>
                  <a:sysClr val="windowText" lastClr="000000"/>
                </a:solidFill>
                <a:latin typeface="Calibri" panose="020F0502020204030204"/>
                <a:ea typeface="宋体" panose="02010600030101010101" pitchFamily="2" charset="-122"/>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85875">
                <a:defRPr/>
              </a:pPr>
              <a:endParaRPr lang="zh-CN" altLang="en-US" sz="2400" kern="0">
                <a:solidFill>
                  <a:sysClr val="window" lastClr="FFFFFF"/>
                </a:solidFill>
                <a:latin typeface="Calibri" panose="020F0502020204030204"/>
                <a:ea typeface="宋体" panose="02010600030101010101" pitchFamily="2" charset="-122"/>
              </a:endParaRPr>
            </a:p>
          </p:txBody>
        </p:sp>
      </p:grpSp>
      <p:sp>
        <p:nvSpPr>
          <p:cNvPr id="109" name="文本框 108"/>
          <p:cNvSpPr txBox="1"/>
          <p:nvPr/>
        </p:nvSpPr>
        <p:spPr>
          <a:xfrm>
            <a:off x="1068310" y="343649"/>
            <a:ext cx="5915255" cy="441960"/>
          </a:xfrm>
          <a:prstGeom prst="rect">
            <a:avLst/>
          </a:prstGeom>
          <a:noFill/>
        </p:spPr>
        <p:txBody>
          <a:bodyPr wrap="square">
            <a:spAutoFit/>
          </a:bodyPr>
          <a:lstStyle/>
          <a:p>
            <a:r>
              <a:rPr lang="zh-CN" altLang="en-US" sz="2275" b="1" dirty="0">
                <a:solidFill>
                  <a:schemeClr val="accent2"/>
                </a:solidFill>
                <a:latin typeface="Franklin Gothic Book" panose="020B0503020102090204" pitchFamily="34" charset="0"/>
                <a:ea typeface="微软雅黑" panose="020B0503020204020204" charset="-122"/>
              </a:rPr>
              <a:t>案例 </a:t>
            </a:r>
            <a:r>
              <a:rPr lang="en-US" altLang="zh-CN" sz="2275" b="1" dirty="0">
                <a:solidFill>
                  <a:schemeClr val="accent2"/>
                </a:solidFill>
                <a:latin typeface="Franklin Gothic Book" panose="020B0503020102090204" pitchFamily="34" charset="0"/>
                <a:ea typeface="微软雅黑" panose="020B0503020204020204" charset="-122"/>
              </a:rPr>
              <a:t>— </a:t>
            </a:r>
            <a:r>
              <a:rPr lang="zh-CN" altLang="en-US" sz="2275" b="1" dirty="0">
                <a:solidFill>
                  <a:schemeClr val="tx2"/>
                </a:solidFill>
                <a:latin typeface="Franklin Gothic Book" panose="020B0503020102090204" pitchFamily="34" charset="0"/>
                <a:ea typeface="微软雅黑" panose="020B0503020204020204" charset="-122"/>
              </a:rPr>
              <a:t>苏宁易购动态创意</a:t>
            </a:r>
            <a:r>
              <a:rPr lang="en-US" altLang="zh-CN" sz="2275" b="1" dirty="0">
                <a:solidFill>
                  <a:schemeClr val="tx2"/>
                </a:solidFill>
                <a:latin typeface="Franklin Gothic Book" panose="020B0503020102090204" pitchFamily="34" charset="0"/>
                <a:ea typeface="微软雅黑" panose="020B0503020204020204" charset="-122"/>
              </a:rPr>
              <a:t>+</a:t>
            </a:r>
            <a:r>
              <a:rPr lang="zh-CN" altLang="en-US" sz="2275" b="1" dirty="0">
                <a:solidFill>
                  <a:schemeClr val="tx2"/>
                </a:solidFill>
                <a:latin typeface="Franklin Gothic Book" panose="020B0503020102090204" pitchFamily="34" charset="0"/>
                <a:ea typeface="微软雅黑" panose="020B0503020204020204" charset="-122"/>
              </a:rPr>
              <a:t>个性化推荐</a:t>
            </a:r>
            <a:endParaRPr lang="zh-CN" altLang="en-US" sz="2275" b="1" dirty="0">
              <a:solidFill>
                <a:schemeClr val="tx2"/>
              </a:solidFill>
              <a:latin typeface="Franklin Gothic Book" panose="020B0503020102090204" pitchFamily="34" charset="0"/>
              <a:ea typeface="微软雅黑" panose="020B0503020204020204" charset="-122"/>
            </a:endParaRPr>
          </a:p>
        </p:txBody>
      </p:sp>
      <p:sp>
        <p:nvSpPr>
          <p:cNvPr id="111" name="矩形 110"/>
          <p:cNvSpPr/>
          <p:nvPr/>
        </p:nvSpPr>
        <p:spPr>
          <a:xfrm>
            <a:off x="10805379" y="6586008"/>
            <a:ext cx="1383948" cy="1365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6670" tIns="43333" rIns="86670" bIns="43333" numCol="1" spcCol="0" rtlCol="0" fromWordArt="0" anchor="ctr" anchorCtr="0" forceAA="0" compatLnSpc="1">
            <a:noAutofit/>
          </a:bodyPr>
          <a:lstStyle/>
          <a:p>
            <a:pPr algn="ctr"/>
            <a:endParaRPr lang="zh-CN" altLang="en-US" sz="1895"/>
          </a:p>
        </p:txBody>
      </p:sp>
      <p:sp>
        <p:nvSpPr>
          <p:cNvPr id="11" name="矩形 10"/>
          <p:cNvSpPr/>
          <p:nvPr/>
        </p:nvSpPr>
        <p:spPr>
          <a:xfrm>
            <a:off x="7910501" y="4918392"/>
            <a:ext cx="3531694" cy="136372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cxnSp>
        <p:nvCxnSpPr>
          <p:cNvPr id="12" name="直接连接符 11"/>
          <p:cNvCxnSpPr/>
          <p:nvPr/>
        </p:nvCxnSpPr>
        <p:spPr>
          <a:xfrm flipV="1">
            <a:off x="770609" y="1679438"/>
            <a:ext cx="6425902" cy="127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TextBox 6"/>
          <p:cNvSpPr txBox="1"/>
          <p:nvPr/>
        </p:nvSpPr>
        <p:spPr>
          <a:xfrm>
            <a:off x="770609" y="1835290"/>
            <a:ext cx="6939280" cy="295910"/>
          </a:xfrm>
          <a:prstGeom prst="rect">
            <a:avLst/>
          </a:prstGeom>
          <a:noFill/>
        </p:spPr>
        <p:txBody>
          <a:bodyPr wrap="none" rtlCol="0">
            <a:spAutoFit/>
          </a:bodyPr>
          <a:lstStyle/>
          <a:p>
            <a:r>
              <a:rPr lang="zh-CN" altLang="en-US" sz="1325" dirty="0">
                <a:latin typeface="微软雅黑" panose="020B0503020204020204" charset="-122"/>
                <a:ea typeface="微软雅黑" panose="020B0503020204020204" charset="-122"/>
              </a:rPr>
              <a:t>智子云投放平台通过个性化推荐引擎和动态创意为苏宁易购提升订单转化率、降低订单成本</a:t>
            </a:r>
            <a:endParaRPr lang="zh-CN" altLang="en-US" sz="1325" dirty="0">
              <a:latin typeface="微软雅黑" panose="020B0503020204020204" charset="-122"/>
              <a:ea typeface="微软雅黑" panose="020B0503020204020204" charset="-122"/>
            </a:endParaRPr>
          </a:p>
        </p:txBody>
      </p:sp>
      <p:cxnSp>
        <p:nvCxnSpPr>
          <p:cNvPr id="14" name="直接连接符 13"/>
          <p:cNvCxnSpPr/>
          <p:nvPr/>
        </p:nvCxnSpPr>
        <p:spPr>
          <a:xfrm flipV="1">
            <a:off x="770609" y="2474176"/>
            <a:ext cx="6425902" cy="12751"/>
          </a:xfrm>
          <a:prstGeom prst="line">
            <a:avLst/>
          </a:prstGeom>
          <a:ln w="19050">
            <a:solidFill>
              <a:schemeClr val="accent3"/>
            </a:solidFill>
            <a:prstDash val="lgDash"/>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770609" y="2793442"/>
            <a:ext cx="954880" cy="1049215"/>
            <a:chOff x="726140" y="2613761"/>
            <a:chExt cx="1007100" cy="1106594"/>
          </a:xfrm>
          <a:solidFill>
            <a:schemeClr val="accent2"/>
          </a:solidFill>
        </p:grpSpPr>
        <p:sp>
          <p:nvSpPr>
            <p:cNvPr id="16" name="Oval 4"/>
            <p:cNvSpPr/>
            <p:nvPr/>
          </p:nvSpPr>
          <p:spPr>
            <a:xfrm>
              <a:off x="729420" y="2613761"/>
              <a:ext cx="1003820" cy="1004011"/>
            </a:xfrm>
            <a:prstGeom prst="ellipse">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5" b="1" dirty="0">
                  <a:latin typeface="Franklin Gothic Medium" panose="020B0603020102020204" pitchFamily="34" charset="0"/>
                  <a:ea typeface="微软雅黑" panose="020B0503020204020204" charset="-122"/>
                  <a:cs typeface="Arial" panose="020B0604020202020204" pitchFamily="34" charset="0"/>
                </a:rPr>
                <a:t>挑战</a:t>
              </a:r>
              <a:endParaRPr lang="en-GB" sz="1705" b="1" dirty="0">
                <a:latin typeface="Franklin Gothic Medium" panose="020B0603020102020204" pitchFamily="34" charset="0"/>
                <a:ea typeface="微软雅黑" panose="020B0503020204020204" charset="-122"/>
                <a:cs typeface="Arial" panose="020B0604020202020204" pitchFamily="34" charset="0"/>
              </a:endParaRPr>
            </a:p>
          </p:txBody>
        </p:sp>
        <p:cxnSp>
          <p:nvCxnSpPr>
            <p:cNvPr id="17" name="直接连接符 16"/>
            <p:cNvCxnSpPr/>
            <p:nvPr/>
          </p:nvCxnSpPr>
          <p:spPr>
            <a:xfrm flipV="1">
              <a:off x="726140" y="3720354"/>
              <a:ext cx="1003820" cy="1"/>
            </a:xfrm>
            <a:prstGeom prst="line">
              <a:avLst/>
            </a:prstGeom>
            <a:grpFill/>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8" name="TextBox 19"/>
          <p:cNvSpPr txBox="1"/>
          <p:nvPr/>
        </p:nvSpPr>
        <p:spPr>
          <a:xfrm>
            <a:off x="2100837" y="3172465"/>
            <a:ext cx="5305891" cy="266065"/>
          </a:xfrm>
          <a:prstGeom prst="rect">
            <a:avLst/>
          </a:prstGeom>
          <a:noFill/>
        </p:spPr>
        <p:txBody>
          <a:bodyPr wrap="square" rtlCol="0">
            <a:spAutoFit/>
          </a:bodyPr>
          <a:lstStyle/>
          <a:p>
            <a:r>
              <a:rPr lang="zh-CN" altLang="en-US" sz="1140" dirty="0">
                <a:latin typeface="微软雅黑" panose="020B0503020204020204" charset="-122"/>
                <a:ea typeface="微软雅黑" panose="020B0503020204020204" charset="-122"/>
              </a:rPr>
              <a:t>苏宁易购作为成熟电商平台，如何提升订单转化率、降低订单成本变得尤为困难</a:t>
            </a:r>
            <a:endParaRPr lang="zh-CN" altLang="en-US" sz="1140" dirty="0">
              <a:latin typeface="微软雅黑" panose="020B0503020204020204" charset="-122"/>
              <a:ea typeface="微软雅黑" panose="020B0503020204020204" charset="-122"/>
            </a:endParaRPr>
          </a:p>
        </p:txBody>
      </p:sp>
      <p:cxnSp>
        <p:nvCxnSpPr>
          <p:cNvPr id="19" name="直接连接符 18"/>
          <p:cNvCxnSpPr/>
          <p:nvPr/>
        </p:nvCxnSpPr>
        <p:spPr>
          <a:xfrm flipV="1">
            <a:off x="770609" y="4148650"/>
            <a:ext cx="6425902" cy="12751"/>
          </a:xfrm>
          <a:prstGeom prst="line">
            <a:avLst/>
          </a:prstGeom>
          <a:ln w="19050">
            <a:solidFill>
              <a:schemeClr val="accent3"/>
            </a:solidFill>
            <a:prstDash val="lgDash"/>
          </a:ln>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770609" y="4442417"/>
            <a:ext cx="954880" cy="1049215"/>
            <a:chOff x="828031" y="4352914"/>
            <a:chExt cx="1007100" cy="1106594"/>
          </a:xfrm>
        </p:grpSpPr>
        <p:sp>
          <p:nvSpPr>
            <p:cNvPr id="23" name="Oval 4"/>
            <p:cNvSpPr/>
            <p:nvPr/>
          </p:nvSpPr>
          <p:spPr>
            <a:xfrm>
              <a:off x="831311" y="4352914"/>
              <a:ext cx="1003820" cy="1004011"/>
            </a:xfrm>
            <a:prstGeom prst="ellipse">
              <a:avLst/>
            </a:prstGeom>
            <a:solidFill>
              <a:schemeClr val="accent5">
                <a:lumMod val="75000"/>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705" b="1" dirty="0">
                  <a:latin typeface="Franklin Gothic Medium" panose="020B0603020102020204" pitchFamily="34" charset="0"/>
                  <a:ea typeface="微软雅黑" panose="020B0503020204020204" charset="-122"/>
                  <a:cs typeface="Arial" panose="020B0604020202020204" pitchFamily="34" charset="0"/>
                </a:rPr>
                <a:t>解决方案</a:t>
              </a:r>
              <a:endParaRPr lang="en-GB" sz="1705" b="1" dirty="0">
                <a:latin typeface="Franklin Gothic Medium" panose="020B0603020102020204" pitchFamily="34" charset="0"/>
                <a:ea typeface="微软雅黑" panose="020B0503020204020204" charset="-122"/>
                <a:cs typeface="Arial" panose="020B0604020202020204" pitchFamily="34" charset="0"/>
              </a:endParaRPr>
            </a:p>
          </p:txBody>
        </p:sp>
        <p:cxnSp>
          <p:nvCxnSpPr>
            <p:cNvPr id="24" name="直接连接符 23"/>
            <p:cNvCxnSpPr/>
            <p:nvPr/>
          </p:nvCxnSpPr>
          <p:spPr>
            <a:xfrm flipV="1">
              <a:off x="828031" y="5459507"/>
              <a:ext cx="1003820" cy="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25" name="TextBox 25"/>
          <p:cNvSpPr txBox="1"/>
          <p:nvPr/>
        </p:nvSpPr>
        <p:spPr>
          <a:xfrm>
            <a:off x="2100836" y="4442417"/>
            <a:ext cx="5095673" cy="1316355"/>
          </a:xfrm>
          <a:prstGeom prst="rect">
            <a:avLst/>
          </a:prstGeom>
          <a:noFill/>
        </p:spPr>
        <p:txBody>
          <a:bodyPr wrap="square" rtlCol="0">
            <a:spAutoFit/>
          </a:bodyPr>
          <a:lstStyle/>
          <a:p>
            <a:pPr marL="171450" indent="-171450">
              <a:buFont typeface="Wingdings" panose="05000000000000000000" pitchFamily="2" charset="2"/>
              <a:buChar char="l"/>
            </a:pPr>
            <a:r>
              <a:rPr lang="zh-CN" altLang="en-US" sz="1140" dirty="0">
                <a:latin typeface="微软雅黑" panose="020B0503020204020204" charset="-122"/>
                <a:ea typeface="微软雅黑" panose="020B0503020204020204" charset="-122"/>
              </a:rPr>
              <a:t>建立预测模型为每个电商人群访客计算订单转化概率得分；</a:t>
            </a:r>
            <a:endParaRPr lang="zh-CN" altLang="en-US" sz="1140" dirty="0">
              <a:latin typeface="微软雅黑" panose="020B0503020204020204" charset="-122"/>
              <a:ea typeface="微软雅黑" panose="020B0503020204020204" charset="-122"/>
            </a:endParaRPr>
          </a:p>
          <a:p>
            <a:pPr marL="171450" indent="-171450">
              <a:buFont typeface="Wingdings" panose="05000000000000000000" pitchFamily="2" charset="2"/>
              <a:buChar char="l"/>
            </a:pPr>
            <a:r>
              <a:rPr lang="zh-CN" altLang="en-US" sz="1140" dirty="0">
                <a:latin typeface="微软雅黑" panose="020B0503020204020204" charset="-122"/>
                <a:ea typeface="微软雅黑" panose="020B0503020204020204" charset="-122"/>
              </a:rPr>
              <a:t>建立推荐模型为每个电商人群访客计算商品推荐规则；</a:t>
            </a:r>
            <a:endParaRPr lang="zh-CN" altLang="en-US" sz="1140" dirty="0">
              <a:latin typeface="微软雅黑" panose="020B0503020204020204" charset="-122"/>
              <a:ea typeface="微软雅黑" panose="020B0503020204020204" charset="-122"/>
            </a:endParaRPr>
          </a:p>
          <a:p>
            <a:pPr marL="171450" indent="-171450">
              <a:buFont typeface="Wingdings" panose="05000000000000000000" pitchFamily="2" charset="2"/>
              <a:buChar char="l"/>
            </a:pPr>
            <a:r>
              <a:rPr lang="zh-CN" altLang="en-US" sz="1140" dirty="0">
                <a:latin typeface="微软雅黑" panose="020B0503020204020204" charset="-122"/>
                <a:ea typeface="微软雅黑" panose="020B0503020204020204" charset="-122"/>
              </a:rPr>
              <a:t>根据得分对每个访客进行动态出价，大幅提升竞价效率；</a:t>
            </a:r>
            <a:endParaRPr lang="zh-CN" altLang="en-US" sz="1140" dirty="0">
              <a:latin typeface="微软雅黑" panose="020B0503020204020204" charset="-122"/>
              <a:ea typeface="微软雅黑" panose="020B0503020204020204" charset="-122"/>
            </a:endParaRPr>
          </a:p>
          <a:p>
            <a:pPr marL="171450" indent="-171450">
              <a:buFont typeface="Wingdings" panose="05000000000000000000" pitchFamily="2" charset="2"/>
              <a:buChar char="l"/>
            </a:pPr>
            <a:r>
              <a:rPr lang="zh-CN" altLang="en-US" sz="1140" dirty="0">
                <a:latin typeface="微软雅黑" panose="020B0503020204020204" charset="-122"/>
                <a:ea typeface="微软雅黑" panose="020B0503020204020204" charset="-122"/>
              </a:rPr>
              <a:t>竞价成功后，根据推荐模型为每个访客动态展示个性化商品橱窗；</a:t>
            </a:r>
            <a:endParaRPr lang="en-US" altLang="zh-CN" sz="1140" dirty="0">
              <a:latin typeface="微软雅黑" panose="020B0503020204020204" charset="-122"/>
              <a:ea typeface="微软雅黑" panose="020B0503020204020204" charset="-122"/>
            </a:endParaRPr>
          </a:p>
          <a:p>
            <a:pPr marL="171450" indent="-171450">
              <a:buFont typeface="Wingdings" panose="05000000000000000000" pitchFamily="2" charset="2"/>
              <a:buChar char="l"/>
            </a:pPr>
            <a:r>
              <a:rPr lang="zh-CN" altLang="en-US" sz="1140" dirty="0">
                <a:latin typeface="微软雅黑" panose="020B0503020204020204" charset="-122"/>
                <a:ea typeface="微软雅黑" panose="020B0503020204020204" charset="-122"/>
              </a:rPr>
              <a:t>和</a:t>
            </a:r>
            <a:r>
              <a:rPr lang="en-US" altLang="zh-CN" sz="1140" dirty="0">
                <a:latin typeface="微软雅黑" panose="020B0503020204020204" charset="-122"/>
                <a:ea typeface="微软雅黑" panose="020B0503020204020204" charset="-122"/>
              </a:rPr>
              <a:t>CRM</a:t>
            </a:r>
            <a:r>
              <a:rPr lang="zh-CN" altLang="en-US" sz="1140" dirty="0">
                <a:latin typeface="微软雅黑" panose="020B0503020204020204" charset="-122"/>
                <a:ea typeface="微软雅黑" panose="020B0503020204020204" charset="-122"/>
              </a:rPr>
              <a:t>系统对接，根据</a:t>
            </a:r>
            <a:r>
              <a:rPr lang="en-US" altLang="zh-CN" sz="1140" dirty="0">
                <a:latin typeface="微软雅黑" panose="020B0503020204020204" charset="-122"/>
                <a:ea typeface="微软雅黑" panose="020B0503020204020204" charset="-122"/>
              </a:rPr>
              <a:t>CRM</a:t>
            </a:r>
            <a:r>
              <a:rPr lang="zh-CN" altLang="en-US" sz="1140" dirty="0">
                <a:latin typeface="微软雅黑" panose="020B0503020204020204" charset="-122"/>
                <a:ea typeface="微软雅黑" panose="020B0503020204020204" charset="-122"/>
              </a:rPr>
              <a:t>接口传送的商品标签添加金融（任性购）和活动属性（大聚惠）标识并单独链接到相关页面</a:t>
            </a:r>
            <a:endParaRPr lang="zh-CN" altLang="en-US" sz="1140" dirty="0">
              <a:latin typeface="微软雅黑" panose="020B0503020204020204" charset="-122"/>
              <a:ea typeface="微软雅黑" panose="020B0503020204020204" charset="-122"/>
            </a:endParaRPr>
          </a:p>
          <a:p>
            <a:endParaRPr lang="zh-CN" altLang="en-US" sz="1140" dirty="0">
              <a:latin typeface="微软雅黑" panose="020B0503020204020204" charset="-122"/>
              <a:ea typeface="微软雅黑" panose="020B0503020204020204" charset="-122"/>
            </a:endParaRPr>
          </a:p>
        </p:txBody>
      </p:sp>
      <p:cxnSp>
        <p:nvCxnSpPr>
          <p:cNvPr id="26" name="直接连接符 25"/>
          <p:cNvCxnSpPr/>
          <p:nvPr/>
        </p:nvCxnSpPr>
        <p:spPr>
          <a:xfrm flipV="1">
            <a:off x="770608" y="5886873"/>
            <a:ext cx="6425902" cy="12751"/>
          </a:xfrm>
          <a:prstGeom prst="line">
            <a:avLst/>
          </a:prstGeom>
          <a:ln w="19050">
            <a:solidFill>
              <a:schemeClr val="accent3"/>
            </a:solidFill>
            <a:prstDash val="lgDash"/>
          </a:ln>
        </p:spPr>
        <p:style>
          <a:lnRef idx="1">
            <a:schemeClr val="accent1"/>
          </a:lnRef>
          <a:fillRef idx="0">
            <a:schemeClr val="accent1"/>
          </a:fillRef>
          <a:effectRef idx="0">
            <a:schemeClr val="accent1"/>
          </a:effectRef>
          <a:fontRef idx="minor">
            <a:schemeClr val="tx1"/>
          </a:fontRef>
        </p:style>
      </p:cxnSp>
      <p:sp>
        <p:nvSpPr>
          <p:cNvPr id="29" name="TextBox 40"/>
          <p:cNvSpPr txBox="1"/>
          <p:nvPr/>
        </p:nvSpPr>
        <p:spPr>
          <a:xfrm>
            <a:off x="8875104" y="2334451"/>
            <a:ext cx="1275080" cy="792480"/>
          </a:xfrm>
          <a:prstGeom prst="rect">
            <a:avLst/>
          </a:prstGeom>
          <a:noFill/>
        </p:spPr>
        <p:txBody>
          <a:bodyPr wrap="none" rtlCol="0">
            <a:spAutoFit/>
          </a:bodyPr>
          <a:lstStyle/>
          <a:p>
            <a:pPr algn="ctr"/>
            <a:r>
              <a:rPr lang="en-US" altLang="zh-CN" sz="2275" b="1" dirty="0">
                <a:solidFill>
                  <a:schemeClr val="accent3">
                    <a:lumMod val="75000"/>
                  </a:schemeClr>
                </a:solidFill>
                <a:latin typeface="微软雅黑" panose="020B0503020204020204" charset="-122"/>
                <a:ea typeface="微软雅黑" panose="020B0503020204020204" charset="-122"/>
              </a:rPr>
              <a:t>X 2.5</a:t>
            </a:r>
            <a:endParaRPr lang="en-US" altLang="zh-CN" sz="2275" b="1" dirty="0">
              <a:solidFill>
                <a:schemeClr val="accent3">
                  <a:lumMod val="75000"/>
                </a:schemeClr>
              </a:solidFill>
              <a:latin typeface="微软雅黑" panose="020B0503020204020204" charset="-122"/>
              <a:ea typeface="微软雅黑" panose="020B0503020204020204" charset="-122"/>
            </a:endParaRPr>
          </a:p>
          <a:p>
            <a:pPr algn="ctr"/>
            <a:r>
              <a:rPr lang="zh-CN" altLang="en-US" sz="1705" b="1" dirty="0">
                <a:solidFill>
                  <a:schemeClr val="accent3">
                    <a:lumMod val="75000"/>
                  </a:schemeClr>
                </a:solidFill>
                <a:latin typeface="微软雅黑" panose="020B0503020204020204" charset="-122"/>
                <a:ea typeface="微软雅黑" panose="020B0503020204020204" charset="-122"/>
              </a:rPr>
              <a:t>较高 </a:t>
            </a:r>
            <a:r>
              <a:rPr lang="zh-CN" altLang="en-US" sz="1325" b="1" dirty="0">
                <a:latin typeface="微软雅黑" panose="020B0503020204020204" charset="-122"/>
                <a:ea typeface="微软雅黑" panose="020B0503020204020204" charset="-122"/>
              </a:rPr>
              <a:t>订单数</a:t>
            </a:r>
            <a:r>
              <a:rPr lang="zh-CN" altLang="en-US" sz="2275" b="1" dirty="0">
                <a:solidFill>
                  <a:schemeClr val="accent3">
                    <a:lumMod val="75000"/>
                  </a:schemeClr>
                </a:solidFill>
                <a:latin typeface="微软雅黑" panose="020B0503020204020204" charset="-122"/>
                <a:ea typeface="微软雅黑" panose="020B0503020204020204" charset="-122"/>
              </a:rPr>
              <a:t> </a:t>
            </a:r>
            <a:endParaRPr lang="zh-CN" altLang="en-US" sz="2275" b="1" dirty="0">
              <a:solidFill>
                <a:schemeClr val="accent3">
                  <a:lumMod val="75000"/>
                </a:schemeClr>
              </a:solidFill>
              <a:latin typeface="微软雅黑" panose="020B0503020204020204" charset="-122"/>
              <a:ea typeface="微软雅黑" panose="020B0503020204020204" charset="-122"/>
            </a:endParaRPr>
          </a:p>
        </p:txBody>
      </p:sp>
      <p:sp>
        <p:nvSpPr>
          <p:cNvPr id="30" name="TextBox 41"/>
          <p:cNvSpPr txBox="1"/>
          <p:nvPr/>
        </p:nvSpPr>
        <p:spPr>
          <a:xfrm>
            <a:off x="8790649" y="3169631"/>
            <a:ext cx="1443990" cy="792480"/>
          </a:xfrm>
          <a:prstGeom prst="rect">
            <a:avLst/>
          </a:prstGeom>
          <a:noFill/>
        </p:spPr>
        <p:txBody>
          <a:bodyPr wrap="none" rtlCol="0">
            <a:spAutoFit/>
          </a:bodyPr>
          <a:lstStyle/>
          <a:p>
            <a:pPr algn="ctr"/>
            <a:r>
              <a:rPr lang="en-US" altLang="zh-CN" sz="2275" b="1" dirty="0">
                <a:solidFill>
                  <a:schemeClr val="accent3">
                    <a:lumMod val="75000"/>
                  </a:schemeClr>
                </a:solidFill>
                <a:latin typeface="微软雅黑" panose="020B0503020204020204" charset="-122"/>
                <a:ea typeface="微软雅黑" panose="020B0503020204020204" charset="-122"/>
              </a:rPr>
              <a:t>- 52%</a:t>
            </a:r>
            <a:endParaRPr lang="en-US" altLang="zh-CN" sz="2275" b="1" dirty="0">
              <a:solidFill>
                <a:schemeClr val="accent3">
                  <a:lumMod val="75000"/>
                </a:schemeClr>
              </a:solidFill>
              <a:latin typeface="微软雅黑" panose="020B0503020204020204" charset="-122"/>
              <a:ea typeface="微软雅黑" panose="020B0503020204020204" charset="-122"/>
            </a:endParaRPr>
          </a:p>
          <a:p>
            <a:pPr algn="ctr"/>
            <a:r>
              <a:rPr lang="zh-CN" altLang="en-US" sz="1705" b="1" dirty="0">
                <a:solidFill>
                  <a:schemeClr val="accent3">
                    <a:lumMod val="75000"/>
                  </a:schemeClr>
                </a:solidFill>
                <a:latin typeface="微软雅黑" panose="020B0503020204020204" charset="-122"/>
                <a:ea typeface="微软雅黑" panose="020B0503020204020204" charset="-122"/>
              </a:rPr>
              <a:t>较低 </a:t>
            </a:r>
            <a:r>
              <a:rPr lang="zh-CN" altLang="en-US" sz="1325" b="1" dirty="0">
                <a:latin typeface="微软雅黑" panose="020B0503020204020204" charset="-122"/>
                <a:ea typeface="微软雅黑" panose="020B0503020204020204" charset="-122"/>
              </a:rPr>
              <a:t>订单成本</a:t>
            </a:r>
            <a:r>
              <a:rPr lang="zh-CN" altLang="en-US" sz="2275" b="1" dirty="0">
                <a:solidFill>
                  <a:schemeClr val="accent3">
                    <a:lumMod val="75000"/>
                  </a:schemeClr>
                </a:solidFill>
                <a:latin typeface="微软雅黑" panose="020B0503020204020204" charset="-122"/>
                <a:ea typeface="微软雅黑" panose="020B0503020204020204" charset="-122"/>
              </a:rPr>
              <a:t> </a:t>
            </a:r>
            <a:endParaRPr lang="zh-CN" altLang="en-US" sz="2275" b="1" dirty="0">
              <a:solidFill>
                <a:schemeClr val="accent3">
                  <a:lumMod val="75000"/>
                </a:schemeClr>
              </a:solidFill>
              <a:latin typeface="微软雅黑" panose="020B0503020204020204" charset="-122"/>
              <a:ea typeface="微软雅黑" panose="020B0503020204020204" charset="-122"/>
            </a:endParaRPr>
          </a:p>
        </p:txBody>
      </p:sp>
      <p:sp>
        <p:nvSpPr>
          <p:cNvPr id="31" name="TextBox 42"/>
          <p:cNvSpPr txBox="1"/>
          <p:nvPr/>
        </p:nvSpPr>
        <p:spPr>
          <a:xfrm>
            <a:off x="8706195" y="4147469"/>
            <a:ext cx="1612900" cy="792480"/>
          </a:xfrm>
          <a:prstGeom prst="rect">
            <a:avLst/>
          </a:prstGeom>
          <a:noFill/>
        </p:spPr>
        <p:txBody>
          <a:bodyPr wrap="none" rtlCol="0">
            <a:spAutoFit/>
          </a:bodyPr>
          <a:lstStyle/>
          <a:p>
            <a:pPr algn="ctr"/>
            <a:r>
              <a:rPr lang="en-US" altLang="zh-CN" sz="2275" b="1" dirty="0">
                <a:solidFill>
                  <a:schemeClr val="accent3">
                    <a:lumMod val="75000"/>
                  </a:schemeClr>
                </a:solidFill>
                <a:latin typeface="微软雅黑" panose="020B0503020204020204" charset="-122"/>
                <a:ea typeface="微软雅黑" panose="020B0503020204020204" charset="-122"/>
              </a:rPr>
              <a:t>+ 150%</a:t>
            </a:r>
            <a:endParaRPr lang="en-US" altLang="zh-CN" sz="2275" b="1" dirty="0">
              <a:solidFill>
                <a:schemeClr val="accent3">
                  <a:lumMod val="75000"/>
                </a:schemeClr>
              </a:solidFill>
              <a:latin typeface="微软雅黑" panose="020B0503020204020204" charset="-122"/>
              <a:ea typeface="微软雅黑" panose="020B0503020204020204" charset="-122"/>
            </a:endParaRPr>
          </a:p>
          <a:p>
            <a:pPr algn="ctr"/>
            <a:r>
              <a:rPr lang="zh-CN" altLang="en-US" sz="1705" b="1" dirty="0">
                <a:solidFill>
                  <a:schemeClr val="accent3">
                    <a:lumMod val="75000"/>
                  </a:schemeClr>
                </a:solidFill>
                <a:latin typeface="微软雅黑" panose="020B0503020204020204" charset="-122"/>
                <a:ea typeface="微软雅黑" panose="020B0503020204020204" charset="-122"/>
              </a:rPr>
              <a:t>较高 </a:t>
            </a:r>
            <a:r>
              <a:rPr lang="zh-CN" altLang="en-US" sz="1325" b="1" dirty="0">
                <a:latin typeface="微软雅黑" panose="020B0503020204020204" charset="-122"/>
                <a:ea typeface="微软雅黑" panose="020B0503020204020204" charset="-122"/>
              </a:rPr>
              <a:t>订单转化率</a:t>
            </a:r>
            <a:r>
              <a:rPr lang="zh-CN" altLang="en-US" sz="2275" b="1" dirty="0">
                <a:solidFill>
                  <a:schemeClr val="accent3">
                    <a:lumMod val="75000"/>
                  </a:schemeClr>
                </a:solidFill>
                <a:latin typeface="微软雅黑" panose="020B0503020204020204" charset="-122"/>
                <a:ea typeface="微软雅黑" panose="020B0503020204020204" charset="-122"/>
              </a:rPr>
              <a:t> </a:t>
            </a:r>
            <a:endParaRPr lang="zh-CN" altLang="en-US" sz="2275" b="1" dirty="0">
              <a:solidFill>
                <a:schemeClr val="accent3">
                  <a:lumMod val="75000"/>
                </a:schemeClr>
              </a:solidFill>
              <a:latin typeface="微软雅黑" panose="020B0503020204020204" charset="-122"/>
              <a:ea typeface="微软雅黑" panose="020B0503020204020204" charset="-122"/>
            </a:endParaRPr>
          </a:p>
        </p:txBody>
      </p:sp>
      <p:pic>
        <p:nvPicPr>
          <p:cNvPr id="32" name="Picture 6" descr="C:\Users\zhiziyun\AppData\Roaming\Foxmail7\Temp-6564-20150115090547\336x280 2(01-15-16-51-28).jpg"/>
          <p:cNvPicPr>
            <a:picLocks noChangeAspect="1" noChangeArrowheads="1"/>
          </p:cNvPicPr>
          <p:nvPr/>
        </p:nvPicPr>
        <p:blipFill>
          <a:blip r:embed="rId1" cstate="print"/>
          <a:srcRect/>
          <a:stretch>
            <a:fillRect/>
          </a:stretch>
        </p:blipFill>
        <p:spPr bwMode="auto">
          <a:xfrm>
            <a:off x="8022559" y="5045468"/>
            <a:ext cx="1364229" cy="1088374"/>
          </a:xfrm>
          <a:prstGeom prst="rect">
            <a:avLst/>
          </a:prstGeom>
          <a:noFill/>
          <a:ln>
            <a:solidFill>
              <a:schemeClr val="tx2"/>
            </a:solidFill>
          </a:ln>
        </p:spPr>
      </p:pic>
      <p:grpSp>
        <p:nvGrpSpPr>
          <p:cNvPr id="33" name="组 12"/>
          <p:cNvGrpSpPr/>
          <p:nvPr/>
        </p:nvGrpSpPr>
        <p:grpSpPr>
          <a:xfrm>
            <a:off x="9523401" y="4985434"/>
            <a:ext cx="1814107" cy="1148407"/>
            <a:chOff x="5581898" y="1318447"/>
            <a:chExt cx="3300165" cy="1992015"/>
          </a:xfrm>
        </p:grpSpPr>
        <p:pic>
          <p:nvPicPr>
            <p:cNvPr id="34" name="Picture 4"/>
            <p:cNvPicPr>
              <a:picLocks noChangeAspect="1" noChangeArrowheads="1"/>
            </p:cNvPicPr>
            <p:nvPr/>
          </p:nvPicPr>
          <p:blipFill>
            <a:blip r:embed="rId2" cstate="email"/>
            <a:srcRect/>
            <a:stretch>
              <a:fillRect/>
            </a:stretch>
          </p:blipFill>
          <p:spPr bwMode="auto">
            <a:xfrm>
              <a:off x="5581898" y="1318447"/>
              <a:ext cx="3299076" cy="1992015"/>
            </a:xfrm>
            <a:prstGeom prst="rect">
              <a:avLst/>
            </a:prstGeom>
            <a:noFill/>
            <a:ln w="9525">
              <a:noFill/>
              <a:miter lim="800000"/>
              <a:headEnd/>
              <a:tailEnd/>
            </a:ln>
          </p:spPr>
        </p:pic>
        <p:pic>
          <p:nvPicPr>
            <p:cNvPr id="35" name="Picture 10" descr="C:\Program Files\Microsoft Resource DVD Artwork\DVD_ART\Artwork_Imagery\Shapes and Graphics\Arrows - arrow\White Collection 25 percent opaque - soft shadow\curved arrow 1.png"/>
            <p:cNvPicPr>
              <a:picLocks noChangeAspect="1" noChangeArrowheads="1"/>
            </p:cNvPicPr>
            <p:nvPr/>
          </p:nvPicPr>
          <p:blipFill>
            <a:blip r:embed="rId3" cstate="email"/>
            <a:srcRect/>
            <a:stretch>
              <a:fillRect/>
            </a:stretch>
          </p:blipFill>
          <p:spPr bwMode="auto">
            <a:xfrm rot="7166131">
              <a:off x="6205504" y="1299775"/>
              <a:ext cx="882650" cy="1166813"/>
            </a:xfrm>
            <a:prstGeom prst="rect">
              <a:avLst/>
            </a:prstGeom>
            <a:noFill/>
            <a:ln w="9525">
              <a:noFill/>
              <a:miter lim="800000"/>
              <a:headEnd/>
              <a:tailEnd/>
            </a:ln>
          </p:spPr>
        </p:pic>
        <p:pic>
          <p:nvPicPr>
            <p:cNvPr id="36" name="Picture 3"/>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283757" y="1362752"/>
              <a:ext cx="1598306" cy="1326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7" name="矩形 36"/>
          <p:cNvSpPr/>
          <p:nvPr/>
        </p:nvSpPr>
        <p:spPr>
          <a:xfrm>
            <a:off x="10458916" y="5010976"/>
            <a:ext cx="878592" cy="7647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89787" y="862061"/>
            <a:ext cx="1318955" cy="1349314"/>
          </a:xfrm>
          <a:prstGeom prst="rect">
            <a:avLst/>
          </a:prstGeom>
        </p:spPr>
      </p:pic>
      <p:cxnSp>
        <p:nvCxnSpPr>
          <p:cNvPr id="42" name="直接连接符 41"/>
          <p:cNvCxnSpPr/>
          <p:nvPr/>
        </p:nvCxnSpPr>
        <p:spPr>
          <a:xfrm>
            <a:off x="8606554" y="2211375"/>
            <a:ext cx="1759473"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3" name="TextBox 32"/>
          <p:cNvSpPr txBox="1"/>
          <p:nvPr/>
        </p:nvSpPr>
        <p:spPr>
          <a:xfrm>
            <a:off x="9137223" y="1416309"/>
            <a:ext cx="568960" cy="324485"/>
          </a:xfrm>
          <a:prstGeom prst="rect">
            <a:avLst/>
          </a:prstGeom>
          <a:noFill/>
        </p:spPr>
        <p:txBody>
          <a:bodyPr wrap="none" rtlCol="0">
            <a:spAutoFit/>
          </a:bodyPr>
          <a:lstStyle/>
          <a:p>
            <a:r>
              <a:rPr lang="zh-CN" altLang="en-US" sz="1515" b="1" dirty="0">
                <a:latin typeface="微软雅黑" panose="020B0503020204020204" charset="-122"/>
                <a:ea typeface="微软雅黑" panose="020B0503020204020204" charset="-122"/>
              </a:rPr>
              <a:t>成果</a:t>
            </a:r>
            <a:endParaRPr lang="zh-CN" altLang="en-US" sz="1515"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1164</Words>
  <Application>WPS 演示</Application>
  <PresentationFormat>宽屏</PresentationFormat>
  <Paragraphs>153</Paragraphs>
  <Slides>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5</vt:i4>
      </vt:variant>
    </vt:vector>
  </HeadingPairs>
  <TitlesOfParts>
    <vt:vector size="24" baseType="lpstr">
      <vt:lpstr>Arial</vt:lpstr>
      <vt:lpstr>宋体</vt:lpstr>
      <vt:lpstr>Wingdings</vt:lpstr>
      <vt:lpstr>Arial Unicode MS</vt:lpstr>
      <vt:lpstr>Arial Black</vt:lpstr>
      <vt:lpstr>微软雅黑</vt:lpstr>
      <vt:lpstr>黑体</vt:lpstr>
      <vt:lpstr>Symbol</vt:lpstr>
      <vt:lpstr>Calibri</vt:lpstr>
      <vt:lpstr>Franklin Gothic Book</vt:lpstr>
      <vt:lpstr>Calibri</vt:lpstr>
      <vt:lpstr>Corbel</vt:lpstr>
      <vt:lpstr>Open Sans</vt:lpstr>
      <vt:lpstr>Franklin Gothic Medium</vt:lpstr>
      <vt:lpstr>Impact</vt:lpstr>
      <vt:lpstr>方正尚酷简体</vt:lpstr>
      <vt:lpstr>Lantinghei SC Demibold</vt:lpstr>
      <vt:lpstr>0xProto Nerd Font</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hhtang</dc:creator>
  <cp:lastModifiedBy>hhtang</cp:lastModifiedBy>
  <cp:revision>4</cp:revision>
  <dcterms:created xsi:type="dcterms:W3CDTF">2019-09-19T02:01:00Z</dcterms:created>
  <dcterms:modified xsi:type="dcterms:W3CDTF">2025-07-04T11:04:24Z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2052-11.8.2.12187</vt:lpwstr>
  </property>
  <property fmtid="{D5CDD505-2E9C-101B-9397-08002B2CF9AE}" pid="3" name="ICV">
    <vt:lpwstr>4348B64DFBF8446E97562BC1A9F0C821</vt:lpwstr>
  </property>
</Properties>
</file>