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2" r:id="rId3"/>
  </p:sldMasterIdLst>
  <p:notesMasterIdLst>
    <p:notesMasterId r:id="rId5"/>
  </p:notesMasterIdLst>
  <p:handoutMasterIdLst>
    <p:handoutMasterId r:id="rId7"/>
  </p:handoutMasterIdLst>
  <p:sldIdLst>
    <p:sldId id="21327" r:id="rId4"/>
    <p:sldId id="21334" r:id="rId6"/>
  </p:sldIdLst>
  <p:sldSz cx="12858750" cy="7232650"/>
  <p:notesSz cx="6858000" cy="9144000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71"/>
    <a:srgbClr val="FFFFFF"/>
    <a:srgbClr val="3F2F1A"/>
    <a:srgbClr val="C58132"/>
    <a:srgbClr val="BCE2D7"/>
    <a:srgbClr val="262626"/>
    <a:srgbClr val="E26B17"/>
    <a:srgbClr val="416236"/>
    <a:srgbClr val="EB7583"/>
    <a:srgbClr val="9C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 autoAdjust="0"/>
    <p:restoredTop sz="95274" autoAdjust="0"/>
  </p:normalViewPr>
  <p:slideViewPr>
    <p:cSldViewPr showGuides="1">
      <p:cViewPr varScale="1">
        <p:scale>
          <a:sx n="72" d="100"/>
          <a:sy n="72" d="100"/>
        </p:scale>
        <p:origin x="51" y="27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7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658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0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9E2DB-5211-475A-A572-BC0F4C1EBA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E634-C312-44D9-B6A2-480DEE8B09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6754" y="6928693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E406C227-3E6F-4078-BB08-2654D0AE05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CD1427EB-AB73-4860-A1B1-B2B84940B1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6754" y="6928693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5" cy="723265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71450" y="184150"/>
            <a:ext cx="12515850" cy="6864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8138" y="1184275"/>
            <a:ext cx="9644062" cy="2517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8138" y="3798888"/>
            <a:ext cx="9644062" cy="1746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888" y="1803400"/>
            <a:ext cx="11090275" cy="300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888" y="4840288"/>
            <a:ext cx="11090275" cy="1582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84238" y="1925638"/>
            <a:ext cx="5468937" cy="4589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5575" y="1925638"/>
            <a:ext cx="5468938" cy="4589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85763"/>
            <a:ext cx="11090275" cy="1397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5825" y="1773238"/>
            <a:ext cx="5440363" cy="868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85825" y="2641600"/>
            <a:ext cx="5440363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10338" y="1773238"/>
            <a:ext cx="5465762" cy="868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10338" y="2641600"/>
            <a:ext cx="5465762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E406C227-3E6F-4078-BB08-2654D0AE05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CD1427EB-AB73-4860-A1B1-B2B84940B1D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42"/>
          <p:cNvSpPr>
            <a:spLocks noChangeArrowheads="1"/>
          </p:cNvSpPr>
          <p:nvPr userDrawn="1"/>
        </p:nvSpPr>
        <p:spPr bwMode="auto">
          <a:xfrm>
            <a:off x="5910256" y="6968339"/>
            <a:ext cx="951167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数据驱动未来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7967" y="164460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482600"/>
            <a:ext cx="4146550" cy="1687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67350" y="1041400"/>
            <a:ext cx="6508750" cy="5140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5825" y="2170113"/>
            <a:ext cx="4146550" cy="40195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482600"/>
            <a:ext cx="4146550" cy="1687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7350" y="1041400"/>
            <a:ext cx="6508750" cy="5140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5825" y="2170113"/>
            <a:ext cx="4146550" cy="40195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738" y="385763"/>
            <a:ext cx="2771775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84238" y="385763"/>
            <a:ext cx="8166100" cy="61293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 Box 42"/>
          <p:cNvSpPr>
            <a:spLocks noChangeArrowheads="1"/>
          </p:cNvSpPr>
          <p:nvPr userDrawn="1"/>
        </p:nvSpPr>
        <p:spPr bwMode="auto">
          <a:xfrm>
            <a:off x="11886920" y="6968339"/>
            <a:ext cx="951167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数据驱动未来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image4.wdp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7" y="397"/>
            <a:ext cx="12858397" cy="7232253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81" t="6029" r="30709" b="6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84"/>
          <p:cNvSpPr txBox="1"/>
          <p:nvPr/>
        </p:nvSpPr>
        <p:spPr>
          <a:xfrm>
            <a:off x="8013551" y="2553936"/>
            <a:ext cx="3691433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Data Driven Future</a:t>
            </a:r>
            <a:endParaRPr lang="zh-CN" altLang="en-US" sz="2000" dirty="0">
              <a:solidFill>
                <a:schemeClr val="accent1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10" name="TextBox 84"/>
          <p:cNvSpPr txBox="1"/>
          <p:nvPr/>
        </p:nvSpPr>
        <p:spPr>
          <a:xfrm>
            <a:off x="7888605" y="2854325"/>
            <a:ext cx="4436110" cy="20618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8000" b="1" dirty="0">
                <a:solidFill>
                  <a:schemeClr val="accent1"/>
                </a:solidFill>
                <a:latin typeface="+mn-ea"/>
                <a:ea typeface="+mn-ea"/>
              </a:rPr>
              <a:t>智子云</a:t>
            </a:r>
            <a:r>
              <a:rPr lang="zh-CN" altLang="en-US" sz="5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endParaRPr lang="en-US" altLang="zh-CN" sz="5400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zh-CN" altLang="en-US" sz="5400" dirty="0">
                <a:solidFill>
                  <a:schemeClr val="accent1"/>
                </a:solidFill>
                <a:latin typeface="+mn-ea"/>
                <a:ea typeface="+mn-ea"/>
              </a:rPr>
              <a:t>数据驱动未来</a:t>
            </a:r>
            <a:endParaRPr lang="zh-CN" altLang="en-US" sz="5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3" name="TextBox 84"/>
          <p:cNvSpPr txBox="1"/>
          <p:nvPr/>
        </p:nvSpPr>
        <p:spPr>
          <a:xfrm>
            <a:off x="1129360" y="3225289"/>
            <a:ext cx="2522831" cy="12306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accent1"/>
                </a:solidFill>
                <a:latin typeface="Impact" panose="020B0806030902050204" pitchFamily="34" charset="0"/>
                <a:ea typeface="方正尚酷简体" panose="03000509000000000000" pitchFamily="65" charset="-122"/>
              </a:rPr>
              <a:t>2024</a:t>
            </a:r>
            <a:endParaRPr lang="zh-CN" altLang="en-US" sz="8000" dirty="0">
              <a:solidFill>
                <a:schemeClr val="accent1"/>
              </a:solidFill>
              <a:latin typeface="Impact" panose="020B0806030902050204" pitchFamily="34" charset="0"/>
              <a:ea typeface="方正尚酷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24"/>
                                </p:stCondLst>
                                <p:childTnLst>
                                  <p:par>
                                    <p:cTn id="1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6" grpId="0"/>
          <p:bldP spid="10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224"/>
                                </p:stCondLst>
                                <p:childTnLst>
                                  <p:par>
                                    <p:cTn id="1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650"/>
                                </p:stCondLst>
                                <p:childTnLst>
                                  <p:par>
                                    <p:cTn id="2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3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6" grpId="0"/>
          <p:bldP spid="10" grpId="0"/>
          <p:bldP spid="1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7" y="397"/>
            <a:ext cx="12858397" cy="7232253"/>
          </a:xfrm>
          <a:prstGeom prst="rect">
            <a:avLst/>
          </a:prstGeom>
          <a:blipFill dpi="0" rotWithShape="1"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881" t="6029" r="30709" b="602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H_SubTitle_4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256184" y="5145547"/>
            <a:ext cx="4395771" cy="68140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独有优势技术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Other_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3209678" y="2392189"/>
            <a:ext cx="2467807" cy="1299198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Other_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209678" y="3395049"/>
            <a:ext cx="2482876" cy="385072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306782" y="3914058"/>
            <a:ext cx="2370702" cy="370004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MH_Other_4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437372" y="4099898"/>
            <a:ext cx="2271923" cy="1325986"/>
          </a:xfrm>
          <a:prstGeom prst="line">
            <a:avLst/>
          </a:prstGeom>
          <a:noFill/>
          <a:ln w="38100" cap="rnd">
            <a:solidFill>
              <a:schemeClr val="accent2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 fontScale="25000" lnSpcReduction="20000"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7293649" y="2160971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关于智子云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SubTitle_2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7256184" y="3072857"/>
            <a:ext cx="4395771" cy="6830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一、海量媒体资源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7256184" y="4109202"/>
            <a:ext cx="4395771" cy="68141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亿级真人数据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itle_1"/>
          <p:cNvSpPr/>
          <p:nvPr>
            <p:custDataLst>
              <p:tags r:id="rId11"/>
            </p:custDataLst>
          </p:nvPr>
        </p:nvSpPr>
        <p:spPr>
          <a:xfrm>
            <a:off x="1411218" y="2844058"/>
            <a:ext cx="2026154" cy="2026154"/>
          </a:xfrm>
          <a:prstGeom prst="ellipse">
            <a:avLst/>
          </a:prstGeom>
          <a:solidFill>
            <a:srgbClr val="002F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TW" altLang="en-US" sz="5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8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47" presetID="2" presetClass="entr" presetSubtype="8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 animBg="1"/>
          <p:bldP spid="6" grpId="0" animBg="1"/>
          <p:bldP spid="8" grpId="0" animBg="1"/>
          <p:bldP spid="9" grpId="0" animBg="1"/>
          <p:bldP spid="11" grpId="0" animBg="1"/>
          <p:bldP spid="12" grpId="0" bldLvl="0" animBg="1"/>
          <p:bldP spid="14" grpId="0" animBg="1"/>
          <p:bldP spid="15" grpId="0" animBg="1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9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38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47" presetID="2" presetClass="entr" presetSubtype="8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5" grpId="0" animBg="1"/>
          <p:bldP spid="6" grpId="0" animBg="1"/>
          <p:bldP spid="8" grpId="0" animBg="1"/>
          <p:bldP spid="9" grpId="0" animBg="1"/>
          <p:bldP spid="11" grpId="0" animBg="1"/>
          <p:bldP spid="12" grpId="0" bldLvl="0" animBg="1"/>
          <p:bldP spid="14" grpId="0" animBg="1"/>
          <p:bldP spid="15" grpId="0" animBg="1"/>
          <p:bldP spid="17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ISPRING_ULTRA_SCORM_COURSE_ID" val="B281C1E7-784A-43B3-BD6C-B087A4CDE4A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qGGlJKPVYmj1EAACviwAAFwAAAHVuaXZlcnNhbC91bml2ZXJzYWwucG5n7b0JONTr/z+sLElDCTWW0Eo42cqSZWQqrZasFWYyQhiKss8MqRHFOEmUrWlV9hLJnmWyjhZhBmOJUUxjDDOYYZ6ZzveUOs3ve/7Pdf2v5/88T11Xdan7ft/3+32/l9f7fS+fWGtLC3ExOTEBAQHxgwf2HhMQEEILCCz/LCrC/RezlRB57l/LAo9ZmAvktyt84v4g5Lnn6B4BgSLMKvYpYe7PK88eOB4oICBRx/u9DOef7S4gcHXvwb177EJcKX2nCs47HgctVm1zFdCMvG81u7UbmJXKuqWtjyl+vMZGA7vls/h9ke1rlTfu23Pxj5WXrPNWmvv4mlHXFBLMAWvUbjr4njnzRzt+nL3oyMkp133mmd+j61lQCVIxLCPqPmNMIPLwE4gPwXk95ISj9JkWyGIA/XNOgZ9r6EhyDjUFguwpldOqERAE/PjHBvnX6So6Wa+RhAKjKdTQnj2JyteWiQChkT/84VQS9TpyalwNGEZ53nXJfIMKqr+wBVn3GbLQ8iNFredRry8OjSdw5rI4kmIrL/9MCBoZlSx75ciYhNLGpN2WGbsJirY/TQjQSjJzNw9mD62vThTN15CcHk3npNkqfdr8E5lAeS6ZhMDqK5To1n9wBWh9Fwn1QudcHsK/RiyMQ0qv+6ARgbFStxazyE1TaxHUXdMmS5s7E3jNB6Oh0D6V5QvVXxarp/fVjNMav9OseSl+ZC2gD8VZSGOw1CFzcTKaKkKWKaIiVbR4f180CTTXZLWu/ND2hJmO4fChWJV8b3olFUE98flc7CKGOU4GcebycOtBpJnubuHNJUYX+twgaHIqm/MZOXouHYbCeX+kXYCcn6le9PzGZGpa1MGL2NKKkT/SgivHXQpW9/fPtQf7+fW+ODdjUir45RRqhySA3ZTFbtq2vELUbIiEjxjVTZvtoRBLPd95Zs2/f7RtlexQt8RKDeRsnZJr56lPtdYVnsPhwJsNHBw+h9rnZTSDUyZCx+D+4cTOqqMygAwYKtwA121RfW2pOM3kUjWAchIisMi5hOCKYbXzAl8MzqaIodF7Dl4yl2xsfVAtIR4o0UMCl8rsik2cSIRnjhumjHFE9w4tGDqfk+JkDR4emW3fUOyuatdTCoe3V1bbUh5RFIIl7DVn3L4v6cBZQc9V6LtSbgOyuiwaSXJN5Uyef+WJ+DUk7dnWhDjcEIdeFFQ432SFnJrJIjff99VXeD+idjHEWCSR2RdMsieG9M0elwije8p62DMpzh1c4fiuOrRJOjYLd27k0F0MYgLmCLp6RxO5jpNBgo+tx4wEDpOcQpNmYl+WUgLsjxXHKqs5qj9Xv0nQk4VSiJYTh8sL6qrOYPQXWVch7KFxlnQBJ4ur1/67q7r3VwT56RNcNhmU7+XgwpX7T9Yl75mrOoNSpOZE+DeGbye9oy3GkhtYxqVdVSr3qofmeki03l5LdhqVDif2zPQTZAANag1wYgJFIUziTKkk7vyYxWr8BcXCvjpNd+8HDktU8734kXWA50pbr0bBAE/drFOj50WRBGWsePxQkcKWUYvjboVAOKwwRfBNiEbJrah2J60b+HiK+2wSK3GjzcDjCaLhG5dNwCuJm788kHreRBU9/FRJRyhuD8JY8TkmcsvyGwaMWf26myEadfdCJnjcQVan3kWUL1dRbKF89KnH33WZsDK++Rxelw4uSWK9zPMvEQYXkc4pSDLqfTzXvBdJojm934oxUry68KWSQ698V2VxL2u4MnHPUQUYO7jCkR5yr/GNntJVToJA0Gzmtd37yvXe+5QmUXFj0V5Gve3atdYi1nP9CZSGcw0lq01iisnRIRSDh59xn9rP1JWMrzd6bmu0xOxL5FN3AuNq7QCvh4w8PgU2mqxI0oa2UCP8RHS1ReWRCn8sx4a4EkNpHMndDfjGi9gIV4lpNDGuK+cL0XCPixrQ25FWj7KITFJHBAhbK3oKqdBC5Lc0QHeDkyo835xN3mesKMgocbkECo0m611qKjxzUmtnSYae9e4tQG/QfubYPUyVIqMeH5hVgsjViM7rZ4FIRpJjjeG7ElQW2xI9gXHukUkbLeUBz5kPmu0Rsq3uGUOVwILOTMEp4z+Jxh8XHYgOgAY8Wul4/Bq1BHJH4AH0YVqE+mX2q7PtzFI4veG7E9UXTBIGw7OlBGuCLphJsKfQ7ynVNonASIs0dvZxdjCgnYBBnx4c8jT02rAKHfDAprhvRvLG56qMZ5s1ZQCUctlAITDcK2mPzWLDE7a+eXL2PqFDc7RcAHKITKtwuqDru35jzeSuobk5mxI2NaihSZsoy8CfbbAOn5jr6nnrJg8Qp9a+Q/Z+cRbZ8YYz1x9rtpWUQ/OfPlzuptofMyeZE7Fa3BHw/MLr8PXPcwToCynMHd4kjg1Jz1cu51M+1AuoVqqf7YcXLFpwISc6j9xQunABtXP9hDZG0fPSN2uHrhRpXwvYd8ot8Zb6+QB7SyOpLPU1ASN72GmglmQh7WGljTYnx7o9FidSoaoipXUyYG2za7UQX3I3wsiTDNkEBJbL0rWKm2TAlHMWbZvWxCWbyhZz1bWafu+05LrTITfg9472P/MCVkyIoRP62qVrrSfIk5nmRW5jvUzZl3s5pdSMWWoF3rFKSTcC7jg2En5eA9hsv4eCe19SyZm6h3okAi6iYO9VFDGwXB7erMMBWZ35Xsbk8L6ShU21S0NNF3zAt9a6n7jZsw/23Ex+qliwAWhWgj2ar/ca/vGOpogvxQTtJl8mp6zUwlHK1wD2iwaHYLAwJiV9Q3AsdKAbqkrdfEOJGaul6iCyz/o6asiEKsM1YXI9nZhmgwsc5qxeiQ4YsTltZCsELooXjXp7dsIiIt3vIBMYB2tlRY1YNBNkwHOShbmeFVY6B/rWjRVH2Ra3RZ6ZXWxh+lTgrMTRJZWlMUwg4YJE00I8zD86d9Akpn0OWQqvFl3q5WsuyKVu4VoXqYQVXQ9Vp9KlMGSIZrN822gUDkaBbPUB3x6EAHwcRT4O6IDmJQtSMBYdO533dSxeeBBS2Uvmal/OMNfl7oMTqhX0jG9mN519YNUPUTF/wBh2e6Pnr5DB/MPbpBjVpnHxZkQfvECbPXuCjRKxxPl6hhhTaBIYE8Zmpj4jz+TLLIdR8FDcJ0BCkBtEGCby1KJZjvNMsrpHwMyRKv3ArZCKR/RFZ+Lik+MfdF5VMxZBrH5UTP9YKJG1mxHYVTJchCAnlkjMOQLoBesUA/D3Aqer4fMPfoAhO85Ar0PHrhtVoLte7tUqRO9mhF2bJ+2741jOSHNZ0m5eVxk4T5IRDoxWB6ZCspzfXlmEBHMgb293ucUvpScEvojtEYb5gLRXotNTuxYVz7L7f4AX7ZHQA1pbgLdvLavtGLGM3KHn3bZUh3z0lYG3j6sWBiUmkA7e+hkwtciuAaxE5wLd/gml5NYA8oqHHxSkHIZ0nsiT/RFsjXqbcce8Lqb7M+qrOSQuinYg0AKPqlFSpDN+Pd79Vz9jKq3CY4IXsclBFdMzAZ9yTuTs+omqs3gvjeKPCh8+Kf4L2DfDo9ooFM2XqnQIYnuhaRf5pwZgwYsbaxPtUv8BSh247BW/TUhZezhW9ufh/gvjx0491voHZBRFC4GPnfon9H3MXbNDRq5qGjIePzO1rDYRekDtn/BTfZcy8MQZ3OHLD/4pRGXgWsDBy/+YMfQBV4vUKSGPC5eyGrUIMJ55b5tGzgz3ow9d1fSLeBwplm2WvmoofQ0Z/dnQhcun2vDju+/yqyFm07dMYX8TzCfVBFfRM9rUCyrctuQuV7uz3P+JWbr8kIKNoeMqLqNbDWR8Cc4cTal5M6Vvk1uQm+3BIz0MvrY3Ul9DvtJs6MobofYx9N1DEsR8OqNqyQiRtEKx7Eixa/Z3AvLXcTVGCLyUz46oqKJlWJy9mbCdmdb72qaKtwe5A05cM+1YsdR51iQ6chsIN6pZG1od195yRMeo/of0BAiUXxPmzGsiBN6Q3qqecT++Z/tSyWl9tF8mYx1VJGaXL+MAWJnUKqG9FLuuEGkUuaToyG2yrNZ6hQr9kMoZWNCVpbIHhPLmCM1dnuxzWQb8asuz/8pG6oYfTBHsyiUuA8wxGzlxqiFRq2lizdIFPw+F+pqNneM1WQO4cFan4Px1PY+YpUv/XQRlDk7/UgQbf4vgtwj+vyeCUoxYxeSrVWkximFegXgTpjOCdKHLJc2IWhHoQCqyKkMVFRThq27aRDU/fxW38dT1HyUwVlOjg85rMY0TdfLrrzDMWTOWaK3GOG5QDEi7iJWwHE22fNv445w0YN0vJ+69uDDuEIy1FrEoolbNF/Cb/R3OxvEpDDRBSd7IvcHaWIVROTXzejPG7vaZwIdioujdBrccdx+U/1FoZx+eu99m6RQFBqeWmVK7j+1VlcYN+ZjKZDur5wLXbrv1g/yiJACtnmNnrILsoflReCzrwhG8h+oW4O6H3mRUPjQ7Oin0QVKx9o9qQVY6FnbZVr1QPTK2mn2BxaDY6qMCWI+ykPOfNR9SCHgw5I74ZSFwjANFB5/DZ1BnD6dP9paPax5HtWwvQBwh2jICgWIr0QmP2XNZ6sDPA+6un7bAf9SmmrmYG66D78XS175Inyfgigu+kEusD2idPzKC5/TyW5v/9LETTLGFMLsZyQu9Mrxh8hZDszT5DBMak1Riuk9YLapFuiB8Qi+hD4/AJkLHuj9nMef4aSldQgWOiBNTkH9xhHY7Ga7wLAvG7ZP9VpDss5kfN+jrJcb2wgkrnR+GtTUHSfThweYba60frGjvehiQV+h2INX9R1PZrXW2Cnv/Dyv7KLBgymPXgpcZYAa9gysBO8plerHUr9V7wLjuwMmMp8tjhHbYVrleOAljhR7hru8TxqtQgj0fm23XvVbcuV1da92LI3MnHvn6kJCK8lyhWX6K/UQU+7XOaS2sebvuUb4ZtdZ6q/RawNG8sWIKP/KW8ju8EbFi04oACoFTlAW5W+I6XMhXmbsLO57lP1t+ETueW9WV8LefOXRWrbuY1gJYopUXBNGV9IJIqNcionjaJDcdJgzmgrifvcEnQcJWhSyo18rKbqb232OmzefGER5v+L42xwDTJs4uuP5V6A9v8IGmzc1z7b/UrvQV9xgUjv0dJnTsQ95JI8wpknj2DCdCTfnbmgf8sOYR6EyGu6Nw2Gr00Au1wTWS9Md83ZYp2Cr86Udo9loJSe0sftLRysI+MjkepnXe12BvfQRfL56K73iXmbsRuHubwiY3U36e8K8hb0LHOs5euTJnd4ePEv41pq3W+QNfx1Tmo95fWYXXdjj9i5lpAwnr/zubPlrF6l/n/z86sgRxtGLYGLZHmvKnhWJPbyg542T16r6mk6V+ldgFLMWYyubH/wAbfKjgrLdwkPCOSjY7ddi/DgsjhH4JVec3eQPq2bcfHmWbaS7reKyOfuogK3HUxoiY+nA5H8d/RNe3ODnQYWC0Lc0I9HAXs0OV685lBhML/ouwe+yjVihFFBKhqow+Rw6/6f8VKgYur3ft7n1x7l75WVWG4df2/MQ1DXJ3wUnurQmgVjKDpCQaqsQu34TZ/jrMRo0AXDbEimXXlPFdSoMus7dB3Eh905ZfrL+pe/7CFi7KJz/hp/UDzoIHiVxE4WTJD3A4tXd0/slNANJz+CKGQPEtcC6sgRryVXRDsKPF3eVqZ/P5wpb2XYnFLlxgM8IPd/wWyP8tgQTEExGjtzz1Sv1JyHdMOW/aq1WazhuC2eUUdSUMTgLRL/f5Q4s2nyDT0VJTHLMQMVm7Qj+4P5ScVuXf+6IodP7TI89Q0SK8bcS+ycAul2A4z/zz0q52lXET2HzFq3L7DIop6khFDOu2o7Bal5g6+tLBnyxHUJAuh2RU6ssCnltIRh0U2iR5u5Xm07xmlOvU09L0/f1MWkVxiqEf/8zBMfK4qXSbTdPD8zvWc4W5LHsLkpBqs0QQ0OMio4YASmBBiTD43BaMCaO7Uy3VaZe0kv7VyC3IdXh8si7Nn41C4uhT6q8eeCVhxEH5nabr1IMIuHtHfdWJjeOjjl/8TVXAaS4syQIpXCJmdfh2xavDvkyT0h4RGGW8YZii98yBUoTTHvHxeHEDU4r78OGZ1R5633hzKISXOG+N46bZGuPrpRYeg2S/1VfkUqnWxdUmRBnAvtQ/lbLiBFQd8PXBuVvilLcIJq9QDBlQE2jC6Q7E2hsw+8OpnbCyeVWlqx1bzFNCNAg4FC6Qrg4irCNeI9cPy0qIR2OLFq50tS/4Qe5RHnd3DeLeuW21mThZbiV7paHKPc2YESRjW2FpqkiMxU0Ne9tE59qHswMXul1Rdzkck/z0lF+F5jvk2s+9jErxEwR7fcnGjxa5U/eOUZ7cFnVGK9U2K6skaL9KHFS7wzZw8C0Xd3Erp5hEDFUT72zLTGPON8E9N+AYmxUxZz1IjpegRVRKXFY3jhFCXPCJfuIlhbUSAR/PCUq29QUR9pqgcWspxHDZtjYLPOsbNtthJHWv//P3+piWhaDJagdyCVUWsC/yLRKH1+3uCVqdIWo+NAdPld5jI2JQdogrwL1aOr0O+TubGWUXVaOzGPvxdQP3XTICXyMBjoLiLGV/84ycIDcUUflJ3yNAEZr4GkFYV9xQ5FF4Y5cPsdziTWi/THJgyq8BJWBzV1mni9JW+VU7No1dSTaAa0lz+vqtVARvhvjlvo4V2AJOPFXOcDWqqxbQWwegEDHwPa0lmX6g3evgaKawN8ihlDLaBde6of4IjQNir0PHAqi639xQY9wPlUn9YudFdftoLEMz6HTy0LAtLUPf0S9nfdSBXMVmGf26NBMcriigoV27tqOKu+ygncC4rgT7w3PUEpk9czYvBtueEO331mEeNAS57TuWXxPXCa7DlMB9nkWEkkGv/gdgPh562Vvrhv7ldi0V/+WV46bmFPFMepXZHO0pQ9E4BnlDg3O9p2rBYBswjjxqMUhgKT24pJcbB1WpgnGGjQgjcVi20wn5xb3KN5WOXp3fK5CslHzV+gyxraBr82SEhRp/2D1OnCphfQLkrMHiJzONaOmA5E3SsYX3Fmbti2M7jefWNxJY7L0ha08dZHXhCNXNMgWdiyjfUnGfTeebqhP0SpTe+M0WFbpUKuRkuJXXdR6R1RoxFWeinOpCXNH7QlffZ+zvpe22KWBf6StR9kasfQQa4ieDafCBk3Zc536Cr3MnCHygcZ37EUjUbxq/afym8ZvGbxr/D9MIoTWsT9FDXzDmAncpB+V2yb9g9/216WJ6cLZO3RLY3Fdja2XyPJTyvGubwn7CDS44Pqa2how2sLBrL+ICIOuVlsJpejOQ5e8tKd8HeFWTZGVaFvrpQcpNnZsXFHij2Cm3rzznl+2qwtvz08lU201hH6v7eZvJ+Otm0sWNfDeTdIww7g6gsRU/7ZGN7/yfd4dmx49srizZmf7z3loo8L/s2LkHKTblIjtW/9Sg68x/2SjrurU/DH7G4Of9Lfp/28VqmjC+fnzhjtJP/Oe/+7oP+s+NtL93Mgt046cJb88u+c/PIlXMSio8E7U413ZVsypkhjIeLxMy0+kIKTj6/hNpkUKylDBWRLFpbWRTZlnbApNUPTcMWhxu6wsmVXZTDarYCbAEGBOZVw0Jz87gjv7xaPtSVjKAV+7UddFkQuZGUvStTGbsmuZUTGmxDWizGCFnKpJZrm8TrbhcguW0qlAInOEsIFCwzFH/Auz7isZFKS1OxuBUNp2ocI06ZCCtfklipdWHyXQnk+IbzOvDIcMX9nBlPDXq8WPGv7dwcLxYrB7XWkXPoCp8XLintJBt7TX5Z5km4tPhFZ2Wk28dlXlV0eUDRzu70g6hPmkuOfoGNPhj7Zvd6muUcPLjWRaKoXtVi0dMD9GKnhYRQiuq6Vk8NuPbfsz41lCOOEapZEUEFMw9IEHnb2CqTKY7wO3rN6RrJqwcEwKvGu+A7SYFsg4HzCzZR/zgA33pVH9zCHm0vP8wzfGF5UrLm/16pm5k4+JceuJXcf48Dpk7znpIxLlHc885Mk/BF/P8kfS0dtkN6boS4pPccT63go366DeTv3y2Wmj6u29uXc35oit/7BMOQqRPVFIRBTLgk18034vsN7UsyQ1M4GnNp9M/StBuON0zM9QjkMWg5FBnqYzxy+tdX8zPvbMCVTLJtBA/GLG6KCMiY9CnWL69ZO7ZIIc6P1fV1c8MY3kzJp7hq5oQMw/fKbEHVujTJHOYFWQTf9HkoAVj85usL+XUJ0cjcHTCwAOERta7RXkMzgceroH68KXlbDiNE5MLIMykv1iRZBZmOJgIzY5eFanfG9B/dv4YROebmdiJK8gDGp4klH956RNIzgiuGmRFcVM7hK3ki/phZm8gXl4PxA41Nu21ZHFo7BVKEZOfDWnU/ALfJAyZY6H8DkkJ6y9BdPNmuw71Etm9vhNkk1VLkLIypqFrtqL6/fQXWbys+l0+N8tLpXcWIC/4B+OGizIQkLnbkssXxixAYe9sQawefKa0RENl6pObz9O6Qq15qujxkyoqSAH2qUpvPCQElkz/GCyyT7ZeQQ7QQA+U1/frfUFg5J0sdeUczyUYbgXGLcTZW9TVeM1yKEUfUThtu+rMsM+P9bsxIJzr8YPv8l94g++c0pJWj54a94GwCNuWZ862D2yLftC93/Qm8QqK7lmmplois9F2sWJB31H4tGgypsGnvuuwZuX5596PAyrebPvSsGXglmONLWU1Nz9aH+lN9i69pv8Y+R7zXcNODXQUiJ7REQibKML1d2gsgswzRIOHxjug2X0H8hXlRHQeCYGLrCiHHrqooyXyarF4H5DlulMndm05E40VDQ0wqoOqCt4RvYxW2nD1zrYq9Kmj+YpxKKJemZuqK6wLSQ7cpOCdJZV5t29ysy9OAdV7tansjCx5W20i9HXarZ+2ALy6/8y5rMOWLWmRAYWS7oBNDwV9gaoyt1PXF6sDCUEFWPD4U0ooBdf0pZqzmBSNdc5IUnrnHY0Net5Rkry77Dp5MEYJWYe8JgyW1BOn7roRZRWx8w/BR87HpfEmpx9Yyys2HNIZtOb8rWMnOP47Edmrvztdy11nvQSuqwejmeLNDG6eXZYLbE4+UobH9cLGOl5OhLlGpGsssue1c06j8W0Cqsuxom5DRua39IDe1JXFlOdBwmaw2o6SYW9HyX0HzieEAxq067UzPp9gjYP0xbjxq//1T4kwWDBRMRprUBJOrWR+hvnJrm1AkR1F9tkWAOMoOFyT5RzwuNAWuIC0OnJI3XRHUCzUixSHHbTAu9kfk19r71/S56dvvmuwfSbG6NF0FI+nmu0bcuEkf+uFR5zvgn1bg621FlGvk99twXpRG9iPUuXYLSiYHlrHusnc34xJhq/iras2njWiiSqLBVWbNsRhASd0IpowN0eynuIXCOteu1+ZfmyF+JyNuR7fB1N1UBAvlcXaR4hz4k48EJF8Ymg1g8hcyw2YFT8cHLkjKIi7tIECkfAhNkDWyovsKZN7VBkVYOpPzLoIwrU9ClQKfP7ugZ9pRoERwDJB/ABa/5bi4vY5wMUpU3NJhZGsh5iuOMydBkekUB5ioQhznbIKPfRiKgdR6dwpHdVehNsdgbzkzau1CG1w3lthw0Le+wxawH3fXTmiJX1qTz7gZSh9dNur9Fl9ziWE/PLTHUlRNiwOcVGa7aR1A2vJonZXRhNgLQu9JW5epBLMY/xk2aP8dFkRsGTmxyfpIXkA9Kb0M45S+8pLNKceduKEwOUJRpy4nqouo11rWhYi2DTcyPIN5OUOgAu9oUjDyZZlS5z3uPZZ30lJJRkfcCbvrGBdweChDFHPksvmb3Ys5kZw0+6dQ2Ta+idDZGIV3eoNGTY3X8fBZOHGv4T1V8GVTmYx5oqOkW8k64aCsAx8NbntUenC8Vm9nXELVzDplPl3NMl1DXporI0xKPoBnDNKh4ECHhxTDLy0z/ayuU2pVcSQ1EVswjPhWmtcBjklcoa99k7BzPczRjXba2NKhmVSdVQNt7p/LqKEk1iu3KY9F6HZw+30liiIxFKchYmiedXp8jY1lVTGtTtuBWTBGlLpNlnkzV8tOeUnSz40hqWckvHy7zA+7fUUDW9A3ODBN9HdL1JD7jHm9nf6z38/7zVQ6FX3jEsZwm6ApJ8vwO4SMitPoPVRkaVH7rw7UhOHtTRq1xRBai+FRS4iliuNi01yl7MWp1m3wVlgzMJhyPz1s9l11/ZovT/1aE4Y6lItMOa/8D2YrhGJcHm4nIrisPLk5knVO4O8gO9N8bimeWNH3lGbtS4/geXTbpIFa1GHqtbGedE5r+5/DboqG9KtCCtX1Fp7bvAoycYLOVR/0v/u+W3Fr/jusI3iBhFLLTtnbenaDvBqky3AzxqeawAXPpx65HqkmLlq5RL9QMi9OKIxZH93OWr+EUpNQQ0NZpJQ1dDsZ+lcJo7HlF1hhkp2/SAqO8FNaS32A7EqmWsAMtEbuWtBdVbhQcfAnywv5eq+iuti2WaaMjxMr0+j4R5lhj2JUPxa2DW44LGHtbj2JOIh/jvPaJEw2WyClYx1VIvjQLKja08E2Yi0/TL4K5hPgNix775agmdPizsjsz/J2JsJhz2pwSMZz97O/nWyiXa45jRqpbX/zPegOHYm0hvCbZn/iFfG/3pw7+cdc7zWu5wnkWLTdvy2E8Lk0gmO3LmN891VHAhD33K1F7a784jfVlvHu4H3VdxRnK341sq7dFunn3DTEhN7flsBiOh3jhDEBTqbjvfPDP9S1lbNYVWzHARF1nko9xNpihjmfFUBvwSsqnYAxcahfJGL9Cx/3kWSzHX63Ty2BNXXUCkhGFy4C3fYleXXO87ARH7gnyHbrQ+8Zm9eZWcmfBMSVcQMG9nt1pB45x9iMNMqZu+p3mwXVfRVDMcd3xrCWwE/lAlTuTlTd2LPsFohW4yXV3kE/CPlaFGaNjKXAeZEQr0erI8suiWISXNZuhEwx20DA3tgcmqm1Hmpy08bcLzs4w9UB1XUHpq7nJswuQq0LmqgGBZK47DvjbS5qVTRxmc4e2i/zGyDJrKoDMFijH69GkCCzDU76lmZzn2sNdrxK/Iv9mpNcxG+VxJpBcYOP1nfHQPcyzoW9cBuoHpxvFovi/1RRX+18WTNB2o1u6XaeMxaGKxeKXCtTSGkd2LtEoG16J/Nh6ouT/WPGJZ3jO4EvmgU2LUYnyzOTWAEx7pTZrtSxDSwy2mKV5n2L5BDsSr9a8LQdKdd0hiT+bF792LUfzU3A0ct6WXWgCPEAmBFo9kuhy/O8+MsEmfRXmvksPDNY1ERIIoYkjDgNWGiAjzxSbhmAj/liZouMv1uMEBd3qy+BK9VR6MhNDqjX0UbGr/ML2I1NXZtjuJU0Wzpht5GGI3tm4UZWXBAE69yMF1IRo8nhDTaDQ3dvuzisJOHsGLEZG1OYSAJt7ludmPO1/T5R3Pg5rJkMbRbgzXgwDDJRbBLNMHtbNqglTHoYho7DtNUH2yciW/DuZUXHdsk0ig5u9daOnpgljMbmv/wSrI5TQYfCx8ZH4kPS5GVNXiyy065X3MwZGI8kbwS7RC2DJhmOPmiZ+vS/UD/Aedaa9/SSlyHlnJcjUcIPisEiWRrOAiKg+LWYS3zp2InVRZBVFnpQdtL5rJCDeM4vYDOY8Yf8qHNydKwaG+urjmrnz0wIMVCvqb/mhsA2o049yZf9Jxbg2W+qLcj9SMXLqllMmAedSypfSzGPU8aqXxxuW1/yEuXeGmi0bSmXtsuYCFkPN+sPySMZNGkE9nHKGovCeOvsmRR9KbzPYyu6imYa1ncRtDUc4qpOc0JeU1DpHTuTTEgzU1mr5FyApkqx97PEn1IKHBhmp0Ifj8wFv6kRls/yw/8Bo5T/aXWWGjdYK6T8zO6mMledagOg9j3OinqbYmyir/iBmJr+Erx6MwQS+Q+LZlBK7/g2ZQ0NyUiJmNGWpTrPl6LfXyCLc4EYZRVX3WcVSTRKhDqV4X4KnwCVNVfLAO1S+NiujMtiSkax1oxAt3FyQ1C69N6RRMCksFs+WgiAElIVGVWVxpeQJuXVQJ3lmJt/Ao2qOKqJPw/yhN9iQ10umZa7DY7qISMaBLNtVnAi1TNerWRhwZ+dEm572sML2KBuR4G7/OdvBzHACuK4QJSLGnKM7jQTi6CCY6As94xZAnuaUANz0kpTt/imfluzKDY3e7RSU/J5c9ZCkSDjwVmbRu1ClePPzEzaAs/31B9yvBVu6gTsdDL0WALfyNKgHq5gAMscpbT88xyE3zqsEFbXcu7eMeffyqd8apIEStmGEeEH2abocHl5tgQ8dqOQ5oCMN0VivrlS/Z6a6bERdEPgWFEtNi0y7JfcRsJzaYuq6x0jNqupsx3asrA225OcHm1jmDhX6ryRWzVimmGK3c6/5MHtgXkwMHC8/m8ItBPxyt4h7nfMyP7+3NqpGXWAPKml0MZnnPPQPNOSt+LU9e4QSU74ksZWQ/EmcM/AgYT0GLZNUe4sYgWUkBlyRlhfMPZCYc2w52LfzrRLseNRhEznY76vGt6ekW3a0rltAqPCPLC30vo6ycbD8csxSPQyyIeL6/U+j2OFGvNXp5c0x+HlXG1VrMuLpvwTQzL0f8u3Y6aa42ZQfuE7aAPZbKdjb7K5uhPWdOtBDDlJnee15acz1n3Q4BbSoPPcZrzCt6l3FDqwRdweOxkFKtzkYBuHt9jTA+HrcsfLFfTusf3bM+9okcuNstkUs/wBRy6G2IIf3ABgCxfwCEbb0KJ+7osfA8afTJ4/x/Z8jmd0+o1ccaRx+4JvrXhIzhs0GGuzPbzPUjhOzH39rAmfHG+gBNG90QxPNNA7DpQbwWrj8rIEwGc91Pub6FlJjCDKnC4Kn78skQu4U1ZE6Nfyqn9vRWh73h6Yy34F2zS5LMUDHER0MInq1WC6+RERFmXMvKiQgpWoS+BPAKBPyoZt2HeurWKookfTin3j1/kKplAq8Stn/HbHmzNbvNlC7lZdb+yGy8zrS3SawDaXNsdbCK1Jt76QVCigsnQMYo/itXIfOqjrHEC4uTekHj2Zx/QYbYLOP/JCvWSVtkqZ8yerPPbXfUqLWEV2iFkmRbYHX3lx7suLYBgy5UUIfD4yT8+3nM336j7D2+wsbZDay8vw0aTLzdvebUheT8hNe/HUvAOH17peS0gT1dUrt+i2aLJYbfRwN3wnqv5PxhY738q6bWJmOsrL2vIe/wM21b+9d885xeY9rgQ5LEkRQC+qPh6Q+PrQCvRP+0+80rcf5HmuSyBZ9opWfE2gbuW3r/9170jy9rsupWeeS6989Mf+a0vF7PG/AOzfu17QKv47arIntQWfGN22e3vrq617V/3run1UJvA9OguFa6/2be+v/LWG//DF8/d+7aOeMLeO7d9d4CjHv+6N9RPV4aBm5Bdok4p+srf+v4qcP0tUZ6L1xudeqbtnT/6vXeg7r/urVV6S4wFY1xb6uflvynELyPd3xLlIj4t+cC5HuAux8Dvvctk/3XvVOKRywva4Uvvh498V4hfRre/JcqFOanxZWzfa7dzDH+l5/+1dyv84avFVBPYktOSU98VYgvwJ3/Lu4v0H4l+RYmNzki9/W2d3/eQoH7/vveonu0pVGvmEks4G/pdIX6ZVy0xUA/YDpD8vVHv9qU3Xf917/895u3VDB17l7U4va1qsxeQtZiCmktpm2S9sVCq9F4PUvIBRbDrlBYnbeBDz00no1ZPICphCSpMMjccIBHlcBaJVUkicjOPgqd9sPFzE3Rmxio1cp6RWnzxuT/df+HvbqsB59lkEKrh02HI/Ns9y44a679KZxhF34aBM51pAUeAawdtq9rzu67CDKdDpp4T9eDA91Wup8txCidHyi5y0yKNDT94QJmvInooil78lLV4hh6txIZKcRTl7l+qdFm232/zxWQnF3oRBjGhVt/UaSCbW88hi6W7YO2MVUok4W5Gc7fr7mxDKRbIFshs7NSqic06nZhc0KcILm6zt67rGO/xzOozXpwddsxBo4nwrJMrLzz02swNM8I1R1pPe7q9P1m5xGd4fWVvE7A52RSXe6mnxE217iYgfpNWrNnWqs1nY61HeC8g2BeuVRK+yknIahgnM9AbD17SlnXaF9KJdP7DUWxkvGHcM1KKQijc7rC3YXwfK2Sh20ExmKX91EsfEOmmNDxXFB8SX2JZ5E+7PfdslgrHvpMexFfBRf/pHy9/vZC5/SIWrnRPbpXOq/5JRbBscXGtNTtYZKtk7t7E68R2+70s00PrTln66YPvV2DeaAHjzj6stDgmZFwWtn152iCMNjtpQOx4tECFK229uhBbUMG09vWZ3Q27kP75XG2HGFcd0/MKrTzeLFXHXJ5Cje2Oxrpg98sDnuvfTYhUfZUqGj5Ehls/G793hkYrcsp7h7zh46j1npu8pOt19zBce4KSJmAXsaIPSxAb5s9VPDbHAj4EZaxWI5/Wz1q38xb8JyTIY9dEGAxfsxZ7SMhUVoJS7mlTfNXesGhIdfldl1rrS5YUxBV0bcfGPa1FtdYjmoUbnirhTHFxXKDVnXzJMq2lvSS7NOx7oJn+6ux3e2rd0D/Rv+7YxKqAoDxg3MC2V3d6XSNyNV5x1VKHPe42Z5MHCB/afLqI4OWodUPJvgUTNFKJGpoLzbrLdjoZXn2XMbsJSAhK+iQaWdIHU2WoMDVLNkDgBhd8a2wRVTyfphfzD9wCvK0DjOs0ouDKN13peb7Jg3ToVoQGgdx2d/PklYEty2+x48inraVqj7I4son1ix8dL2mVoYr6uCtRrkmjz8aR99ck4TFdsV2vC4KqCVrbzDMAUYSwvVBpEAZHzMKZftR+znIUD3nChSrqFQLTekmnUG1VS3yEVuV/HEC23CGvYPpR/aKq80d/EfLM//JRY/PgW4djzMpNCeTRd+oVoqnnbiEb9x3tvPEdL6r87c0+FlxfeemnMtZPiCHTQ3si57j+Epm0w/591L7WEurh/N7e5bsFhun868jZ8U4Djdg1vjR6hf77+JN6zhB/7erLJ+rfD1dY/fsIEna7obDAo2/J5Aww/96L6+4g3zpn43jh+1bwWNO/BkpmVs+AjM5c+aXXp7T/PVhpHDHW3fH5Sf733ib/HjCMnVlXV3X7wtKgbfy/ELRfpHs27nPpTP6Fqv33wGnS5tbt+MxvyeTScf8em8qm0FtfZOe8/L61Pe3+r/X0zqPjAJb3hyWX5aPowH+P0YYDMmXXX7B3/N4789/r6fTOq6cgbS+XYhXF/wWs4tyuO3w3/3Pz91Q+6d+nA/9vMu47coDKBYo/adbVQxw54og8LbUninqhE0oqu7O2lWRz5n5bqIfAD7PhKkkKNzGtLadWnTRQVj4FFRYZqtzBnfpEJGQN+2LND68mTcgDkPPvstaJ5SpLF+p4uahHl8wEV3Txjp3/o+rCTYizEIyeeHuwuWDtm6fi9eHGf+fFgLxwjwOccdT3BdPSYszwAA99cDWqu3mjegzQ6U5UiD8uPGIiJ6DyLGbjnqSebT9VDbojO4bV7ixfUolZs3QZIzcW/H2jnc8dID3l6Re8JnwqKNDXOby78zC+hZxr4qIm+bwmfCofwKknkWLZNU58CzAwwVdwDIdCWqTwUnrrc9i2AHU+977MTqvKYzusUPO2pFV5tXWrQc6nsG0X+ZZlsq+dFga3SDQIgZODG54S+XBoLdvOOxsgo0+YPsmvOGN2OluNq4z2vV7v/Pkd3csG2HNVABsnD5/nW7G6o2Mnw1V6Nb/iT6X8BGaHfsLb8WuI11tw4Ldq1rJPvs2ZX/1MDWzPNY/sof1pSP4SWjLnSD4XcpOxT7hGZnfu3tFqvkqwdM78ymjN1vZci37y4s1DEt+LQEvnzFcHliwFP51aOmd+N9qWLgW/y01L58xXfZ78Vp//36oP2i8zdPRW22aM8dPQydoVBVVZyPlPNid4N7NG+8Opfb2BeBNHEm8j1CstELSRwUpd8MpSogRtCFaA4CF81Q7K41XuZdm54UZ7rfO884DQsUTlj6NtaY4bjxTHUmeponH5dHXGcCICj/DNUsJ2rNKsKLzApFbQ28eNc5MgJ/lJ8YoNl7J3316DgPEPefrWcqvM3S7bGKsswqsJ1tvMuQkuWv3c3b583BSZUrI5t1lvjjT3kjI+sQrtphSwz07EjELfDPSB6DI3ZxI/3OtjDtIc+zEpXrZ8FUSNpyAIv03Khu6dR3OBceQGi2Y0RPJhvdr9EONXqUG7bEzXnbIzDupyCXbJex+rvG3RCKVIUQobw+YctdCSKliPx9gfpDkhG3z2poXEe1XDSZtrYnEBkKFq3YEmMq66aDVNBt/SdbWrGar66sEstRfnlcRyCtV0fRLPTyGjHvCAYMtRISXJSwoBGKxooI5ZbOEWwunCtYPH5PuL1a/dPWqcCZHU4Obs3W8XjaPvAtAETOhpa11nSrH6+7jJhwupJ4tbtLxPahXDSTCQmxKx075uOLdCSfPNQ74WZ8ezOGKv++tzB1SL8xC53bE126i20hwTdjvG73TkTjaQMEmWFRAHEW5yspTEWygT86rHL5lJjn2Muwu4QyCT47Bw4uuuq2Rfo/xm1uR1OF8/soMncmya6KGpYfuY1Diyf/mb80i2N7B7YlXkpitNyaYU3NtNrbGIZhkwRU8nOzbZjALZaPRx9B0tvRtf0cM422Cd6xeHK610ZZ17Bv68M4XM194ErXj2diFJiR6XuNX/Rbp68FCRaCgaIksAgNbeHHw7ufmM5OxH2FxRfsW5wP4Yr1l6hX9HFVQVolIqc6qzJBzQUEIoVMlMwZVT7rkXFcgea9Au2WNX3NZ11dobuMm+P4nst5mfHZtt59rxc65mxZ51n92Ajx043RWfHXj6KLJYbXkSA+YlKzKyEEPAbcpuCqLEZTHIRZUVBR1nlQgcPKamgeF2ksKYMoAZSQ589NnPmj0+YWsKWmxDtNZszwQB0japyvs9mjKtcE/j69HPbv8/0KOzej9Ctsibenbh1UWel/nyn5nmXzrCKIigzFPZSRSZQILz/+APBx9yTWbn+Wfq02dQO4BPKoijb/bz8zCFtl89DNflCaaJIgIeWIuYlSMV4V9NmoxjVjL7y2naz5qNaAFw/v73q4n6N3Tk25vP0XmPf6gdaNZSXeTkl395Yv1+1Jy/W86X5srTciWad/qiLV5eX4/mjyzdY9NwX4/8P6xC+tde4uihze68u5ALrbp4OwPvwCj+Ud+WJ+9HQmCM8dRr3lXeAv8h3nFtsVge2hw+TeBrM3WHeCnVSa2dFXPnjT2JRx9vFuWdkOw8+mjzmrgguLWd9uO2UP7hy4Cnd+J99eL3hz3eSs4Xo075duHvIdinn4qi3YT/LAh15K8jCb+j/m/Q+Bs0/laf/8+rj7cQuCrlZDRqNgaVXdjhUctXizRCNMY77MyEtz3hR0wqXh6+X9gO+pvGbxq/afym8ZvGbxq/afym8ZvGbxq/afym8ZvGbxq/afym8ZvGbxq/afym8ZvGbxq/afym8ZvG/zk0NKtmh/aCLdJslsk4uQkPKdj8tbn09TNQjZq6P3yc8uvnqbpcw+Gxw8dx95erneV26P365SiHb1+OWjwcufSTDmbAkKkmFX3Nyum3seADbbxn2e2iDFTqy7BhGbwz2M0hT8aK6YfFf/3q4Eo08H//q4N/3Wk69V9eR7zeE7rl2fwe0E+vLjo/+i/fBYN4yn16/mDwH9+srfsv89z6jH7AYyYa+RP/Lyz5fyJtICEFggz9/UU29V3WYuivj0imVLNH2ixMp/5s4z1ywnsm0qSc2l3QXd2N74Zsz5a+8ZNu/SFCOMdSwE3EfLG9Nj7MWgWZfWUDYxkseiVRViMqDU2pvT2Nb2o7MCj2cFt4Pz2zR3gPa7cmQ58R/oeKAO6TG+6HueR21TCrOQs9O4YMtobEFiEUiKmUEEv/soaNF2KFtWIUOE4INEZpAwAxqpv1SU26eagRqXQyHZzJmcOjkFKkGGOmCzWsazScxOpPy2TNFKAQgZwFJgSBmkrKMvY6GVORSb4GEfUjVS2EUaqnkgsqsAx4dT09qFN3XoNFVQHNNclnBvtWf9HRafC5RmlBMPtKe4LTH4XdDntw6oL9nQUgCpJO6CLkaH+7M4EQcbOpdwb1BB6Y1Wak817pugcbDWnvDgpDGM8Hfb6sabECXPnQr4hkm5XuVrh4s7RiRE3awJ2o79cb8o6+yS4uy0JUkuQfTiTmL5q4h2cGzjfpeStFWb9nZ1AjyJ0oC5fNA01VV3D9tITgCcDMXRdjFUIj/Snk1b5Lf8hqNaAwMz16m8v8H1U0ViFiYfEw0Rby0+AvyeiYfLFipUfVno2AcOf4b2/rj+uuSbpT6td3wlf1+qn21CJXcBaYaTQf0nxyVGEDYMPLe4ER/cBMmCIm6vwlARp1Y611rjRhHaBe7M8grcyc3Qk96/F5GSG6k03zDd63RKOHOLoHmnCbhK5VxXEwWposjegHEa4hr2XcJYuL1a/0z38o9RNPeUrZsbmz6wrstYw3i7E1wdAkSx34sv5QHdhBmIAhhDcY7v923SnKFFBvEkQ2WJcVltVobLkQFtjrOj3jtEEC4axlVzEegvw42qGscvHyoEVyyYXrMuAUo8FR3DMC8orA1kUUsHsf9HpO6KaBlkmVV5kliLArZh4v5lUc0ZSwwC86xxDxIZVnd5doyirGU0hYlWQ4vvzvSbRUVlvS7uYhv0WCBP01zMxbsMhzCQg5+rmErnSi3upK0lunvKFztdbawOYhRTlAQ9y1wQVP9AbpU3vzDxnepxuTZ5NGStZ4ntTaCThIgHoR6TGKJSYojZCe01vqnnz2UXipCWMFx5UeztiLY7xBpjMyZXMKcJ3fnlp7oShIK7q7leToNRvOTn12eKEf1VcgpbRdPqdhI2YVeoc0AF4efCTIWmg/7YX12FOVN3CsK1qrSxJA0dkEfMkauIUpSup/YNmbvNA9MTs/4QkKn6QphdcqEK0wEEb6/e+fDLAXPFzVM1VCGsR9Pv+YxCJP7uba7HpLiRgh8HpR3pm18i9gaax1b85YorwUZpA5e2799VkDJ/nG50xgXFYpCp5fibM+SZ4dg7BSRqcUwbRnFRAbUxTJBM2QNZzZJdGXMu6qzXtg0JvO+9wlffqdlf+TU6+7wweOqXxpRvq2XH5ywWD6YQSM9Yk23L798wPXv21pg4hi+ETR1N6hB0hQ5vyFxs/GM+NtiHASV48sxWLy/wDKSVwkmFPDJ25IyNbZhrITMdcpLN0BSbO9WjdQyRqLfQwVijrrYdviKtv3hq9uV0DsWDZVopfvQja9aJncEX2XMfoOntZtKb+49867ElmRfXDONdkmgfHULi9/U8TrKmdHrena1ciz9HtKC2Pi/qwC5EzOg6vE1LnmOVhXVb0EleB6GoQmV3qLExByxNUY1si3C2djxJoyzme/ESb5cLFsYHgsIvWdj8K84+3gzqNa54fisMDZUvXDJTJhXRaXpja700JYJiWVRfpRuNWgMou84XsnaBl7rD9ovkqN0HBYPoInpll5et3A+7B2gNNDNJbfQ6BoPhP30EX+uKr9/RG7GaxERM96ywxv766DupZQvAmzd/zWATazRAa8GsSe7KS7CbdVyR/AUMjaKtSQjO4Ul2UdZdHYFNewM1LYHm3WxD33mGomLjfE+Y//OIY7KwQfsc/Mp15RQOLUFtkZOo0rKMM0ozkL0Pwb/YWEl3Aj2rPZPpPSIvjWCF/1zPUcRZYR1YmkUF4Zgpw4rAAj6jG1EzYjFXFF4yHDtGyIcf8HbaQiMT4LB4Q5srz/CEBZlZESoWP1UC/AfZyLNTAklBxrGp0iepyRlxiLSX0OsTKm1X/ocM/9EOOqPLR8Te0RpLjjzkYO11XEwVoKumNsF68TnEyMv7C/IbFpH+UvfwSOUUuJmaXjiimyCfXU+vKqISa9dzSfXE+dp6WzK8Nmw+FIb2VwCizhdCtFmyinaCFv1wDcWjXlSZk9TVTJcHPTryKQhjdviSvIxbXfTbgWK2H48PPC14uFSaZXDRjo6ZDq9be3s/yIBzXeMthxWu6kWL+upkDgtnhK4Mgu9DLrRY7hRWz6wTM+UutbvQ12OqzGhKN0vj8JOPsluDr8mOoNqQxZh49PburVvIZmL2QYmac707KiLIkeRCrRkNaT3xhbQpOpHldcG6JQrlP1tE0hsJ52muVS21FF8Uwz+DJrYhpddErg5gycdecpqU7v1HA38zkXDZ3feRv2Zygya33adhacuHKH47KG2GDI5J8rw8vjtlmWED3WNTLmbkC9gKJHNwDEU7oafcHOey3nDvTwZFn57Xnh6TPQuGrzkj86muyNaeH0EqgqcvF5AYIinuPVeBHrvO8d2kxybYPjDCbvWlmekAbF/Tz6VDJU1dVoPFX9Wgli95BzrXU3MAc/eY53EdhrJ24TnW2qqWfLIFY9yDl3qid4yA90YpdejlYJPlACXUI56bzXqgzf8fMk7qyNABA/Uj9IWtcHi5hqa/eIgCX9PiLOofFNyRZEh9nSUwfydZpJcF0Dw67m2UMInYE4xFW5jwt/DpFhSlvl8+ebtDQIJeqJhIXdjlrSBecmWCe0ilWA812oha42wdXGZ4XvLiRkNcBw64h0lvGnz6XvWHCI1k5GV+nUKPzWB6vKYypMeBeuMyhPencX8ppLfcIcQK/8EdEevOs/rxVEGcoBWRm0RFzwwmKavmX7wN0FmLZkan0zhxH8ttuSbfzqT0a5i/iNqGPsNKXN8uUZ9VUw4HgSOAF10nodKwu3AVfm09Ax6RST1EexeB2EsDuiNc3pe/H8cndQ8xqvB7alz2XrkjAWY1JO/v0VZXM1K0wL5zpiTKfRVGYlFZFGmo0nvQhLiHx9ecja0QfZv10d/RTueqRd5vX0GkBDQyDRoiUoT+3EM0Pcl96/Qd5hvclFZnX1ef/MwRdGDjjeG2qQFfLIGxrg66dEdRg2T0PaGA9b57SfDkK+7PboBX0oxfnmZKi2r1EBPU9UEpbPB8oRkeHEa9n4yYIMcUf3eDg1FVfXyANiJ7V3OmlPv8taPE8/WT1zMk0UtfxzPpUH9RzxseT9abBV1Lkddj46hZS9N1V6XA6rx8ADyj5Vyb+P7zxPWnlBA+itCSxzD+piWPZgXIi+HLW98hIjlVcsV9bhGF3D7Y7fUHAFwHh+7F6SEJjlF1FBUQTPGc1NFlzfECA4EjTyBguLPLxY1SfiTInLgittJernvwZtkdp1RrBo0P1LmQPgcjyMVHARu0dLOicaSQ5Gevqrvkfvo/V6BfoOmqBcVRwWzvUvdgcN+XKmPnTjmgjy1v6HiYEs2EKI19t+pC/8hfmZ2TdPDykHjiEBWV0fNF5hZzls9RXJC8CcFByeVWUNmTn995OhgIiPm5UMtyvInfz0bLzg+sgl7/y7PTM2T0853VC/PDQHY8puYCFCc/1glGDEXWwfOQig46y9k616HG1Ge3yXLagzd67c+MugEJPrU7S0HdLg3Mh/GzrGoBAdlSSJpce8iLBqhk91yVxO9XxOG2hxGDT/JVcki9VLzjfVGQsPFt/Uk5/uTNArt2yl5Nbmn1XtD5RF1lez/Kz1S7JwzspDeys1zxt2WRAaGUXiMUEIBWbHHd9cV0Vmi9q3a/8QQTyIw+4nxeOQBde0YBAzqeHIkPZJzZh9HX/q30/o6l53/SOegLhyZwsK2YrQVZe6A8NVjUuJ14XVWzTrTMfq0Wbzh+PDGlK3KSpZepCDCBj8aYSVeNOUk1u69DY16vFaaylAw9EHw5nmdZMqu5nUxS/U/Cr6/heUwMWB1YtQOquawzLHtptjAVOXzIdrnUY+BhzQuqEU3Ry5+dg0++oKmj9ST19JiaUw1Y1UDI+6kjSef7qoSwbQoA1w3EkhpBSFhURUVY99kkf8/eWBGOBXN/z2CRaGAmW20HHeuikLFR+REeMnSWqXzW1afLgA6/gdsCceRddH0T83noSPSR0knd1qzc5FWGp0zXdCFniHSb2K1DGNlhUwDDW8Gue7B+kQ2oVAuo20T3qEpNw2zE7PsXyM6x4XryvOPf5AkYtvzlUnfgsFdP3JEU1U6IXBjtSWItLjFMaspyn9VoDqFqBcL2SsMV7e/8QfxePDp+rs93HIHLbS19vIO0OsRlaGT9TLqwduOgsHnVgXZcFGLR5sKYLXDweWmaX7gIIumzsA2jjrS7SlFLti/kZScVEnS/3y1BTkcjo3wmIeGKssih2f2ex+3EIdfTsqF+qVwTwwZfN0nKXa815luMxZOawHU7Qw/QJiLfsdibNncSDTT0iwLccV+YUSX2bMHMef4SWFTAuV17jPW4HevBdEtl4NDwU4iotTdT/ec0esOHQRS1/BNVOgSefBXa6wiUueoPnZBo9cJZN8pW+09eWvhLcemSmf6S3V/cAJJHEeM6hFOEX5DYLxnc0WTSXsx/Nw/azFtOq5tK467Cx1EPd6aPQdzXN8wf6pqeCm2o65aOxs67idSrUL0fBj4HNGneafMc5Akxipv+FYZ81WJMmESZ2J8UXloiR69lPxhu5sXYdHUxZNO7SHkQkSu9131Q5jQMgLmFQYx3mhgDNf4L/IxnOctd4PmqAXF6kcZBFT+Lba5DzvMnGS7VigJjyeGVzR2B2LR85u9W+9gpM99R9++sXrVU60az/MbNEbztwNQ0jjb7UsZsJAdzE477OtwxaoG7ldQlMdOynBKGawPpWbnUpIxAyVvRlNvRuef7VNTrzeE4I/92ccXJFedoI1uFDayMyCjWb+pwwBNGC6jxleTICVhL7ururqHUrcrbB7O7I1fHEMmm3hjpP+EgNiD277smu6n1kV7G8wTeN64M+GPAd35I1JsInKaURewdKCw8BbETed4i4r1sQqC4kNRGbqSQU5sQ2625HZ5feisd2TZR69q7fXF+ENg3btUYAImSjNd8To0SRvzwZz/SBo/h7o5fysjfE26YDroOm20dDcHwoWDwDTO/1A7umoiW4kBYe69uyY1vnWVdPsXgslxPlAEoIJH8J3l5Joz0JyybBn1B0HfvEFeDn2aR1/MX+xf5Y2rn59o7FZhV/RA/lH06PhG1M/11EKiTUbqmcbNO9ffPXPj45AoadFNkm9HO50hHTS1MdDDj4uTv9H7YbXIKWazbtJVP+P6gkgt9XM3TzYd5HZ8mTjduz9f5Z+PsCUn96ZfSmGHhrnPTC8NVr9sEjlYBcd3dU1f/vH1srie0VuQApWgGnRvLohvVm9QPSK0N5/iKmm5hVg76hUjxVrBrXM5QzJopw+flSA++vgPsu9+ebQi/8XUEsDBBQAAgAIAGoYaUmAI88WSwAAAGoAAAAbAAAAdW5pdmVyc2FsL3VuaXZlcnNhbC5wbmcueG1ss7GvyM1RKEstKs7Mz7NVMtQzULK34+WyKShKLctMLVeoAIoBBSFASaHSVsnECMEtz0wpybBVsjA1Q4hlpGamZ5TYKpkhKdQHGgkAUEsBAgAAFAACAAgAQ5RXRw3AMR7AAQAA2gMAAA8AAAAAAAAAAQAAAAAAAAAAAG5vbmUvcGxheWVyLnhtbFBLAQIAABQAAgAIAESUV0cjtE77+wIAALAIAAAUAAAAAAAAAAEAAAAAAO0BAAB1bml2ZXJzYWwvcGxheWVyLnhtbFBLAQIAABQAAgAIAGoYaUko9ViaPUQAAK+LAAAXAAAAAAAAAAAAAAAAABoFAAB1bml2ZXJzYWwvdW5pdmVyc2FsLnBuZ1BLAQIAABQAAgAIAGoYaUmAI88WSwAAAGoAAAAbAAAAAAAAAAEAAAAAAIxJAAB1bml2ZXJzYWwvdW5pdmVyc2FsLnBuZy54bWxQSwUGAAAAAAQABAANAQAAEEo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简洁商务互联网大数据云计算PPT模板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226">
      <a:dk1>
        <a:sysClr val="windowText" lastClr="000000"/>
      </a:dk1>
      <a:lt1>
        <a:sysClr val="window" lastClr="FFFFFF"/>
      </a:lt1>
      <a:dk2>
        <a:srgbClr val="002F71"/>
      </a:dk2>
      <a:lt2>
        <a:srgbClr val="E7E6E6"/>
      </a:lt2>
      <a:accent1>
        <a:srgbClr val="002F71"/>
      </a:accent1>
      <a:accent2>
        <a:srgbClr val="FBAE01"/>
      </a:accent2>
      <a:accent3>
        <a:srgbClr val="002F71"/>
      </a:accent3>
      <a:accent4>
        <a:srgbClr val="FBAE01"/>
      </a:accent4>
      <a:accent5>
        <a:srgbClr val="002F71"/>
      </a:accent5>
      <a:accent6>
        <a:srgbClr val="FBAE01"/>
      </a:accent6>
      <a:hlink>
        <a:srgbClr val="002F71"/>
      </a:hlink>
      <a:folHlink>
        <a:srgbClr val="FBAE01"/>
      </a:folHlink>
    </a:clrScheme>
    <a:fontScheme name="Temp">
      <a:majorFont>
        <a:latin typeface="Corbel"/>
        <a:ea typeface="微软雅黑"/>
        <a:cs typeface=""/>
      </a:majorFont>
      <a:minorFont>
        <a:latin typeface="Corbe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自定义</PresentationFormat>
  <Paragraphs>17</Paragraphs>
  <Slides>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Symbol</vt:lpstr>
      <vt:lpstr>微软雅黑</vt:lpstr>
      <vt:lpstr>方正尚酷简体</vt:lpstr>
      <vt:lpstr>Impact</vt:lpstr>
      <vt:lpstr>Microsoft JhengHei</vt:lpstr>
      <vt:lpstr>PMingLiU</vt:lpstr>
      <vt:lpstr>PMingLiU-ExtB</vt:lpstr>
      <vt:lpstr>Corbel</vt:lpstr>
      <vt:lpstr>Arial Unicode MS</vt:lpstr>
      <vt:lpstr>1_自定义设计方案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简洁商务互联网大数据云计算PPT模板</dc:title>
  <dc:creator/>
  <cp:lastModifiedBy>hhtang</cp:lastModifiedBy>
  <cp:revision>5</cp:revision>
  <dcterms:created xsi:type="dcterms:W3CDTF">2025-06-19T10:47:00Z</dcterms:created>
  <dcterms:modified xsi:type="dcterms:W3CDTF">2025-06-30T05:46:27Z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583C40957FD240CD9896C1CD4C5B10A3</vt:lpwstr>
  </property>
  <property fmtid="{D5CDD505-2E9C-101B-9397-08002B2CF9AE}" pid="3" name="KSOProductBuildVer">
    <vt:lpwstr>2052-11.8.2.12187</vt:lpwstr>
  </property>
  <property fmtid="{D5CDD505-2E9C-101B-9397-08002B2CF9AE}" pid="4" name="CWM41502050552011f080002da500002da5">
    <vt:lpwstr>CWMV2i+gpYs3YGH13k1xy/6AB9J1tOcFWBgNvQn6r7DK22oTXDKyTbVyVTqz7nr4HDH9R6f7Kd73tBY1JMOM7rqpQ==</vt:lpwstr>
  </property>
</Properties>
</file>