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212C965-42A8-42E2-B896-70490C60D528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CEA85F-0AC0-4ACB-BEBB-DF01ACA561C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" y="2930"/>
            <a:ext cx="9140092" cy="68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Good and the Bad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Good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Atmosphere</a:t>
            </a:r>
          </a:p>
          <a:p>
            <a:r>
              <a:rPr lang="en-US" sz="2800" dirty="0" smtClean="0"/>
              <a:t>Visual Cues</a:t>
            </a:r>
            <a:endParaRPr lang="en-US" sz="2800" dirty="0"/>
          </a:p>
          <a:p>
            <a:r>
              <a:rPr lang="en-US" sz="2800" dirty="0" smtClean="0"/>
              <a:t>The Maze</a:t>
            </a:r>
          </a:p>
          <a:p>
            <a:r>
              <a:rPr lang="en-US" sz="2800" dirty="0" smtClean="0"/>
              <a:t>The Lighting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Texture Importation</a:t>
            </a:r>
          </a:p>
          <a:p>
            <a:r>
              <a:rPr lang="en-US" sz="2800" dirty="0" smtClean="0"/>
              <a:t>Map View</a:t>
            </a:r>
          </a:p>
          <a:p>
            <a:r>
              <a:rPr lang="en-US" sz="2800" dirty="0" smtClean="0"/>
              <a:t>Co-dependent system hang-ups</a:t>
            </a:r>
          </a:p>
          <a:p>
            <a:r>
              <a:rPr lang="en-US" sz="2800" dirty="0" smtClean="0"/>
              <a:t>Late Final Asset Gathering</a:t>
            </a:r>
          </a:p>
          <a:p>
            <a:r>
              <a:rPr lang="en-US" sz="2800" dirty="0" smtClean="0"/>
              <a:t>Late Outside </a:t>
            </a:r>
            <a:r>
              <a:rPr lang="en-US" sz="2800" dirty="0"/>
              <a:t>U</a:t>
            </a:r>
            <a:r>
              <a:rPr lang="en-US" sz="2800" dirty="0" smtClean="0"/>
              <a:t>ser </a:t>
            </a:r>
            <a:r>
              <a:rPr lang="en-US" sz="2800" dirty="0"/>
              <a:t>P</a:t>
            </a:r>
            <a:r>
              <a:rPr lang="en-US" sz="2800" dirty="0" smtClean="0"/>
              <a:t>lay </a:t>
            </a:r>
            <a:r>
              <a:rPr lang="en-US" sz="2800" dirty="0"/>
              <a:t>T</a:t>
            </a:r>
            <a:r>
              <a:rPr lang="en-US" sz="2800" dirty="0" smtClean="0"/>
              <a:t>esting</a:t>
            </a:r>
          </a:p>
        </p:txBody>
      </p:sp>
    </p:spTree>
    <p:extLst>
      <p:ext uri="{BB962C8B-B14F-4D97-AF65-F5344CB8AC3E}">
        <p14:creationId xmlns:p14="http://schemas.microsoft.com/office/powerpoint/2010/main" val="18257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we would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Clearer Audio Assets</a:t>
            </a:r>
          </a:p>
          <a:p>
            <a:r>
              <a:rPr lang="en-US" dirty="0" smtClean="0"/>
              <a:t>Better Floor/Ceiling Assets</a:t>
            </a:r>
          </a:p>
          <a:p>
            <a:r>
              <a:rPr lang="en-US" dirty="0" smtClean="0"/>
              <a:t>Even Distribution of Work</a:t>
            </a:r>
          </a:p>
          <a:p>
            <a:r>
              <a:rPr lang="en-US" dirty="0" smtClean="0"/>
              <a:t>Earlier Public Testing</a:t>
            </a:r>
          </a:p>
          <a:p>
            <a:r>
              <a:rPr lang="en-US" dirty="0" smtClean="0"/>
              <a:t>More </a:t>
            </a:r>
            <a:r>
              <a:rPr lang="en-US" smtClean="0"/>
              <a:t>Modular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6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Technical:</a:t>
            </a:r>
          </a:p>
          <a:p>
            <a:r>
              <a:rPr lang="en-US" sz="2800" dirty="0" smtClean="0"/>
              <a:t>Learned HLSL</a:t>
            </a:r>
          </a:p>
          <a:p>
            <a:r>
              <a:rPr lang="en-US" sz="2800" dirty="0" smtClean="0"/>
              <a:t>DirectX Infrastructure</a:t>
            </a:r>
          </a:p>
          <a:p>
            <a:r>
              <a:rPr lang="en-US" sz="2800" dirty="0" smtClean="0"/>
              <a:t>Model Importation</a:t>
            </a:r>
          </a:p>
          <a:p>
            <a:pPr marL="0" indent="0">
              <a:buNone/>
            </a:pPr>
            <a:r>
              <a:rPr lang="en-US" sz="2800" dirty="0" smtClean="0"/>
              <a:t>Design:</a:t>
            </a:r>
          </a:p>
          <a:p>
            <a:r>
              <a:rPr lang="en-US" sz="2800" dirty="0" smtClean="0"/>
              <a:t>Player Behavior</a:t>
            </a:r>
          </a:p>
          <a:p>
            <a:r>
              <a:rPr lang="en-US" sz="2800" dirty="0" smtClean="0"/>
              <a:t>Visual and Auditory Queues </a:t>
            </a:r>
          </a:p>
          <a:p>
            <a:r>
              <a:rPr lang="en-US" sz="2800" dirty="0" smtClean="0"/>
              <a:t>Fear as a motivator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76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PowerPoint Presentation</vt:lpstr>
      <vt:lpstr>The Good and the Bad</vt:lpstr>
      <vt:lpstr>What we would change</vt:lpstr>
      <vt:lpstr>What did we learn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IGMAdmin</dc:creator>
  <cp:lastModifiedBy>IGMAdmin</cp:lastModifiedBy>
  <cp:revision>7</cp:revision>
  <dcterms:created xsi:type="dcterms:W3CDTF">2011-05-17T07:35:51Z</dcterms:created>
  <dcterms:modified xsi:type="dcterms:W3CDTF">2011-05-17T08:25:54Z</dcterms:modified>
</cp:coreProperties>
</file>