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2088-4489-4633-BDA8-359D2DC9673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672C4-2C8F-4BB1-8B99-943E3EA62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도봉구 근처 </a:t>
            </a:r>
            <a:r>
              <a:rPr lang="en-US" altLang="ko-KR" dirty="0"/>
              <a:t>3</a:t>
            </a:r>
            <a:r>
              <a:rPr lang="ko-KR" altLang="en-US" dirty="0"/>
              <a:t>구</a:t>
            </a:r>
            <a:r>
              <a:rPr lang="en-US" altLang="ko-KR" dirty="0"/>
              <a:t>(</a:t>
            </a:r>
            <a:r>
              <a:rPr lang="ko-KR" altLang="en-US" dirty="0"/>
              <a:t>노원구</a:t>
            </a:r>
            <a:r>
              <a:rPr lang="en-US" altLang="ko-KR" dirty="0"/>
              <a:t>, </a:t>
            </a:r>
            <a:r>
              <a:rPr lang="ko-KR" altLang="en-US" dirty="0"/>
              <a:t>성북구</a:t>
            </a:r>
            <a:r>
              <a:rPr lang="en-US" altLang="ko-KR" dirty="0"/>
              <a:t>, </a:t>
            </a:r>
            <a:r>
              <a:rPr lang="ko-KR" altLang="en-US" dirty="0"/>
              <a:t>강북구</a:t>
            </a:r>
            <a:r>
              <a:rPr lang="en-US" altLang="ko-KR" dirty="0"/>
              <a:t>) </a:t>
            </a:r>
            <a:r>
              <a:rPr lang="ko-KR" altLang="en-US" dirty="0"/>
              <a:t>사찰을 포함할 때 특색을 주기 위해 </a:t>
            </a:r>
            <a:r>
              <a:rPr lang="en-US" altLang="ko-KR" dirty="0"/>
              <a:t>‘</a:t>
            </a:r>
            <a:r>
              <a:rPr lang="ko-KR" altLang="en-US" dirty="0"/>
              <a:t>템플 </a:t>
            </a:r>
            <a:r>
              <a:rPr lang="ko-KR" altLang="en-US" dirty="0" err="1"/>
              <a:t>스테이</a:t>
            </a:r>
            <a:r>
              <a:rPr lang="en-US" altLang="ko-KR" dirty="0"/>
              <a:t>’</a:t>
            </a:r>
            <a:r>
              <a:rPr lang="ko-KR" altLang="en-US" dirty="0"/>
              <a:t>가 가능한 사찰로 가면 어떨까 생각합니다</a:t>
            </a:r>
            <a:r>
              <a:rPr lang="en-US" altLang="ko-KR" dirty="0"/>
              <a:t>. </a:t>
            </a:r>
            <a:r>
              <a:rPr lang="ko-KR" altLang="en-US" dirty="0"/>
              <a:t>실제로 강북구 </a:t>
            </a:r>
            <a:r>
              <a:rPr lang="ko-KR" altLang="en-US" dirty="0" err="1"/>
              <a:t>화계사에서</a:t>
            </a:r>
            <a:r>
              <a:rPr lang="ko-KR" altLang="en-US" dirty="0"/>
              <a:t> </a:t>
            </a:r>
            <a:r>
              <a:rPr lang="ko-KR" altLang="en-US" dirty="0" err="1"/>
              <a:t>템플스테이를</a:t>
            </a:r>
            <a:r>
              <a:rPr lang="ko-KR" altLang="en-US" dirty="0"/>
              <a:t>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5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5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545A-F57D-4D06-B53A-5AF3E78E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C6D75-3B81-4FF2-88B6-63FD8C5A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B724-D194-4724-9FBD-96AC4E2C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9BE2-1257-4469-A9C4-0A17570E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9FF7-547E-4B06-BF9F-4DB13CA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995-FA84-4048-82CF-B227E25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3F6FD-819E-4E17-9DD6-B51AB626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4E419-F29D-419C-A2F7-0CC2741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F1F52-8C46-4BD7-AAEC-B232FBCB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3CDAB-D415-42B8-B3B7-C492643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CF0FB-A296-43BE-AA86-C0D36814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53596-8887-475C-AF1C-264C4DCF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697DD-90E4-4953-B7A5-DC8E3BD0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79862-F873-4FA8-94BB-1868271B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6040A-0F6B-4066-A116-DF85951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EECA-239B-48A4-A025-013539E1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855B8-47F0-4F6F-9C4B-E57A2C8A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25C28-67F3-41B6-A3EF-89F1F6AC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47EB0-3017-4E7A-B0F7-DFA9E75C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D8A1-E51A-403C-B3A8-FE27567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C5974-885C-4437-B9B4-478085B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57EEC-1D9C-4583-A4F7-D9F28295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FCD7-8326-4DDA-946E-6A0EBA9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6B6A-DBA8-4E5F-B9A1-9EE7356C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F320A-C98F-4F47-8D1D-DBDC921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242A-180D-4921-AC7A-0F377ED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0CE1-5317-44C5-B0BE-5CA5A408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E6AFB-F947-40F8-B6C7-0FAF1886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C6795-5225-469B-BBE7-77E02A4D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9BC7-6644-481E-90B8-B9827F4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C2725-B263-41E2-AC5D-72BF98E3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3865-FE0B-4FE4-9F85-57915D1C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5C37F-27B9-494D-A8C1-10984999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85DDA-D527-4729-AAE7-1FB8B99C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522D5-EE51-4F2E-91D1-931A6DD6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D44B4-B25B-427E-988A-0CC755E4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48635-401C-43CE-A2A5-EC50D459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AEDFA-6309-402E-AAD3-5C63572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51D6-93C6-41B0-982E-04B8A74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0B286-89E1-4E89-A2A9-15EC6FE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A7BE2-022F-4668-9DD8-37A9C715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7D9DB-4906-4107-99AB-DE7E8A3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4F3DB-03F0-4BCB-A4C9-85F3C6B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012B1-1E2B-40FA-A4E8-3E5F6F6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601E5-0106-4888-8F17-7FCAFF9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8FD02-6D86-4B12-B62C-7095E72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7784-A70E-42C8-B9C5-8B5B0817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EC8DE-9927-4798-8925-6D5E6B54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918-DB31-4C72-A15B-D9C48135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F78A8-858F-462D-9F95-74F808A4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0B3FA-70D2-44FA-A0F3-64B5235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14207-0750-47BD-AD24-945D7E0D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2C70-9118-47BA-A241-57AE3D9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FA5FF-9E60-4235-BA8E-8B8F1E715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68836-7AD3-4A3C-97D0-4422C2E0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7016B-CA6E-402E-96D7-BBD2271A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2700D-44B4-40B7-934F-6A4FAF1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D942A-E742-4566-8700-DD3013DD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61BEC7-054E-436A-A0F0-B97AFEF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EC918-3681-4E56-8AF4-10B2F045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60792-E6E3-41EE-952B-7430D33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999B-3FA0-492E-9CAA-CDDE180E9D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F39CA-0322-4964-9105-BE7EC7381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E7FA3-CAA5-4718-8966-D136EDA4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7100D-BA55-4869-9D2C-4CE83978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07E3D-6B29-49F6-BE5E-2B97EE44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9F1479-9AC3-4326-B615-2AABDC16D6EE}"/>
              </a:ext>
            </a:extLst>
          </p:cNvPr>
          <p:cNvSpPr/>
          <p:nvPr/>
        </p:nvSpPr>
        <p:spPr>
          <a:xfrm>
            <a:off x="461395" y="1291905"/>
            <a:ext cx="2927758" cy="363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메뉴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31804" y="1617575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도봉 </a:t>
            </a:r>
            <a:r>
              <a:rPr lang="ko-KR" altLang="en-US" dirty="0" err="1"/>
              <a:t>따봉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84307"/>
              </p:ext>
            </p:extLst>
          </p:nvPr>
        </p:nvGraphicFramePr>
        <p:xfrm>
          <a:off x="3323693" y="2913720"/>
          <a:ext cx="1152128" cy="1081405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공원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공원장소 리스트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50274"/>
              </p:ext>
            </p:extLst>
          </p:nvPr>
        </p:nvGraphicFramePr>
        <p:xfrm>
          <a:off x="1955541" y="2913719"/>
          <a:ext cx="1224136" cy="1096954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산책로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4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공원장소 리스트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80497"/>
              </p:ext>
            </p:extLst>
          </p:nvPr>
        </p:nvGraphicFramePr>
        <p:xfrm>
          <a:off x="4619837" y="2913720"/>
          <a:ext cx="1296144" cy="1081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문화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문화장소 리스트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69790"/>
              </p:ext>
            </p:extLst>
          </p:nvPr>
        </p:nvGraphicFramePr>
        <p:xfrm>
          <a:off x="6059997" y="2913720"/>
          <a:ext cx="1224136" cy="1081405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카페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카페 리스트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29123"/>
              </p:ext>
            </p:extLst>
          </p:nvPr>
        </p:nvGraphicFramePr>
        <p:xfrm>
          <a:off x="7428148" y="2913720"/>
          <a:ext cx="1224136" cy="1081405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맛집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맛집 리스트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41658"/>
              </p:ext>
            </p:extLst>
          </p:nvPr>
        </p:nvGraphicFramePr>
        <p:xfrm>
          <a:off x="8868308" y="2913720"/>
          <a:ext cx="1224136" cy="1081405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기타</a:t>
                      </a: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(ex</a:t>
                      </a:r>
                      <a:r>
                        <a:rPr lang="en-US" altLang="ko-KR" sz="1000" kern="100" baseline="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altLang="en-US" sz="1000" kern="100" baseline="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사찰</a:t>
                      </a: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이미지 슬라이드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리스트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상세조회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5525"/>
              </p:ext>
            </p:extLst>
          </p:nvPr>
        </p:nvGraphicFramePr>
        <p:xfrm>
          <a:off x="1955541" y="4713920"/>
          <a:ext cx="1433195" cy="1351915"/>
        </p:xfrm>
        <a:graphic>
          <a:graphicData uri="http://schemas.openxmlformats.org/drawingml/2006/table">
            <a:tbl>
              <a:tblPr/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관리자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항목별 추가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sz="1000" kern="10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맑은 고딕"/>
                        </a:rPr>
                        <a:t>항목별 삭제 </a:t>
                      </a:r>
                      <a:endParaRPr lang="ko-KR" sz="10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공지사항 작성</a:t>
                      </a: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94068"/>
              </p:ext>
            </p:extLst>
          </p:nvPr>
        </p:nvGraphicFramePr>
        <p:xfrm>
          <a:off x="8724293" y="1545567"/>
          <a:ext cx="1433195" cy="270510"/>
        </p:xfrm>
        <a:graphic>
          <a:graphicData uri="http://schemas.openxmlformats.org/drawingml/2006/table">
            <a:tbl>
              <a:tblPr/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회원가입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7814"/>
              </p:ext>
            </p:extLst>
          </p:nvPr>
        </p:nvGraphicFramePr>
        <p:xfrm>
          <a:off x="8724293" y="1905607"/>
          <a:ext cx="1433195" cy="270510"/>
        </p:xfrm>
        <a:graphic>
          <a:graphicData uri="http://schemas.openxmlformats.org/drawingml/2006/table">
            <a:tbl>
              <a:tblPr/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로그인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5" idx="2"/>
          </p:cNvCxnSpPr>
          <p:nvPr/>
        </p:nvCxnSpPr>
        <p:spPr>
          <a:xfrm flipH="1">
            <a:off x="2603612" y="2049623"/>
            <a:ext cx="34923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</p:cNvCxnSpPr>
          <p:nvPr/>
        </p:nvCxnSpPr>
        <p:spPr>
          <a:xfrm flipH="1">
            <a:off x="3971764" y="2049623"/>
            <a:ext cx="212423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 flipH="1">
            <a:off x="5339916" y="2049623"/>
            <a:ext cx="7560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2"/>
          </p:cNvCxnSpPr>
          <p:nvPr/>
        </p:nvCxnSpPr>
        <p:spPr>
          <a:xfrm>
            <a:off x="6096000" y="2049623"/>
            <a:ext cx="6120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" idx="2"/>
          </p:cNvCxnSpPr>
          <p:nvPr/>
        </p:nvCxnSpPr>
        <p:spPr>
          <a:xfrm>
            <a:off x="6096000" y="2049623"/>
            <a:ext cx="19802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2"/>
          </p:cNvCxnSpPr>
          <p:nvPr/>
        </p:nvCxnSpPr>
        <p:spPr>
          <a:xfrm>
            <a:off x="6096000" y="2049623"/>
            <a:ext cx="34923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53282"/>
              </p:ext>
            </p:extLst>
          </p:nvPr>
        </p:nvGraphicFramePr>
        <p:xfrm>
          <a:off x="8724293" y="2265647"/>
          <a:ext cx="1433195" cy="270510"/>
        </p:xfrm>
        <a:graphic>
          <a:graphicData uri="http://schemas.openxmlformats.org/drawingml/2006/table">
            <a:tbl>
              <a:tblPr/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3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공지사항</a:t>
                      </a:r>
                      <a:endParaRPr lang="ko-KR" sz="10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620" marR="76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5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6628088" y="353814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6862182" y="105826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6722059" y="173372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도봉따봉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’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7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6783082" y="232651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7289570" y="210991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7874453" y="249578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8210227" y="232015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9362322" y="232015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9117225" y="249578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7838445" y="230476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7334316" y="271377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7289570" y="272827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6870744" y="295292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9866707" y="288757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9363467" y="473129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7859936" y="491055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7289570" y="333703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7289570" y="391585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6551397" y="4170566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6870744" y="473447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노출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및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메인화면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6870744" y="532284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7283541" y="513684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8017897" y="3100400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8229707" y="410978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7334316" y="449953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7289570" y="451403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8205921" y="351870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alert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7273699" y="150021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3. </a:t>
            </a:r>
            <a:r>
              <a:rPr lang="ko-KR" altLang="en-US" sz="2800" dirty="0" err="1"/>
              <a:t>플로우</a:t>
            </a:r>
            <a:r>
              <a:rPr lang="ko-KR" altLang="en-US" sz="2800" dirty="0"/>
              <a:t> 차트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6104308" y="476673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2339023" y="12022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2347585" y="1877740"/>
            <a:ext cx="115612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 접속</a:t>
            </a:r>
          </a:p>
        </p:txBody>
      </p:sp>
      <p:sp>
        <p:nvSpPr>
          <p:cNvPr id="36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2259923" y="247052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766411" y="22539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3351294" y="2639805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3687068" y="246416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생성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4839163" y="2464168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4594066" y="2639805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3315286" y="244877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2811157" y="285778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2766411" y="2872286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2347585" y="309694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5343548" y="2857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4840308" y="3086958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3268497" y="3266217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2347585" y="41705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게시판 들어가기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766411" y="348104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766411" y="45811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2060559" y="4702468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게시글을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작성하시겠습니까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?(alert)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2347585" y="531054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게시글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작성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2347585" y="5898912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760382" y="5712907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  <a:stCxn id="52" idx="1"/>
            <a:endCxn id="49" idx="1"/>
          </p:cNvCxnSpPr>
          <p:nvPr/>
        </p:nvCxnSpPr>
        <p:spPr>
          <a:xfrm rot="10800000" flipH="1">
            <a:off x="2060559" y="4339843"/>
            <a:ext cx="287026" cy="531902"/>
          </a:xfrm>
          <a:prstGeom prst="bentConnector3">
            <a:avLst>
              <a:gd name="adj1" fmla="val -7964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1919536" y="407707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2811157" y="507559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2766411" y="5090094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766411" y="16442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1524001" y="692697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도봉따봉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회원 글 작성 플로우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2351584" y="364502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상단 메뉴 들어가기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(ex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문화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780778" y="39897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2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9610987" y="8664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3. </a:t>
            </a:r>
            <a:r>
              <a:rPr lang="ko-KR" altLang="en-US" sz="2800" dirty="0" err="1"/>
              <a:t>플로우</a:t>
            </a:r>
            <a:r>
              <a:rPr lang="ko-KR" altLang="en-US" sz="2800" dirty="0"/>
              <a:t> 차트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674647" y="604710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접속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1914272" y="1227494"/>
            <a:ext cx="862933" cy="2780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프로필페이지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586664" y="117507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b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유무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619314" y="1362916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577428" y="1183039"/>
            <a:ext cx="3032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683209" y="233997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소개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102035" y="271569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35151" y="2824543"/>
            <a:ext cx="287026" cy="531902"/>
          </a:xfrm>
          <a:prstGeom prst="bentConnector3">
            <a:avLst>
              <a:gd name="adj1" fmla="val -7964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9094128" y="256177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102035" y="104665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928642" y="94435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마이샵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687208" y="2888061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마이샵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이름 생성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116402" y="322442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FBB26A-8E56-4F79-A81F-FB6A8C422730}"/>
              </a:ext>
            </a:extLst>
          </p:cNvPr>
          <p:cNvSpPr/>
          <p:nvPr/>
        </p:nvSpPr>
        <p:spPr>
          <a:xfrm>
            <a:off x="692972" y="1828024"/>
            <a:ext cx="862933" cy="2780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약관동의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6B0A685-2E42-4BC5-AED0-734579D2E930}"/>
              </a:ext>
            </a:extLst>
          </p:cNvPr>
          <p:cNvCxnSpPr>
            <a:cxnSpLocks/>
          </p:cNvCxnSpPr>
          <p:nvPr/>
        </p:nvCxnSpPr>
        <p:spPr>
          <a:xfrm>
            <a:off x="10536350" y="95003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76">
            <a:extLst>
              <a:ext uri="{FF2B5EF4-FFF2-40B4-BE49-F238E27FC236}">
                <a16:creationId xmlns:a16="http://schemas.microsoft.com/office/drawing/2014/main" id="{67CD159C-7527-4D26-949F-105A62FE337B}"/>
              </a:ext>
            </a:extLst>
          </p:cNvPr>
          <p:cNvSpPr/>
          <p:nvPr/>
        </p:nvSpPr>
        <p:spPr>
          <a:xfrm>
            <a:off x="9830498" y="1071378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게시글을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작성하시겠습니까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?(alert)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DD8F9C-C8E3-4A1A-BC8C-E4513F079F02}"/>
              </a:ext>
            </a:extLst>
          </p:cNvPr>
          <p:cNvSpPr/>
          <p:nvPr/>
        </p:nvSpPr>
        <p:spPr>
          <a:xfrm>
            <a:off x="10117524" y="167945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게시글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작성</a:t>
            </a:r>
          </a:p>
        </p:txBody>
      </p:sp>
      <p:sp>
        <p:nvSpPr>
          <p:cNvPr id="72" name="모서리가 둥근 직사각형 53">
            <a:extLst>
              <a:ext uri="{FF2B5EF4-FFF2-40B4-BE49-F238E27FC236}">
                <a16:creationId xmlns:a16="http://schemas.microsoft.com/office/drawing/2014/main" id="{34C5ECD4-0D21-49AA-BF02-306C66F91EEA}"/>
              </a:ext>
            </a:extLst>
          </p:cNvPr>
          <p:cNvSpPr/>
          <p:nvPr/>
        </p:nvSpPr>
        <p:spPr>
          <a:xfrm>
            <a:off x="10117524" y="2267822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D2B2F7-FFD8-4D14-88B1-F24DF78ABEE9}"/>
              </a:ext>
            </a:extLst>
          </p:cNvPr>
          <p:cNvCxnSpPr>
            <a:cxnSpLocks/>
          </p:cNvCxnSpPr>
          <p:nvPr/>
        </p:nvCxnSpPr>
        <p:spPr>
          <a:xfrm>
            <a:off x="10530321" y="2081817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003ADC8-4BB8-4560-8166-78A6390BD4E4}"/>
              </a:ext>
            </a:extLst>
          </p:cNvPr>
          <p:cNvSpPr txBox="1"/>
          <p:nvPr/>
        </p:nvSpPr>
        <p:spPr>
          <a:xfrm>
            <a:off x="10581096" y="144450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CDD586C-8644-490F-A7A7-651073E5143A}"/>
              </a:ext>
            </a:extLst>
          </p:cNvPr>
          <p:cNvCxnSpPr>
            <a:cxnSpLocks/>
          </p:cNvCxnSpPr>
          <p:nvPr/>
        </p:nvCxnSpPr>
        <p:spPr>
          <a:xfrm>
            <a:off x="10536350" y="1459004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60">
            <a:extLst>
              <a:ext uri="{FF2B5EF4-FFF2-40B4-BE49-F238E27FC236}">
                <a16:creationId xmlns:a16="http://schemas.microsoft.com/office/drawing/2014/main" id="{C5882775-C230-4FCB-BFD0-584199CC7B9D}"/>
              </a:ext>
            </a:extLst>
          </p:cNvPr>
          <p:cNvSpPr/>
          <p:nvPr/>
        </p:nvSpPr>
        <p:spPr>
          <a:xfrm>
            <a:off x="605310" y="3436145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타이틀생성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14EC66-EF31-49B5-B622-D32D387C6B45}"/>
              </a:ext>
            </a:extLst>
          </p:cNvPr>
          <p:cNvSpPr/>
          <p:nvPr/>
        </p:nvSpPr>
        <p:spPr>
          <a:xfrm>
            <a:off x="636445" y="401937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자동생성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C06578-2392-4AE0-9B60-BA67542F0587}"/>
              </a:ext>
            </a:extLst>
          </p:cNvPr>
          <p:cNvSpPr/>
          <p:nvPr/>
        </p:nvSpPr>
        <p:spPr>
          <a:xfrm>
            <a:off x="670001" y="450068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Main 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카테고리 선택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0F4F6C-97FA-4F0E-9091-807941EC646D}"/>
              </a:ext>
            </a:extLst>
          </p:cNvPr>
          <p:cNvSpPr/>
          <p:nvPr/>
        </p:nvSpPr>
        <p:spPr>
          <a:xfrm>
            <a:off x="688978" y="496622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Sub</a:t>
            </a:r>
            <a:br>
              <a:rPr lang="en-US" altLang="ko-KR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카테고리 선택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사각형: 둥근 모서리 60">
            <a:extLst>
              <a:ext uri="{FF2B5EF4-FFF2-40B4-BE49-F238E27FC236}">
                <a16:creationId xmlns:a16="http://schemas.microsoft.com/office/drawing/2014/main" id="{58B71244-A2D3-4C75-A736-C2606F2C0DD1}"/>
              </a:ext>
            </a:extLst>
          </p:cNvPr>
          <p:cNvSpPr/>
          <p:nvPr/>
        </p:nvSpPr>
        <p:spPr>
          <a:xfrm>
            <a:off x="578537" y="542168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Other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2BD972-C88B-4F1F-BB4A-C64541820F75}"/>
              </a:ext>
            </a:extLst>
          </p:cNvPr>
          <p:cNvSpPr/>
          <p:nvPr/>
        </p:nvSpPr>
        <p:spPr>
          <a:xfrm>
            <a:off x="681603" y="5839541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8BE22DD-1D1F-4583-ADF4-48DB40BC3447}"/>
              </a:ext>
            </a:extLst>
          </p:cNvPr>
          <p:cNvGrpSpPr/>
          <p:nvPr/>
        </p:nvGrpSpPr>
        <p:grpSpPr>
          <a:xfrm>
            <a:off x="1086447" y="1524715"/>
            <a:ext cx="367270" cy="184666"/>
            <a:chOff x="1254435" y="2253225"/>
            <a:chExt cx="367270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728D55-FB13-40F8-A7AA-43844F10B77F}"/>
                </a:ext>
              </a:extLst>
            </p:cNvPr>
            <p:cNvSpPr txBox="1"/>
            <p:nvPr/>
          </p:nvSpPr>
          <p:spPr>
            <a:xfrm>
              <a:off x="1299181" y="2253225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rgbClr val="0078D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9E45EFA-6EF0-4426-A4CA-B11ABCC5B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54435" y="2267723"/>
              <a:ext cx="2854" cy="159304"/>
            </a:xfrm>
            <a:prstGeom prst="straightConnector1">
              <a:avLst/>
            </a:prstGeom>
            <a:ln>
              <a:solidFill>
                <a:srgbClr val="0078D7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D81F768-218B-4162-9D38-BF072ED2DCB3}"/>
              </a:ext>
            </a:extLst>
          </p:cNvPr>
          <p:cNvCxnSpPr>
            <a:cxnSpLocks/>
          </p:cNvCxnSpPr>
          <p:nvPr/>
        </p:nvCxnSpPr>
        <p:spPr>
          <a:xfrm>
            <a:off x="1096200" y="21301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5EFB1C-BFB2-41F0-81CF-AC18115D739C}"/>
              </a:ext>
            </a:extLst>
          </p:cNvPr>
          <p:cNvSpPr/>
          <p:nvPr/>
        </p:nvSpPr>
        <p:spPr>
          <a:xfrm>
            <a:off x="2126493" y="3426673"/>
            <a:ext cx="862933" cy="2780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프로필페이지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F169A2-B645-4795-A642-0E2C45DF61B9}"/>
              </a:ext>
            </a:extLst>
          </p:cNvPr>
          <p:cNvSpPr txBox="1"/>
          <p:nvPr/>
        </p:nvSpPr>
        <p:spPr>
          <a:xfrm>
            <a:off x="1722172" y="34207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082114-4A2D-4BD0-8CCA-55A8C267F1AF}"/>
              </a:ext>
            </a:extLst>
          </p:cNvPr>
          <p:cNvCxnSpPr>
            <a:cxnSpLocks/>
          </p:cNvCxnSpPr>
          <p:nvPr/>
        </p:nvCxnSpPr>
        <p:spPr>
          <a:xfrm>
            <a:off x="1722172" y="3605422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295191-642D-48FC-ABBC-F6171C04F330}"/>
              </a:ext>
            </a:extLst>
          </p:cNvPr>
          <p:cNvGrpSpPr/>
          <p:nvPr/>
        </p:nvGrpSpPr>
        <p:grpSpPr>
          <a:xfrm>
            <a:off x="1109681" y="3788923"/>
            <a:ext cx="367270" cy="184666"/>
            <a:chOff x="1254435" y="2253225"/>
            <a:chExt cx="367270" cy="18466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C8B953B-592C-4C73-9766-711577E31113}"/>
                </a:ext>
              </a:extLst>
            </p:cNvPr>
            <p:cNvSpPr txBox="1"/>
            <p:nvPr/>
          </p:nvSpPr>
          <p:spPr>
            <a:xfrm>
              <a:off x="1299181" y="2253225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rgbClr val="0078D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403D4FF-2A82-40D9-8572-995414F8A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54435" y="2267723"/>
              <a:ext cx="2854" cy="159304"/>
            </a:xfrm>
            <a:prstGeom prst="straightConnector1">
              <a:avLst/>
            </a:prstGeom>
            <a:ln>
              <a:solidFill>
                <a:srgbClr val="0078D7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F7C839-7022-45C3-87A3-AAF33BDD2E85}"/>
              </a:ext>
            </a:extLst>
          </p:cNvPr>
          <p:cNvCxnSpPr>
            <a:cxnSpLocks/>
          </p:cNvCxnSpPr>
          <p:nvPr/>
        </p:nvCxnSpPr>
        <p:spPr>
          <a:xfrm>
            <a:off x="1056698" y="432560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E3F44AE-6E79-42FF-8180-DC9D421EE858}"/>
              </a:ext>
            </a:extLst>
          </p:cNvPr>
          <p:cNvCxnSpPr>
            <a:cxnSpLocks/>
          </p:cNvCxnSpPr>
          <p:nvPr/>
        </p:nvCxnSpPr>
        <p:spPr>
          <a:xfrm>
            <a:off x="1056698" y="479114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D00A262-7FC0-409E-817B-FDFCB1767A80}"/>
              </a:ext>
            </a:extLst>
          </p:cNvPr>
          <p:cNvCxnSpPr>
            <a:cxnSpLocks/>
          </p:cNvCxnSpPr>
          <p:nvPr/>
        </p:nvCxnSpPr>
        <p:spPr>
          <a:xfrm>
            <a:off x="1064880" y="527245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4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216</Words>
  <Application>Microsoft Office PowerPoint</Application>
  <PresentationFormat>와이드스크린</PresentationFormat>
  <Paragraphs>104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맑은 고딕</vt:lpstr>
      <vt:lpstr>바탕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메뉴 구성</vt:lpstr>
      <vt:lpstr>3. 플로우 차트</vt:lpstr>
      <vt:lpstr>3. 플로우 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hanaseo</dc:creator>
  <cp:lastModifiedBy>hanaseo</cp:lastModifiedBy>
  <cp:revision>2</cp:revision>
  <dcterms:created xsi:type="dcterms:W3CDTF">2024-01-16T06:33:43Z</dcterms:created>
  <dcterms:modified xsi:type="dcterms:W3CDTF">2024-01-16T06:41:48Z</dcterms:modified>
</cp:coreProperties>
</file>