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4" r:id="rId2"/>
    <p:sldId id="265" r:id="rId3"/>
    <p:sldId id="270" r:id="rId4"/>
    <p:sldId id="261" r:id="rId5"/>
    <p:sldId id="268" r:id="rId6"/>
    <p:sldId id="262" r:id="rId7"/>
    <p:sldId id="269" r:id="rId8"/>
    <p:sldId id="263" r:id="rId9"/>
    <p:sldId id="266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52088-4489-4633-BDA8-359D2DC9673D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1672C4-2C8F-4BB1-8B99-943E3EA62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411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B902B-EE5D-4113-A8B2-162F0B69253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009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B902B-EE5D-4113-A8B2-162F0B69253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086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B902B-EE5D-4113-A8B2-162F0B69253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581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B902B-EE5D-4113-A8B2-162F0B69253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141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ED545A-F57D-4D06-B53A-5AF3E78E4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4C6D75-3B81-4FF2-88B6-63FD8C5AA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36B724-D194-4724-9FBD-96AC4E2C0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999B-3FA0-492E-9CAA-CDDE180E9D9D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EE9BE2-1257-4469-A9C4-0A17570EA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A19FF7-547E-4B06-BF9F-4DB13CA6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8C23-83BF-4249-8986-E7FB6A742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749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60995-FA84-4048-82CF-B227E2504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E3F6FD-819E-4E17-9DD6-B51AB6269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64E419-F29D-419C-A2F7-0CC274135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999B-3FA0-492E-9CAA-CDDE180E9D9D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DF1F52-8C46-4BD7-AAEC-B232FBCB1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93CDAB-D415-42B8-B3B7-C492643AA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8C23-83BF-4249-8986-E7FB6A742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337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C0CF0FB-A296-43BE-AA86-C0D3681488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D53596-8887-475C-AF1C-264C4DCFC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1697DD-90E4-4953-B7A5-DC8E3BD04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999B-3FA0-492E-9CAA-CDDE180E9D9D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E79862-F873-4FA8-94BB-1868271B6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F6040A-0F6B-4066-A116-DF8595156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8C23-83BF-4249-8986-E7FB6A742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710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3EECA-239B-48A4-A025-013539E18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D855B8-47F0-4F6F-9C4B-E57A2C8A5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925C28-67F3-41B6-A3EF-89F1F6AC8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999B-3FA0-492E-9CAA-CDDE180E9D9D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247EB0-3017-4E7A-B0F7-DFA9E75C1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F4D8A1-E51A-403C-B3A8-FE2756723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8C23-83BF-4249-8986-E7FB6A742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47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8C5974-885C-4437-B9B4-478085B4B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557EEC-1D9C-4583-A4F7-D9F28295E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D1FCD7-8326-4DDA-946E-6A0EBA9E5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999B-3FA0-492E-9CAA-CDDE180E9D9D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606B6A-DBA8-4E5F-B9A1-9EE7356C1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FF320A-C98F-4F47-8D1D-DBDC9217F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8C23-83BF-4249-8986-E7FB6A742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644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7242A-180D-4921-AC7A-0F377EDCD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0C0CE1-5317-44C5-B0BE-5CA5A408F3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BE6AFB-F947-40F8-B6C7-0FAF1886E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4C6795-5225-469B-BBE7-77E02A4D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999B-3FA0-492E-9CAA-CDDE180E9D9D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069BC7-6644-481E-90B8-B9827F487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3C2725-B263-41E2-AC5D-72BF98E31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8C23-83BF-4249-8986-E7FB6A742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402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93865-FE0B-4FE4-9F85-57915D1C8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95C37F-27B9-494D-A8C1-109849991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B85DDA-D527-4729-AAE7-1FB8B99C3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5522D5-EE51-4F2E-91D1-931A6DD67C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6D44B4-B25B-427E-988A-0CC755E489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A48635-401C-43CE-A2A5-EC50D4598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999B-3FA0-492E-9CAA-CDDE180E9D9D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4AEDFA-6309-402E-AAD3-5C63572D5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D651D6-93C6-41B0-982E-04B8A7451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8C23-83BF-4249-8986-E7FB6A742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368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70B286-89E1-4E89-A2A9-15EC6FE1C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3A7BE2-022F-4668-9DD8-37A9C7155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999B-3FA0-492E-9CAA-CDDE180E9D9D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F7D9DB-4906-4107-99AB-DE7E8A301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E4F3DB-03F0-4BCB-A4C9-85F3C6B7D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8C23-83BF-4249-8986-E7FB6A742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768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5012B1-1E2B-40FA-A4E8-3E5F6F672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999B-3FA0-492E-9CAA-CDDE180E9D9D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B1601E5-0106-4888-8F17-7FCAFF999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F8FD02-6D86-4B12-B62C-7095E721F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8C23-83BF-4249-8986-E7FB6A742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346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37784-A70E-42C8-B9C5-8B5B08177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6EC8DE-9927-4798-8925-6D5E6B549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F6A918-DB31-4C72-A15B-D9C481359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AF78A8-858F-462D-9F95-74F808A4C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999B-3FA0-492E-9CAA-CDDE180E9D9D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00B3FA-70D2-44FA-A0F3-64B5235F7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F14207-0750-47BD-AD24-945D7E0D9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8C23-83BF-4249-8986-E7FB6A742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27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BA2C70-9118-47BA-A241-57AE3D9E9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AFA5FF-9E60-4235-BA8E-8B8F1E7151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268836-7AD3-4A3C-97D0-4422C2E09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37016B-CA6E-402E-96D7-BBD2271A6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999B-3FA0-492E-9CAA-CDDE180E9D9D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12700D-44B4-40B7-934F-6A4FAF1EF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ED942A-E742-4566-8700-DD3013DD9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C8C23-83BF-4249-8986-E7FB6A742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290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A61BEC7-054E-436A-A0F0-B97AFEF0F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6EC918-3681-4E56-8AF4-10B2F045C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460792-E6E3-41EE-952B-7430D3355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5999B-3FA0-492E-9CAA-CDDE180E9D9D}" type="datetimeFigureOut">
              <a:rPr lang="ko-KR" altLang="en-US" smtClean="0"/>
              <a:t>2024-01-18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F39CA-0322-4964-9105-BE7EC7381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EE7FA3-CAA5-4718-8966-D136EDA4D5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C8C23-83BF-4249-8986-E7FB6A742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862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DED3F66-3747-487F-B125-13B1DB045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284" y="1735115"/>
            <a:ext cx="2300825" cy="4979742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524000" y="-13394"/>
            <a:ext cx="8229600" cy="562074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화면 </a:t>
            </a:r>
            <a:r>
              <a:rPr lang="en-US" altLang="ko-KR" sz="2800" dirty="0"/>
              <a:t>UI </a:t>
            </a:r>
            <a:r>
              <a:rPr lang="ko-KR" altLang="en-US" sz="2800" dirty="0"/>
              <a:t>설계 </a:t>
            </a:r>
            <a:r>
              <a:rPr lang="en-US" altLang="ko-KR" sz="2000" dirty="0"/>
              <a:t>- </a:t>
            </a:r>
            <a:r>
              <a:rPr lang="ko-KR" altLang="en-US" sz="2000" dirty="0" err="1"/>
              <a:t>마이샵</a:t>
            </a:r>
            <a:r>
              <a:rPr lang="ko-KR" altLang="en-US" sz="2000" dirty="0"/>
              <a:t> 최소생성 시 컬렉션 및 자동생성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447379"/>
              </p:ext>
            </p:extLst>
          </p:nvPr>
        </p:nvGraphicFramePr>
        <p:xfrm>
          <a:off x="1613756" y="715443"/>
          <a:ext cx="8964488" cy="5832651"/>
        </p:xfrm>
        <a:graphic>
          <a:graphicData uri="http://schemas.openxmlformats.org/drawingml/2006/table">
            <a:tbl>
              <a:tblPr/>
              <a:tblGrid>
                <a:gridCol w="683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3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3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8342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Page Title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64770" marR="64770" algn="just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en-US" altLang="ko-KR" sz="1000" kern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MyShop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Description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323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Path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64770" marR="64770" algn="just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굴림"/>
                        </a:rPr>
                        <a:t>http://bak2.gvg.co.kr/myshop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64770" marR="64770" algn="ctr" fontAlgn="base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ko-KR" altLang="en-US" sz="1000" kern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마이샵</a:t>
                      </a: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_</a:t>
                      </a:r>
                      <a:r>
                        <a:rPr lang="ko-KR" altLang="en-US" sz="10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생성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484">
                <a:tc rowSpan="6">
                  <a:txBody>
                    <a:bodyPr/>
                    <a:lstStyle/>
                    <a:p>
                      <a:pPr algn="ctr" fontAlgn="base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6">
                  <a:txBody>
                    <a:bodyPr/>
                    <a:lstStyle/>
                    <a:p>
                      <a:pPr algn="ctr" fontAlgn="base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br>
                        <a:rPr lang="ko-KR" sz="1200" kern="100" dirty="0">
                          <a:latin typeface="맑은 고딕"/>
                          <a:ea typeface="맑은 고딕"/>
                          <a:cs typeface="Times New Roman"/>
                        </a:rPr>
                      </a:b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marR="64770" algn="just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ko-KR" altLang="en-US" sz="1000" kern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마이샵</a:t>
                      </a:r>
                      <a:r>
                        <a:rPr lang="ko-KR" altLang="en-US" sz="10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헤더</a:t>
                      </a:r>
                      <a:endParaRPr lang="en-US" altLang="ko-KR" sz="1000" kern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4770" marR="64770" algn="just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- </a:t>
                      </a:r>
                      <a:r>
                        <a:rPr lang="ko-KR" altLang="en-US" sz="10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컬렉션 및 상품 자동생성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52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marR="64770" lvl="0" indent="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  <a:defRPr/>
                      </a:pPr>
                      <a:r>
                        <a:rPr lang="ko-KR" altLang="en-US" sz="1000" kern="100" dirty="0">
                          <a:latin typeface="맑은 고딕"/>
                          <a:ea typeface="맑은 고딕"/>
                          <a:cs typeface="Times New Roman"/>
                        </a:rPr>
                        <a:t>사용자 키워드</a:t>
                      </a:r>
                      <a:r>
                        <a:rPr lang="en-US" altLang="ko-KR" sz="1000" kern="100" dirty="0">
                          <a:latin typeface="+mn-lt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altLang="en-US" sz="1000" kern="100" dirty="0">
                          <a:latin typeface="+mn-lt"/>
                          <a:ea typeface="맑은 고딕"/>
                          <a:cs typeface="Times New Roman"/>
                        </a:rPr>
                        <a:t>카테고리</a:t>
                      </a:r>
                      <a:r>
                        <a:rPr lang="en-US" altLang="ko-KR" sz="1000" kern="100" dirty="0">
                          <a:latin typeface="+mn-lt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ko-KR" altLang="en-US" sz="1000" kern="100" dirty="0">
                          <a:latin typeface="맑은 고딕"/>
                          <a:ea typeface="맑은 고딕"/>
                          <a:cs typeface="Times New Roman"/>
                        </a:rPr>
                        <a:t> 클릭</a:t>
                      </a:r>
                      <a:br>
                        <a:rPr lang="en-US" altLang="ko-KR" sz="1000" kern="100" dirty="0">
                          <a:latin typeface="맑은 고딕"/>
                          <a:ea typeface="맑은 고딕"/>
                          <a:cs typeface="Times New Roman"/>
                        </a:rPr>
                      </a:br>
                      <a:r>
                        <a:rPr lang="ko-KR" altLang="en-US" sz="1000" kern="100" dirty="0">
                          <a:latin typeface="맑은 고딕"/>
                          <a:ea typeface="맑은 고딕"/>
                          <a:cs typeface="Times New Roman"/>
                        </a:rPr>
                        <a:t>상하 </a:t>
                      </a:r>
                      <a:r>
                        <a:rPr lang="ko-KR" altLang="en-US" sz="1000" kern="100" dirty="0">
                          <a:latin typeface="+mn-lt"/>
                          <a:ea typeface="맑은 고딕"/>
                          <a:cs typeface="Times New Roman"/>
                        </a:rPr>
                        <a:t>스크롤</a:t>
                      </a:r>
                      <a:endParaRPr lang="ko-KR" altLang="ko-KR" sz="1000" kern="100" dirty="0"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31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3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marR="64770" algn="just" fontAlgn="base" latinLnBrk="1">
                        <a:lnSpc>
                          <a:spcPct val="130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ko-KR" altLang="en-US" sz="1000" kern="100" dirty="0">
                          <a:latin typeface="맑은 고딕"/>
                          <a:ea typeface="맑은 고딕"/>
                          <a:cs typeface="Times New Roman"/>
                        </a:rPr>
                        <a:t>키워드 선택 시 안내문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566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marR="64770" algn="just" fontAlgn="base" latinLnBrk="1">
                        <a:lnSpc>
                          <a:spcPct val="130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023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marR="64770" algn="just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067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marR="64770" algn="just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8" name="타원 27"/>
          <p:cNvSpPr/>
          <p:nvPr/>
        </p:nvSpPr>
        <p:spPr>
          <a:xfrm>
            <a:off x="3646748" y="1872205"/>
            <a:ext cx="360040" cy="3600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3733345" y="2837686"/>
            <a:ext cx="360040" cy="3600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3646748" y="5676498"/>
            <a:ext cx="360040" cy="3600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2230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FACAE2-ADD2-49B3-88F4-C0187BF0419E}"/>
              </a:ext>
            </a:extLst>
          </p:cNvPr>
          <p:cNvSpPr txBox="1"/>
          <p:nvPr/>
        </p:nvSpPr>
        <p:spPr>
          <a:xfrm>
            <a:off x="897621" y="1119719"/>
            <a:ext cx="6098797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논의사항 </a:t>
            </a:r>
            <a:endParaRPr lang="en-US" altLang="ko-KR" sz="2800" dirty="0"/>
          </a:p>
          <a:p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800" dirty="0"/>
              <a:t>검색</a:t>
            </a:r>
            <a:r>
              <a:rPr lang="en-US" altLang="ko-KR" sz="2800" dirty="0"/>
              <a:t>	</a:t>
            </a:r>
          </a:p>
          <a:p>
            <a:pPr marL="342900" indent="-342900">
              <a:buAutoNum type="arabicPeriod"/>
            </a:pPr>
            <a:r>
              <a:rPr lang="ko-KR" altLang="en-US" sz="2800" dirty="0"/>
              <a:t>아이템 담기</a:t>
            </a:r>
            <a:endParaRPr lang="en-US" altLang="ko-KR" sz="2800" dirty="0"/>
          </a:p>
          <a:p>
            <a:r>
              <a:rPr lang="en-US" altLang="ko-KR" sz="2800" dirty="0"/>
              <a:t>3.</a:t>
            </a:r>
            <a:r>
              <a:rPr lang="ko-KR" altLang="en-US" sz="2800" dirty="0"/>
              <a:t>컬렉션 생성</a:t>
            </a:r>
            <a:endParaRPr lang="en-US" altLang="ko-KR" sz="2800" dirty="0"/>
          </a:p>
          <a:p>
            <a:r>
              <a:rPr lang="en-US" altLang="ko-KR" sz="2800" dirty="0"/>
              <a:t>4.</a:t>
            </a:r>
            <a:r>
              <a:rPr lang="ko-KR" altLang="en-US" sz="2800" dirty="0"/>
              <a:t>정산 시스템</a:t>
            </a:r>
            <a:endParaRPr lang="en-US" altLang="ko-KR" sz="2800" dirty="0"/>
          </a:p>
          <a:p>
            <a:r>
              <a:rPr lang="en-US" altLang="ko-KR" sz="2800" dirty="0"/>
              <a:t>5.</a:t>
            </a:r>
            <a:r>
              <a:rPr lang="ko-KR" altLang="en-US" sz="2800" dirty="0"/>
              <a:t> 구매 시스템</a:t>
            </a:r>
            <a:endParaRPr lang="en-US" altLang="ko-KR" sz="2800" dirty="0"/>
          </a:p>
          <a:p>
            <a:r>
              <a:rPr lang="en-US" altLang="ko-KR" sz="2800" dirty="0"/>
              <a:t>6.</a:t>
            </a:r>
            <a:r>
              <a:rPr lang="ko-KR" altLang="en-US" sz="2800" dirty="0"/>
              <a:t>공지사항</a:t>
            </a:r>
            <a:endParaRPr lang="en-US" altLang="ko-KR" sz="2800" dirty="0"/>
          </a:p>
          <a:p>
            <a:r>
              <a:rPr lang="en-US" altLang="ko-KR" sz="2800" dirty="0"/>
              <a:t>7.</a:t>
            </a:r>
            <a:r>
              <a:rPr lang="ko-KR" altLang="en-US" sz="2800" dirty="0"/>
              <a:t>기타</a:t>
            </a:r>
          </a:p>
        </p:txBody>
      </p:sp>
    </p:spTree>
    <p:extLst>
      <p:ext uri="{BB962C8B-B14F-4D97-AF65-F5344CB8AC3E}">
        <p14:creationId xmlns:p14="http://schemas.microsoft.com/office/powerpoint/2010/main" val="1202564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8F50EDB-BCEF-466B-A499-06EF37B21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413" y="83890"/>
            <a:ext cx="3168650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C49666D-0A15-4222-A75D-E638D1629A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923" y="75501"/>
            <a:ext cx="316865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B3BAAD-EBD3-4233-97FA-8F7FF85B0BDC}"/>
              </a:ext>
            </a:extLst>
          </p:cNvPr>
          <p:cNvSpPr txBox="1"/>
          <p:nvPr/>
        </p:nvSpPr>
        <p:spPr>
          <a:xfrm>
            <a:off x="1686187" y="220630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키워드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3CBAC9-FA32-4778-9CA2-59251F4BC7BB}"/>
              </a:ext>
            </a:extLst>
          </p:cNvPr>
          <p:cNvSpPr txBox="1"/>
          <p:nvPr/>
        </p:nvSpPr>
        <p:spPr>
          <a:xfrm>
            <a:off x="1686187" y="184557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아이콘</a:t>
            </a:r>
          </a:p>
        </p:txBody>
      </p:sp>
    </p:spTree>
    <p:extLst>
      <p:ext uri="{BB962C8B-B14F-4D97-AF65-F5344CB8AC3E}">
        <p14:creationId xmlns:p14="http://schemas.microsoft.com/office/powerpoint/2010/main" val="3813522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14DE300-8752-4C23-B489-272874E43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663" y="334713"/>
            <a:ext cx="5449060" cy="12574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BA9874B-3FCF-486B-9FC5-C3E345CAF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65" y="1856285"/>
            <a:ext cx="2995647" cy="314542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9F8F882-880A-4E65-8A65-199DE651D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6363" y="1866152"/>
            <a:ext cx="2812479" cy="365622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23D5A98-1E80-42D2-A31E-EFADD71E0393}"/>
              </a:ext>
            </a:extLst>
          </p:cNvPr>
          <p:cNvSpPr/>
          <p:nvPr/>
        </p:nvSpPr>
        <p:spPr>
          <a:xfrm>
            <a:off x="240008" y="5894548"/>
            <a:ext cx="23044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err="1"/>
              <a:t>에이블리</a:t>
            </a:r>
            <a:r>
              <a:rPr lang="ko-KR" altLang="en-US" dirty="0"/>
              <a:t> 모바일 웹</a:t>
            </a:r>
            <a:endParaRPr lang="en-US" altLang="ko-KR" dirty="0"/>
          </a:p>
          <a:p>
            <a:r>
              <a:rPr lang="ko-KR" altLang="en-US" dirty="0"/>
              <a:t>https://m.a-bly.com/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01D9FA9-FDA6-481E-AEE7-024DDA8390C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0" b="-5480"/>
          <a:stretch/>
        </p:blipFill>
        <p:spPr>
          <a:xfrm>
            <a:off x="7177787" y="1125407"/>
            <a:ext cx="2205728" cy="476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85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>
            <a:extLst>
              <a:ext uri="{FF2B5EF4-FFF2-40B4-BE49-F238E27FC236}">
                <a16:creationId xmlns:a16="http://schemas.microsoft.com/office/drawing/2014/main" id="{FFBA170F-19DE-4D32-9E1D-A4C6BD405D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126" y="1624703"/>
            <a:ext cx="2598874" cy="5624818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524000" y="-13394"/>
            <a:ext cx="8229600" cy="562074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화면 </a:t>
            </a:r>
            <a:r>
              <a:rPr lang="en-US" altLang="ko-KR" sz="2800" dirty="0"/>
              <a:t>UI </a:t>
            </a:r>
            <a:r>
              <a:rPr lang="ko-KR" altLang="en-US" sz="2800" dirty="0"/>
              <a:t>설계 </a:t>
            </a:r>
            <a:r>
              <a:rPr lang="en-US" altLang="ko-KR" sz="2000" dirty="0"/>
              <a:t>- </a:t>
            </a:r>
            <a:r>
              <a:rPr lang="ko-KR" altLang="en-US" sz="2000" dirty="0" err="1"/>
              <a:t>마이샵</a:t>
            </a:r>
            <a:r>
              <a:rPr lang="ko-KR" altLang="en-US" sz="2000" dirty="0"/>
              <a:t> 개인</a:t>
            </a:r>
            <a:r>
              <a:rPr lang="en-US" altLang="ko-KR" sz="2000" dirty="0"/>
              <a:t>_</a:t>
            </a:r>
            <a:r>
              <a:rPr lang="ko-KR" altLang="en-US" sz="2000" dirty="0" err="1"/>
              <a:t>메인페이지</a:t>
            </a:r>
            <a:r>
              <a:rPr lang="ko-KR" altLang="en-US" sz="2000" dirty="0"/>
              <a:t> 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154444"/>
              </p:ext>
            </p:extLst>
          </p:nvPr>
        </p:nvGraphicFramePr>
        <p:xfrm>
          <a:off x="1498833" y="778044"/>
          <a:ext cx="8964488" cy="5832651"/>
        </p:xfrm>
        <a:graphic>
          <a:graphicData uri="http://schemas.openxmlformats.org/drawingml/2006/table">
            <a:tbl>
              <a:tblPr/>
              <a:tblGrid>
                <a:gridCol w="683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3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3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8342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Page Title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64770" marR="64770" algn="just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en-US" altLang="ko-KR" sz="1000" kern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MyShop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Description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323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Path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64770" marR="64770" algn="just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굴림"/>
                        </a:rPr>
                        <a:t>http://bak2.gvg.co.kr/myshop/hanatour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64770" marR="64770" algn="ctr" fontAlgn="base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ko-KR" altLang="en-US" sz="1000" kern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마이샵</a:t>
                      </a: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_</a:t>
                      </a:r>
                      <a:r>
                        <a:rPr lang="ko-KR" altLang="en-US" sz="1000" kern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메인페이지</a:t>
                      </a: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(</a:t>
                      </a:r>
                      <a:r>
                        <a:rPr lang="ko-KR" altLang="en-US" sz="10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기본</a:t>
                      </a: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)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484">
                <a:tc rowSpan="6">
                  <a:txBody>
                    <a:bodyPr/>
                    <a:lstStyle/>
                    <a:p>
                      <a:pPr algn="ctr" fontAlgn="base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6">
                  <a:txBody>
                    <a:bodyPr/>
                    <a:lstStyle/>
                    <a:p>
                      <a:pPr algn="ctr" fontAlgn="base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br>
                        <a:rPr lang="ko-KR" sz="1200" kern="100" dirty="0">
                          <a:latin typeface="맑은 고딕"/>
                          <a:ea typeface="맑은 고딕"/>
                          <a:cs typeface="Times New Roman"/>
                        </a:rPr>
                      </a:b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marR="64770" algn="just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ko-KR" altLang="en-US" sz="1000" kern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마이샵</a:t>
                      </a:r>
                      <a:r>
                        <a:rPr lang="ko-KR" altLang="en-US" sz="10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헤더</a:t>
                      </a:r>
                      <a:endParaRPr lang="en-US" altLang="ko-KR" sz="1000" kern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4770" marR="64770" algn="just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- </a:t>
                      </a:r>
                      <a:r>
                        <a:rPr lang="ko-KR" altLang="en-US" sz="1000" kern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마이샵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52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marR="64770" lvl="0" indent="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  <a:defRPr/>
                      </a:pPr>
                      <a:r>
                        <a:rPr lang="ko-KR" altLang="en-US" sz="1000" kern="100" dirty="0" err="1">
                          <a:latin typeface="맑은 고딕"/>
                          <a:ea typeface="맑은 고딕"/>
                          <a:cs typeface="Times New Roman"/>
                        </a:rPr>
                        <a:t>뒤로가기</a:t>
                      </a:r>
                      <a:r>
                        <a:rPr lang="en-US" altLang="ko-KR" sz="1000" kern="100" dirty="0">
                          <a:latin typeface="맑은 고딕"/>
                          <a:ea typeface="맑은 고딕"/>
                          <a:cs typeface="Times New Roman"/>
                        </a:rPr>
                        <a:t>/ </a:t>
                      </a:r>
                      <a:r>
                        <a:rPr lang="ko-KR" altLang="en-US" sz="10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 홈</a:t>
                      </a:r>
                      <a:endParaRPr lang="ko-KR" altLang="ko-KR" sz="1000" kern="100" dirty="0"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31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3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marR="64770" algn="just" fontAlgn="base" latinLnBrk="1">
                        <a:lnSpc>
                          <a:spcPct val="130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ko-KR" altLang="en-US" sz="1000" kern="100" dirty="0" err="1">
                          <a:latin typeface="맑은 고딕"/>
                          <a:ea typeface="맑은 고딕"/>
                          <a:cs typeface="Times New Roman"/>
                        </a:rPr>
                        <a:t>마이샵</a:t>
                      </a:r>
                      <a:r>
                        <a:rPr lang="ko-KR" altLang="en-US" sz="1000" kern="100" dirty="0">
                          <a:latin typeface="맑은 고딕"/>
                          <a:ea typeface="맑은 고딕"/>
                          <a:cs typeface="Times New Roman"/>
                        </a:rPr>
                        <a:t> 프로필 사진 </a:t>
                      </a:r>
                      <a:endParaRPr lang="en-US" alt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4770" marR="64770" lvl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  <a:defRPr/>
                      </a:pPr>
                      <a:r>
                        <a:rPr lang="ko-KR" altLang="en-US" sz="1000" kern="100" dirty="0" err="1">
                          <a:latin typeface="+mn-lt"/>
                          <a:ea typeface="맑은 고딕"/>
                          <a:cs typeface="Times New Roman"/>
                        </a:rPr>
                        <a:t>마이샵</a:t>
                      </a:r>
                      <a:r>
                        <a:rPr lang="ko-KR" altLang="en-US" sz="1000" kern="100" dirty="0">
                          <a:latin typeface="+mn-lt"/>
                          <a:ea typeface="맑은 고딕"/>
                          <a:cs typeface="Times New Roman"/>
                        </a:rPr>
                        <a:t> 소개</a:t>
                      </a:r>
                      <a:r>
                        <a:rPr lang="en-US" altLang="ko-KR" sz="1000" kern="100" dirty="0">
                          <a:latin typeface="+mn-lt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00" kern="100" dirty="0">
                          <a:latin typeface="+mn-lt"/>
                          <a:ea typeface="맑은 고딕"/>
                          <a:cs typeface="Times New Roman"/>
                        </a:rPr>
                        <a:t>정보 </a:t>
                      </a:r>
                      <a:endParaRPr lang="en-US" alt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4770" marR="64770" algn="just" fontAlgn="base" latinLnBrk="1">
                        <a:lnSpc>
                          <a:spcPct val="130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566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4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marR="64770" algn="just" fontAlgn="base" latinLnBrk="1">
                        <a:lnSpc>
                          <a:spcPct val="130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ko-KR" altLang="en-US" sz="1000" kern="100" dirty="0">
                          <a:latin typeface="맑은 고딕"/>
                          <a:ea typeface="맑은 고딕"/>
                          <a:cs typeface="Times New Roman"/>
                        </a:rPr>
                        <a:t>컬렉션 정보</a:t>
                      </a:r>
                      <a:r>
                        <a:rPr lang="en-US" altLang="ko-KR" sz="1000" kern="100" dirty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00" kern="100" dirty="0">
                          <a:latin typeface="맑은 고딕"/>
                          <a:ea typeface="맑은 고딕"/>
                          <a:cs typeface="Times New Roman"/>
                        </a:rPr>
                        <a:t>뷰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023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5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marR="64770" algn="just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ko-KR" altLang="en-US" sz="1000" kern="100" dirty="0" err="1">
                          <a:latin typeface="맑은 고딕"/>
                          <a:ea typeface="맑은 고딕"/>
                          <a:cs typeface="Times New Roman"/>
                        </a:rPr>
                        <a:t>푸터</a:t>
                      </a:r>
                      <a:r>
                        <a:rPr lang="en-US" altLang="ko-KR" sz="1000" kern="100" dirty="0">
                          <a:latin typeface="맑은 고딕"/>
                          <a:ea typeface="맑은 고딕"/>
                          <a:cs typeface="Times New Roman"/>
                        </a:rPr>
                        <a:t>:</a:t>
                      </a:r>
                    </a:p>
                    <a:p>
                      <a:pPr marL="64770" marR="64770" algn="just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ko-KR" altLang="en-US" sz="1000" kern="100" dirty="0">
                          <a:latin typeface="맑은 고딕"/>
                          <a:ea typeface="맑은 고딕"/>
                          <a:cs typeface="Times New Roman"/>
                        </a:rPr>
                        <a:t>장바구니</a:t>
                      </a:r>
                      <a:r>
                        <a:rPr lang="en-US" altLang="ko-KR" sz="1000" kern="100" dirty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00" kern="100" dirty="0">
                          <a:latin typeface="맑은 고딕"/>
                          <a:ea typeface="맑은 고딕"/>
                          <a:cs typeface="Times New Roman"/>
                        </a:rPr>
                        <a:t>검색</a:t>
                      </a:r>
                      <a:r>
                        <a:rPr lang="en-US" altLang="ko-KR" sz="1000" kern="100" dirty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altLang="ko-KR" sz="1000" kern="100" dirty="0" err="1">
                          <a:latin typeface="맑은 고딕"/>
                          <a:ea typeface="맑은 고딕"/>
                          <a:cs typeface="Times New Roman"/>
                        </a:rPr>
                        <a:t>gvg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0670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marR="64770" algn="just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8" name="타원 27"/>
          <p:cNvSpPr/>
          <p:nvPr/>
        </p:nvSpPr>
        <p:spPr>
          <a:xfrm>
            <a:off x="3646748" y="1738971"/>
            <a:ext cx="360040" cy="3600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3399616" y="2196459"/>
            <a:ext cx="360040" cy="3600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5669261" y="3937206"/>
            <a:ext cx="360040" cy="3600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3466728" y="5265204"/>
            <a:ext cx="360040" cy="3600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5915980" y="6419206"/>
            <a:ext cx="360040" cy="3600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6981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4D49F1ED-FD3A-4E12-9113-FB3827416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515" y="290247"/>
            <a:ext cx="2883733" cy="623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587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341054B3-B1F7-405E-B3E6-E10AE9B14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628" y="1747360"/>
            <a:ext cx="2623488" cy="5678088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524000" y="-13394"/>
            <a:ext cx="8229600" cy="562074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/>
              <a:t>화면 </a:t>
            </a:r>
            <a:r>
              <a:rPr lang="en-US" altLang="ko-KR" sz="2800" dirty="0"/>
              <a:t>UI </a:t>
            </a:r>
            <a:r>
              <a:rPr lang="ko-KR" altLang="en-US" sz="2800" dirty="0"/>
              <a:t>설계 </a:t>
            </a:r>
            <a:r>
              <a:rPr lang="en-US" altLang="ko-KR" sz="2000" dirty="0"/>
              <a:t>- </a:t>
            </a:r>
            <a:r>
              <a:rPr lang="ko-KR" altLang="en-US" sz="2000" dirty="0"/>
              <a:t>개인</a:t>
            </a:r>
            <a:r>
              <a:rPr lang="en-US" altLang="ko-KR" sz="2000" dirty="0"/>
              <a:t>_user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메인페이지</a:t>
            </a:r>
            <a:r>
              <a:rPr lang="ko-KR" altLang="en-US" sz="2000" dirty="0"/>
              <a:t> 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678385"/>
              </p:ext>
            </p:extLst>
          </p:nvPr>
        </p:nvGraphicFramePr>
        <p:xfrm>
          <a:off x="1325724" y="852085"/>
          <a:ext cx="8964488" cy="5832652"/>
        </p:xfrm>
        <a:graphic>
          <a:graphicData uri="http://schemas.openxmlformats.org/drawingml/2006/table">
            <a:tbl>
              <a:tblPr/>
              <a:tblGrid>
                <a:gridCol w="683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3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3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3627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Page Title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64770" marR="64770" algn="just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en-US" altLang="ko-KR" sz="1000" kern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MyShop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Description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781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Path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64770" marR="64770" algn="just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굴림"/>
                        </a:rPr>
                        <a:t>http://bak2.gvg.co.kr/myshop?myshop=hanatour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64770" marR="64770" algn="ctr" fontAlgn="base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ko-KR" altLang="en-US" sz="1000" kern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마이샵</a:t>
                      </a: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_</a:t>
                      </a:r>
                      <a:r>
                        <a:rPr lang="ko-KR" altLang="en-US" sz="1000" kern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메인페이지</a:t>
                      </a: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(</a:t>
                      </a:r>
                      <a:r>
                        <a:rPr lang="ko-KR" altLang="en-US" sz="10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기본</a:t>
                      </a: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)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179">
                <a:tc rowSpan="5">
                  <a:txBody>
                    <a:bodyPr/>
                    <a:lstStyle/>
                    <a:p>
                      <a:pPr algn="ctr" fontAlgn="base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5">
                  <a:txBody>
                    <a:bodyPr/>
                    <a:lstStyle/>
                    <a:p>
                      <a:pPr algn="ctr" fontAlgn="base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br>
                        <a:rPr lang="ko-KR" sz="1200" kern="100" dirty="0">
                          <a:latin typeface="맑은 고딕"/>
                          <a:ea typeface="맑은 고딕"/>
                          <a:cs typeface="Times New Roman"/>
                        </a:rPr>
                      </a:b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marR="64770" algn="just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ko-KR" altLang="en-US" sz="1000" kern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마이샵</a:t>
                      </a:r>
                      <a:r>
                        <a:rPr lang="ko-KR" altLang="en-US" sz="10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헤더</a:t>
                      </a:r>
                      <a:endParaRPr lang="en-US" altLang="ko-KR" sz="1000" kern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4770" marR="64770" algn="just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- </a:t>
                      </a:r>
                      <a:r>
                        <a:rPr lang="ko-KR" altLang="en-US" sz="1000" kern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마이샵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95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marR="64770" lvl="0" indent="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  <a:defRPr/>
                      </a:pPr>
                      <a:r>
                        <a:rPr lang="ko-KR" altLang="en-US" sz="1000" kern="100" dirty="0" err="1">
                          <a:latin typeface="맑은 고딕"/>
                          <a:ea typeface="맑은 고딕"/>
                          <a:cs typeface="Times New Roman"/>
                        </a:rPr>
                        <a:t>뒤로가기</a:t>
                      </a:r>
                      <a:r>
                        <a:rPr lang="en-US" altLang="ko-KR" sz="1000" kern="100" dirty="0">
                          <a:latin typeface="맑은 고딕"/>
                          <a:ea typeface="맑은 고딕"/>
                          <a:cs typeface="Times New Roman"/>
                        </a:rPr>
                        <a:t>/ </a:t>
                      </a:r>
                      <a:r>
                        <a:rPr lang="ko-KR" altLang="en-US" sz="10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 홈</a:t>
                      </a: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00" kern="0" dirty="0" err="1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전체세팅</a:t>
                      </a:r>
                      <a:endParaRPr lang="ko-KR" altLang="ko-KR" sz="1000" kern="100" dirty="0"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60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3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marR="64770" algn="just" fontAlgn="base" latinLnBrk="1">
                        <a:lnSpc>
                          <a:spcPct val="130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en-US" altLang="ko-KR" sz="1000" kern="100" dirty="0">
                          <a:latin typeface="맑은 고딕"/>
                          <a:ea typeface="맑은 고딕"/>
                          <a:cs typeface="Times New Roman"/>
                        </a:rPr>
                        <a:t>- </a:t>
                      </a:r>
                      <a:r>
                        <a:rPr lang="ko-KR" altLang="en-US" sz="1000" kern="100" dirty="0" err="1">
                          <a:latin typeface="맑은 고딕"/>
                          <a:ea typeface="맑은 고딕"/>
                          <a:cs typeface="Times New Roman"/>
                        </a:rPr>
                        <a:t>마이샵</a:t>
                      </a:r>
                      <a:r>
                        <a:rPr lang="ko-KR" altLang="en-US" sz="1000" kern="100" dirty="0">
                          <a:latin typeface="맑은 고딕"/>
                          <a:ea typeface="맑은 고딕"/>
                          <a:cs typeface="Times New Roman"/>
                        </a:rPr>
                        <a:t> 프로필 사진 </a:t>
                      </a:r>
                      <a:endParaRPr lang="en-US" alt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4770" marR="64770" lvl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  <a:defRPr/>
                      </a:pPr>
                      <a:r>
                        <a:rPr lang="en-US" altLang="ko-KR" sz="1000" kern="100" dirty="0">
                          <a:latin typeface="+mn-lt"/>
                          <a:ea typeface="맑은 고딕"/>
                          <a:cs typeface="Times New Roman"/>
                        </a:rPr>
                        <a:t>- </a:t>
                      </a:r>
                      <a:r>
                        <a:rPr lang="ko-KR" altLang="en-US" sz="1000" kern="100" dirty="0" err="1">
                          <a:latin typeface="+mn-lt"/>
                          <a:ea typeface="맑은 고딕"/>
                          <a:cs typeface="Times New Roman"/>
                        </a:rPr>
                        <a:t>마이샵</a:t>
                      </a:r>
                      <a:r>
                        <a:rPr lang="ko-KR" altLang="en-US" sz="1000" kern="100" dirty="0">
                          <a:latin typeface="+mn-lt"/>
                          <a:ea typeface="맑은 고딕"/>
                          <a:cs typeface="Times New Roman"/>
                        </a:rPr>
                        <a:t> 소개</a:t>
                      </a:r>
                      <a:r>
                        <a:rPr lang="en-US" altLang="ko-KR" sz="1000" kern="100" dirty="0">
                          <a:latin typeface="+mn-lt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00" kern="100" dirty="0">
                          <a:latin typeface="+mn-lt"/>
                          <a:ea typeface="맑은 고딕"/>
                          <a:cs typeface="Times New Roman"/>
                        </a:rPr>
                        <a:t>정보 </a:t>
                      </a:r>
                      <a:endParaRPr lang="en-US" altLang="ko-KR" sz="10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marL="64770" marR="64770" lvl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  <a:defRPr/>
                      </a:pPr>
                      <a:r>
                        <a:rPr lang="en-US" altLang="ko-KR" sz="1000" kern="100" dirty="0">
                          <a:latin typeface="맑은 고딕"/>
                          <a:ea typeface="맑은 고딕"/>
                          <a:cs typeface="Times New Roman"/>
                        </a:rPr>
                        <a:t>- </a:t>
                      </a:r>
                      <a:r>
                        <a:rPr lang="ko-KR" altLang="en-US" sz="1000" kern="100" dirty="0">
                          <a:latin typeface="맑은 고딕"/>
                          <a:ea typeface="맑은 고딕"/>
                          <a:cs typeface="Times New Roman"/>
                        </a:rPr>
                        <a:t>프로필 세팅</a:t>
                      </a:r>
                      <a:endParaRPr lang="en-US" alt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4770" marR="64770" algn="just" fontAlgn="base" latinLnBrk="1">
                        <a:lnSpc>
                          <a:spcPct val="130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814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4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6220" marR="64770" indent="-171450" algn="just" fontAlgn="base" latinLnBrk="1">
                        <a:lnSpc>
                          <a:spcPct val="130000"/>
                        </a:lnSpc>
                        <a:spcAft>
                          <a:spcPts val="0"/>
                        </a:spcAft>
                        <a:buFontTx/>
                        <a:buChar char="-"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ko-KR" altLang="en-US" sz="1000" kern="100" dirty="0">
                          <a:latin typeface="맑은 고딕"/>
                          <a:ea typeface="맑은 고딕"/>
                          <a:cs typeface="Times New Roman"/>
                        </a:rPr>
                        <a:t>컬렉션 정보</a:t>
                      </a:r>
                      <a:endParaRPr lang="en-US" alt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236220" marR="64770" indent="-171450" algn="just" fontAlgn="base" latinLnBrk="1">
                        <a:lnSpc>
                          <a:spcPct val="130000"/>
                        </a:lnSpc>
                        <a:spcAft>
                          <a:spcPts val="0"/>
                        </a:spcAft>
                        <a:buFontTx/>
                        <a:buChar char="-"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ko-KR" altLang="en-US" sz="1000" kern="100" dirty="0">
                          <a:latin typeface="맑은 고딕"/>
                          <a:ea typeface="맑은 고딕"/>
                          <a:cs typeface="Times New Roman"/>
                        </a:rPr>
                        <a:t>레이아웃 인터페이스</a:t>
                      </a:r>
                      <a:endParaRPr lang="en-US" alt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236220" marR="64770" indent="-171450" algn="just" fontAlgn="base" latinLnBrk="1">
                        <a:lnSpc>
                          <a:spcPct val="130000"/>
                        </a:lnSpc>
                        <a:spcAft>
                          <a:spcPts val="0"/>
                        </a:spcAft>
                        <a:buFontTx/>
                        <a:buChar char="-"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ko-KR" altLang="en-US" sz="1000" kern="100" dirty="0">
                          <a:latin typeface="맑은 고딕"/>
                          <a:ea typeface="맑은 고딕"/>
                          <a:cs typeface="Times New Roman"/>
                        </a:rPr>
                        <a:t>컬렉션 생성</a:t>
                      </a:r>
                      <a:endParaRPr lang="en-US" alt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4770" marR="64770" algn="just" fontAlgn="base" latinLnBrk="1">
                        <a:lnSpc>
                          <a:spcPct val="130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endParaRPr lang="en-US" alt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8499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5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marR="64770" algn="just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ko-KR" altLang="en-US" sz="1000" kern="100" dirty="0" err="1">
                          <a:latin typeface="+mn-lt"/>
                          <a:ea typeface="맑은 고딕"/>
                          <a:cs typeface="Times New Roman"/>
                        </a:rPr>
                        <a:t>푸터</a:t>
                      </a:r>
                      <a:r>
                        <a:rPr lang="en-US" altLang="ko-KR" sz="1000" kern="100" dirty="0">
                          <a:latin typeface="+mn-lt"/>
                          <a:ea typeface="맑은 고딕"/>
                          <a:cs typeface="Times New Roman"/>
                        </a:rPr>
                        <a:t>:</a:t>
                      </a:r>
                    </a:p>
                    <a:p>
                      <a:pPr marL="64770" marR="64770" algn="just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ko-KR" altLang="en-US" sz="1000" kern="100" dirty="0">
                          <a:latin typeface="+mn-lt"/>
                          <a:ea typeface="맑은 고딕"/>
                          <a:cs typeface="Times New Roman"/>
                        </a:rPr>
                        <a:t>장바구니</a:t>
                      </a:r>
                      <a:r>
                        <a:rPr lang="en-US" altLang="ko-KR" sz="1000" kern="100" dirty="0">
                          <a:latin typeface="+mn-lt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00" kern="100" dirty="0">
                          <a:latin typeface="+mn-lt"/>
                          <a:ea typeface="맑은 고딕"/>
                          <a:cs typeface="Times New Roman"/>
                        </a:rPr>
                        <a:t>검색</a:t>
                      </a:r>
                      <a:r>
                        <a:rPr lang="en-US" altLang="ko-KR" sz="1000" kern="100" dirty="0">
                          <a:latin typeface="+mn-lt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altLang="ko-KR" sz="1000" kern="100" dirty="0" err="1">
                          <a:latin typeface="+mn-lt"/>
                          <a:ea typeface="맑은 고딕"/>
                          <a:cs typeface="Times New Roman"/>
                        </a:rPr>
                        <a:t>gvg</a:t>
                      </a:r>
                      <a:endParaRPr lang="ko-KR" altLang="ko-KR" sz="1000" kern="100" dirty="0"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8" name="타원 27"/>
          <p:cNvSpPr/>
          <p:nvPr/>
        </p:nvSpPr>
        <p:spPr>
          <a:xfrm>
            <a:off x="3466728" y="1592796"/>
            <a:ext cx="360040" cy="3600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6022486" y="1952836"/>
            <a:ext cx="360040" cy="3600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5735960" y="3373046"/>
            <a:ext cx="360040" cy="3600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3419402" y="5362238"/>
            <a:ext cx="360040" cy="3600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6022486" y="6674762"/>
            <a:ext cx="360040" cy="3600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4528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4BEF5ADC-6B00-4A81-9116-022E1B831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580" y="229827"/>
            <a:ext cx="2959234" cy="639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87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9AA417B7-D77C-49CE-9B80-52EE66D982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9" y="1818907"/>
            <a:ext cx="2162266" cy="4675170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524000" y="-13394"/>
            <a:ext cx="8229600" cy="562074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/>
              <a:t>화면 </a:t>
            </a:r>
            <a:r>
              <a:rPr lang="en-US" altLang="ko-KR" sz="2800" dirty="0"/>
              <a:t>UI </a:t>
            </a:r>
            <a:r>
              <a:rPr lang="ko-KR" altLang="en-US" sz="2800" dirty="0"/>
              <a:t>설계 </a:t>
            </a:r>
            <a:r>
              <a:rPr lang="en-US" altLang="ko-KR" sz="2000" dirty="0"/>
              <a:t>-</a:t>
            </a:r>
            <a:r>
              <a:rPr lang="ko-KR" altLang="en-US" sz="2000" dirty="0"/>
              <a:t>보드</a:t>
            </a:r>
            <a:r>
              <a:rPr lang="en-US" altLang="ko-KR" sz="2000" dirty="0"/>
              <a:t>_</a:t>
            </a:r>
            <a:r>
              <a:rPr lang="ko-KR" altLang="en-US" sz="2000" dirty="0"/>
              <a:t>상품 페이지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800311"/>
              </p:ext>
            </p:extLst>
          </p:nvPr>
        </p:nvGraphicFramePr>
        <p:xfrm>
          <a:off x="1364287" y="696447"/>
          <a:ext cx="8964488" cy="5825145"/>
        </p:xfrm>
        <a:graphic>
          <a:graphicData uri="http://schemas.openxmlformats.org/drawingml/2006/table">
            <a:tbl>
              <a:tblPr/>
              <a:tblGrid>
                <a:gridCol w="683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3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3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6120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Page Title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64770" marR="64770" algn="just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en-US" altLang="ko-KR" sz="1000" kern="100" dirty="0" err="1">
                          <a:latin typeface="+mn-lt"/>
                          <a:ea typeface="맑은 고딕"/>
                          <a:cs typeface="Times New Roman"/>
                        </a:rPr>
                        <a:t>Collrection</a:t>
                      </a:r>
                      <a:r>
                        <a:rPr lang="en-US" altLang="ko-KR" sz="1000" kern="100" dirty="0">
                          <a:latin typeface="+mn-lt"/>
                          <a:ea typeface="맑은 고딕"/>
                          <a:cs typeface="Times New Roman"/>
                        </a:rPr>
                        <a:t> Name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Description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781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Path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64770" marR="64770" algn="just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굴림"/>
                        </a:rPr>
                        <a:t>http://bak2.gvg.co.kr/myshop/?myshop=hanatour&amp;board=24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64770" marR="64770" algn="ctr" fontAlgn="base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ko-KR" altLang="en-US" sz="10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컬렉션</a:t>
                      </a: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_</a:t>
                      </a:r>
                      <a:r>
                        <a:rPr lang="ko-KR" altLang="en-US" sz="1000" kern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메인페이지</a:t>
                      </a: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(</a:t>
                      </a:r>
                      <a:r>
                        <a:rPr lang="ko-KR" altLang="en-US" sz="10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기본</a:t>
                      </a: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)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179">
                <a:tc rowSpan="5">
                  <a:txBody>
                    <a:bodyPr/>
                    <a:lstStyle/>
                    <a:p>
                      <a:pPr algn="ctr" fontAlgn="base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5">
                  <a:txBody>
                    <a:bodyPr/>
                    <a:lstStyle/>
                    <a:p>
                      <a:pPr algn="ctr" fontAlgn="base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br>
                        <a:rPr lang="ko-KR" sz="1200" kern="100" dirty="0">
                          <a:latin typeface="맑은 고딕"/>
                          <a:ea typeface="맑은 고딕"/>
                          <a:cs typeface="Times New Roman"/>
                        </a:rPr>
                      </a:b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1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marR="64770" algn="just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ko-KR" altLang="en-US" sz="1000" kern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마이샵</a:t>
                      </a:r>
                      <a:r>
                        <a:rPr lang="ko-KR" altLang="en-US" sz="10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헤더</a:t>
                      </a:r>
                      <a:endParaRPr lang="en-US" altLang="ko-KR" sz="1000" kern="0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64770" marR="64770" algn="just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- </a:t>
                      </a:r>
                      <a:r>
                        <a:rPr lang="ko-KR" altLang="en-US" sz="1000" kern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뒤로가기</a:t>
                      </a: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00" kern="0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마이샵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95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2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marR="64770" lvl="0" indent="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  <a:defRPr/>
                      </a:pPr>
                      <a:r>
                        <a:rPr lang="en-US" altLang="ko-KR" sz="1000" kern="100" dirty="0">
                          <a:latin typeface="+mn-lt"/>
                          <a:ea typeface="맑은 고딕"/>
                          <a:cs typeface="Times New Roman"/>
                        </a:rPr>
                        <a:t>- </a:t>
                      </a:r>
                      <a:r>
                        <a:rPr lang="ko-KR" altLang="en-US" sz="1000" kern="100" dirty="0">
                          <a:latin typeface="+mn-lt"/>
                          <a:ea typeface="맑은 고딕"/>
                          <a:cs typeface="Times New Roman"/>
                        </a:rPr>
                        <a:t>컬렉션 타이틀</a:t>
                      </a:r>
                      <a:endParaRPr lang="en-US" altLang="ko-KR" sz="10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marL="236220" marR="64770" lvl="0" indent="-17145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  <a:defRPr/>
                      </a:pPr>
                      <a:r>
                        <a:rPr lang="ko-KR" altLang="en-US" sz="1000" kern="100" dirty="0">
                          <a:latin typeface="+mn-lt"/>
                          <a:ea typeface="맑은 고딕"/>
                          <a:cs typeface="Times New Roman"/>
                        </a:rPr>
                        <a:t>컬렉션 소개</a:t>
                      </a:r>
                      <a:endParaRPr lang="en-US" altLang="ko-KR" sz="10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marL="236220" marR="64770" lvl="0" indent="-17145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  <a:defRPr/>
                      </a:pPr>
                      <a:r>
                        <a:rPr lang="ko-KR" altLang="en-US" sz="1000" kern="100" dirty="0">
                          <a:latin typeface="+mn-lt"/>
                          <a:ea typeface="맑은 고딕"/>
                          <a:cs typeface="Times New Roman"/>
                        </a:rPr>
                        <a:t>레이아웃 인터페이스</a:t>
                      </a:r>
                      <a:endParaRPr lang="en-US" altLang="ko-KR" sz="10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marL="64770" marR="64770" lvl="0" indent="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  <a:defRPr/>
                      </a:pPr>
                      <a:r>
                        <a:rPr lang="en-US" altLang="ko-KR" sz="1000" kern="100" dirty="0">
                          <a:latin typeface="+mn-lt"/>
                          <a:ea typeface="맑은 고딕"/>
                          <a:cs typeface="Times New Roman"/>
                        </a:rPr>
                        <a:t>   (3</a:t>
                      </a:r>
                      <a:r>
                        <a:rPr lang="ko-KR" altLang="en-US" sz="1000" kern="100" dirty="0" err="1">
                          <a:latin typeface="+mn-lt"/>
                          <a:ea typeface="맑은 고딕"/>
                          <a:cs typeface="Times New Roman"/>
                        </a:rPr>
                        <a:t>개이상</a:t>
                      </a:r>
                      <a:r>
                        <a:rPr lang="en-US" altLang="ko-KR" sz="1000" kern="100" dirty="0">
                          <a:latin typeface="+mn-lt"/>
                          <a:ea typeface="맑은 고딕"/>
                          <a:cs typeface="Times New Roman"/>
                        </a:rPr>
                        <a:t>, 2</a:t>
                      </a:r>
                      <a:r>
                        <a:rPr lang="ko-KR" altLang="en-US" sz="1000" kern="100" dirty="0">
                          <a:latin typeface="+mn-lt"/>
                          <a:ea typeface="맑은 고딕"/>
                          <a:cs typeface="Times New Roman"/>
                        </a:rPr>
                        <a:t>개</a:t>
                      </a:r>
                      <a:r>
                        <a:rPr lang="en-US" altLang="ko-KR" sz="1000" kern="100" dirty="0">
                          <a:latin typeface="+mn-lt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00" kern="100" dirty="0">
                          <a:latin typeface="+mn-lt"/>
                          <a:ea typeface="맑은 고딕"/>
                          <a:cs typeface="Times New Roman"/>
                        </a:rPr>
                        <a:t>목록형</a:t>
                      </a:r>
                      <a:r>
                        <a:rPr lang="en-US" altLang="ko-KR" sz="1000" kern="100" dirty="0">
                          <a:latin typeface="+mn-lt"/>
                          <a:ea typeface="맑은 고딕"/>
                          <a:cs typeface="Times New Roman"/>
                        </a:rPr>
                        <a:t>)</a:t>
                      </a:r>
                    </a:p>
                    <a:p>
                      <a:pPr marL="236220" marR="64770" lvl="0" indent="-17145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  <a:defRPr/>
                      </a:pPr>
                      <a:endParaRPr lang="en-US" altLang="ko-KR" sz="10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marL="64770" marR="64770" lvl="0" indent="0" algn="just" defTabSz="914400" rtl="0" eaLnBrk="1" fontAlgn="base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  <a:defRPr/>
                      </a:pPr>
                      <a:endParaRPr lang="ko-KR" altLang="ko-KR" sz="1000" kern="100" dirty="0"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60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3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6220" marR="64770" indent="-171450" algn="just" fontAlgn="base" latinLnBrk="1">
                        <a:lnSpc>
                          <a:spcPct val="130000"/>
                        </a:lnSpc>
                        <a:spcAft>
                          <a:spcPts val="0"/>
                        </a:spcAft>
                        <a:buFontTx/>
                        <a:buChar char="-"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ko-KR" altLang="en-US" sz="1000" kern="100" dirty="0">
                          <a:latin typeface="맑은 고딕"/>
                          <a:ea typeface="맑은 고딕"/>
                          <a:cs typeface="Times New Roman"/>
                        </a:rPr>
                        <a:t>상품</a:t>
                      </a:r>
                      <a:endParaRPr lang="en-US" alt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236220" marR="64770" indent="-171450" algn="just" fontAlgn="base" latinLnBrk="1">
                        <a:lnSpc>
                          <a:spcPct val="130000"/>
                        </a:lnSpc>
                        <a:spcAft>
                          <a:spcPts val="0"/>
                        </a:spcAft>
                        <a:buFontTx/>
                        <a:buChar char="-"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ko-KR" altLang="en-US" sz="1000" kern="100" dirty="0">
                          <a:latin typeface="맑은 고딕"/>
                          <a:ea typeface="맑은 고딕"/>
                          <a:cs typeface="Times New Roman"/>
                        </a:rPr>
                        <a:t>상품 클릭 후 상세페이지 이동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814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4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marR="64770" algn="just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ko-KR" altLang="en-US" sz="1000" kern="100" dirty="0">
                          <a:latin typeface="+mn-lt"/>
                          <a:ea typeface="맑은 고딕"/>
                          <a:cs typeface="Times New Roman"/>
                        </a:rPr>
                        <a:t>장바구니</a:t>
                      </a:r>
                      <a:endParaRPr lang="en-US" altLang="ko-KR" sz="10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marL="236220" marR="64770" indent="-171450" algn="just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Char char="-"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ko-KR" altLang="en-US" sz="1000" kern="100" dirty="0">
                          <a:latin typeface="+mn-lt"/>
                          <a:ea typeface="맑은 고딕"/>
                          <a:cs typeface="Times New Roman"/>
                        </a:rPr>
                        <a:t>상품 장바구니 담기 </a:t>
                      </a:r>
                      <a:endParaRPr lang="en-US" altLang="ko-KR" sz="10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marL="64770" marR="64770" indent="0" algn="just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Tx/>
                        <a:buNone/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en-US" altLang="ko-KR" sz="1000" kern="100" dirty="0">
                          <a:latin typeface="+mn-lt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000" kern="100" dirty="0">
                          <a:latin typeface="+mn-lt"/>
                          <a:ea typeface="맑은 고딕"/>
                          <a:cs typeface="Times New Roman"/>
                        </a:rPr>
                        <a:t>레이아웃에 따라서 다르게 설정</a:t>
                      </a:r>
                      <a:endParaRPr lang="en-US" altLang="ko-KR" sz="1000" kern="100" dirty="0"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8499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5</a:t>
                      </a:r>
                      <a:endParaRPr lang="ko-KR" sz="12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marR="64770" algn="just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ko-KR" altLang="en-US" sz="1000" kern="100" dirty="0" err="1">
                          <a:latin typeface="+mn-lt"/>
                          <a:ea typeface="맑은 고딕"/>
                          <a:cs typeface="Times New Roman"/>
                        </a:rPr>
                        <a:t>푸터</a:t>
                      </a:r>
                      <a:r>
                        <a:rPr lang="en-US" altLang="ko-KR" sz="1000" kern="100" dirty="0">
                          <a:latin typeface="+mn-lt"/>
                          <a:ea typeface="맑은 고딕"/>
                          <a:cs typeface="Times New Roman"/>
                        </a:rPr>
                        <a:t>:</a:t>
                      </a:r>
                    </a:p>
                    <a:p>
                      <a:pPr marL="64770" marR="64770" algn="just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r>
                        <a:rPr lang="ko-KR" altLang="en-US" sz="1000" kern="100" dirty="0">
                          <a:latin typeface="+mn-lt"/>
                          <a:ea typeface="맑은 고딕"/>
                          <a:cs typeface="Times New Roman"/>
                        </a:rPr>
                        <a:t>장바구니</a:t>
                      </a:r>
                      <a:r>
                        <a:rPr lang="en-US" altLang="ko-KR" sz="1000" kern="100" dirty="0">
                          <a:latin typeface="+mn-lt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00" kern="100" dirty="0">
                          <a:latin typeface="+mn-lt"/>
                          <a:ea typeface="맑은 고딕"/>
                          <a:cs typeface="Times New Roman"/>
                        </a:rPr>
                        <a:t>검색</a:t>
                      </a:r>
                      <a:r>
                        <a:rPr lang="en-US" altLang="ko-KR" sz="1000" kern="100" dirty="0">
                          <a:latin typeface="+mn-lt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altLang="ko-KR" sz="1000" kern="100" dirty="0" err="1">
                          <a:latin typeface="+mn-lt"/>
                          <a:ea typeface="맑은 고딕"/>
                          <a:cs typeface="Times New Roman"/>
                        </a:rPr>
                        <a:t>gvg</a:t>
                      </a:r>
                      <a:endParaRPr lang="ko-KR" altLang="ko-KR" sz="1000" kern="100" dirty="0">
                        <a:latin typeface="+mn-lt"/>
                        <a:ea typeface="맑은 고딕"/>
                        <a:cs typeface="Times New Roman"/>
                      </a:endParaRPr>
                    </a:p>
                    <a:p>
                      <a:pPr marL="64770" marR="64770" algn="just" fontAlgn="base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0800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  <a:tab pos="15240000" algn="l"/>
                          <a:tab pos="15748000" algn="l"/>
                          <a:tab pos="16256000" algn="l"/>
                        </a:tabLst>
                      </a:pP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3898" marR="33898" marT="9305" marB="930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8" name="타원 27"/>
          <p:cNvSpPr/>
          <p:nvPr/>
        </p:nvSpPr>
        <p:spPr>
          <a:xfrm>
            <a:off x="3399414" y="1680156"/>
            <a:ext cx="360040" cy="3600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5817312" y="2040196"/>
            <a:ext cx="360040" cy="3600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3482599" y="3614265"/>
            <a:ext cx="360040" cy="3600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A055E24-9FF4-4388-BAE2-3E738FEA84AF}"/>
              </a:ext>
            </a:extLst>
          </p:cNvPr>
          <p:cNvSpPr/>
          <p:nvPr/>
        </p:nvSpPr>
        <p:spPr>
          <a:xfrm>
            <a:off x="5863059" y="6161552"/>
            <a:ext cx="360040" cy="3600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4506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9AB7C3D-4F32-4787-BB4D-FC3425D11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18" y="130029"/>
            <a:ext cx="4948456" cy="659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268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309</Words>
  <Application>Microsoft Office PowerPoint</Application>
  <PresentationFormat>와이드스크린</PresentationFormat>
  <Paragraphs>120</Paragraphs>
  <Slides>10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굴림</vt:lpstr>
      <vt:lpstr>맑은 고딕</vt:lpstr>
      <vt:lpstr>Arial</vt:lpstr>
      <vt:lpstr>Times New Roman</vt:lpstr>
      <vt:lpstr>Office 테마</vt:lpstr>
      <vt:lpstr>화면 UI 설계 - 마이샵 최소생성 시 컬렉션 및 자동생성</vt:lpstr>
      <vt:lpstr>PowerPoint 프레젠테이션</vt:lpstr>
      <vt:lpstr>PowerPoint 프레젠테이션</vt:lpstr>
      <vt:lpstr>화면 UI 설계 - 마이샵 개인_메인페이지 </vt:lpstr>
      <vt:lpstr>PowerPoint 프레젠테이션</vt:lpstr>
      <vt:lpstr>화면 UI 설계 - 개인_user 메인페이지 </vt:lpstr>
      <vt:lpstr>PowerPoint 프레젠테이션</vt:lpstr>
      <vt:lpstr>화면 UI 설계 -보드_상품 페이지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hanaseo</dc:creator>
  <cp:lastModifiedBy>hanaseo</cp:lastModifiedBy>
  <cp:revision>17</cp:revision>
  <dcterms:created xsi:type="dcterms:W3CDTF">2024-01-16T06:33:43Z</dcterms:created>
  <dcterms:modified xsi:type="dcterms:W3CDTF">2024-01-18T08:18:39Z</dcterms:modified>
</cp:coreProperties>
</file>